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14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E3F7"/>
    <a:srgbClr val="2A82E2"/>
    <a:srgbClr val="69E0ED"/>
    <a:srgbClr val="FD4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9CADC-5188-4A12-9D2A-72E7C4BA3AA8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4B41F-4C0B-4C3F-B711-EF244A391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5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51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1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D2C9-6D1F-45A1-AB8E-01A1736D1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1DE89-0C82-4AB7-A7C0-28B974672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DF3E-26CB-4B74-BD71-CA9A0E24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4DD7-7DBF-4593-AF3E-4CDB07EA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C3B7-7E88-42E7-970D-A979BFE2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2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FBC9-498D-4045-99BE-72965A50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5302F-5163-46C1-891A-7A340B15C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FACB-A343-4DF5-8ACC-2E2AE2AA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8D4C-25BF-4867-9A80-0F6D3D8C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5220-DE59-4093-B899-5EF32597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72CA3-28F5-4808-895F-50ACB8631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AD625-A11A-4670-B444-661921BFD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3969-9DBE-4DE8-84B0-BBB794DF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0B27-5DC5-4907-8A61-21393109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B455-7C7B-40ED-B961-F259222D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8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515FE-0582-4363-B237-A731CDBC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802A-A0E3-4B77-8207-325C0597369F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9632B-3D5B-44C2-A803-25F33C00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BD210-B85E-44A5-BCDA-FC1FCE8F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11A3-25C9-4BDB-A002-3BCE0002C7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LG전자 3Q 매출액 18조…&amp;#39;생활가전&amp;#39;덕 분기 최대 매출 달성-인베스트조선">
            <a:extLst>
              <a:ext uri="{FF2B5EF4-FFF2-40B4-BE49-F238E27FC236}">
                <a16:creationId xmlns:a16="http://schemas.microsoft.com/office/drawing/2014/main" id="{6B113E78-5BAD-436B-B471-A1B57A5387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30372" r="11597" b="23881"/>
          <a:stretch/>
        </p:blipFill>
        <p:spPr bwMode="auto">
          <a:xfrm>
            <a:off x="19667" y="6581831"/>
            <a:ext cx="1188136" cy="2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C13446-5977-43C7-8F8E-6B6279C23E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9" t="35825" r="11019" b="37401"/>
          <a:stretch/>
        </p:blipFill>
        <p:spPr>
          <a:xfrm>
            <a:off x="10877411" y="6587196"/>
            <a:ext cx="1273888" cy="246091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B836C52-F7EC-41FB-AD29-D7B81BB5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495"/>
            <a:ext cx="10515600" cy="5176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722B69A1-804B-404C-857D-F5FCBDE8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28707"/>
            <a:ext cx="10515600" cy="46800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marL="0" lvl="0" algn="l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dirty="0"/>
              <a:t>제목을 입력하십시오</a:t>
            </a:r>
            <a:r>
              <a:rPr lang="en-US" altLang="ko-KR" dirty="0"/>
              <a:t>(Lev.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22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8FCB-F507-476B-84A6-025B90C3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92D2-2DD7-4768-B166-C2ABB44E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0831-AB55-4405-A0BD-C806DAD8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CCD3A-E281-46F4-B979-7BC163E6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637F-FA4A-414A-9173-46FEC8C1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6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F3FF-F581-4DFA-BDED-BAB4D407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CB1F-E9FC-45BD-ADA0-DE5A1354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5ED6-78A2-4C1F-8367-9E3D352A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33C7-8DBA-4969-89E6-9FCD50F6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806F-085C-49F7-A12C-23E6906A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9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D16B-F1E6-4967-9277-3B36F57E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BAC1-25BC-40D7-B392-2A5B2DA28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98DC5-52A7-42CE-80BC-A59C41950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6911-0F6C-41D2-B927-EFC2FDFD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A56A0-1F7F-4204-ABF0-E323D59C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C417A-FF56-44CC-881E-CD9A01F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6F76-0D30-4028-A5AC-49947266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AAA40-1CCD-4B9C-919E-8A3AA04A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8821C-EC82-4B61-9A5F-BEC6E947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AC44-8680-4B09-8EFF-2C0263F3B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54D83-A325-4AAE-86E0-E20CD1B61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F4C51-D0E4-41B5-BBF4-2C2C6842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CB1DC-C93D-4D5B-9008-3E934326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CAB4B-6DE5-467D-BCE9-B4ABB8BD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BADE-F4F9-4CD9-A69F-316F53B3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4B782-BE97-4A5D-92D1-1FF3B0E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CF062-6154-4E40-B238-AFAC3C22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A444-770D-43F8-BF16-64B15B80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2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EB48A-7AE4-495E-B8CF-F1B1A17B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0953B-EFD4-4BB3-8764-24807079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A2F6-7B1C-4110-B58D-1C1F3E2C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1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ABC4-05EC-4030-9782-62EDEC90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2C3C-5252-42D8-B21E-513E5DC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EC9EE-DCA4-4D28-89C9-767034528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5ABD-457A-474E-8533-8D9A8D4D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5BFC2-EEF3-42D3-8876-9C608F2B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64709-9AED-473D-8DD8-018B9215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5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7B3F-09E4-4E56-AA22-B921E26F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33D07-429E-41C4-B836-6CFF31622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96ED-B14B-4A7F-8C1C-8E4F28872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04D7F-2FD9-4C2F-815A-534A21DD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CF1A9-D7ED-41F0-A385-7762D8E0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20C7-641E-485A-8101-588D1A2B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3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3E91B-26EE-400D-B427-0D84E7E7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04582-7832-439F-AE54-8E91015C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7520-9AFD-4F28-A369-603405BE4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C096-4801-44A8-A90A-99590F9C03CC}" type="datetimeFigureOut">
              <a:rPr lang="ko-KR" altLang="en-US" smtClean="0"/>
              <a:t>2022-02-12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67F1-C774-4D8E-84A8-21491BE30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D5FE-786F-4C36-95C9-B433540A4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B105-668F-417A-8E10-ADBE15221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3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83328-109B-4D0F-84BF-E6A7CFEC9DB7}"/>
              </a:ext>
            </a:extLst>
          </p:cNvPr>
          <p:cNvSpPr txBox="1"/>
          <p:nvPr/>
        </p:nvSpPr>
        <p:spPr>
          <a:xfrm>
            <a:off x="558800" y="457200"/>
            <a:ext cx="526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u="sng" dirty="0"/>
              <a:t>Self-Training Data Split</a:t>
            </a:r>
            <a:endParaRPr lang="ko-KR" altLang="en-US" sz="3600" b="1" u="sn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0A04C1-C2C8-4EB9-A715-B233A723EC36}"/>
              </a:ext>
            </a:extLst>
          </p:cNvPr>
          <p:cNvSpPr/>
          <p:nvPr/>
        </p:nvSpPr>
        <p:spPr>
          <a:xfrm>
            <a:off x="850900" y="1714500"/>
            <a:ext cx="2819400" cy="4394200"/>
          </a:xfrm>
          <a:prstGeom prst="roundRect">
            <a:avLst>
              <a:gd name="adj" fmla="val 40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All Data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FB9E3C-7014-49DC-8A18-F7F55EEC6581}"/>
              </a:ext>
            </a:extLst>
          </p:cNvPr>
          <p:cNvSpPr/>
          <p:nvPr/>
        </p:nvSpPr>
        <p:spPr>
          <a:xfrm>
            <a:off x="4749800" y="3162300"/>
            <a:ext cx="2819400" cy="2946400"/>
          </a:xfrm>
          <a:prstGeom prst="roundRect">
            <a:avLst>
              <a:gd name="adj" fmla="val 4505"/>
            </a:avLst>
          </a:prstGeom>
          <a:solidFill>
            <a:srgbClr val="53E3F7"/>
          </a:solidFill>
          <a:ln>
            <a:solidFill>
              <a:srgbClr val="53E3F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Train Data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992B3C-0C1D-4A9A-85E7-DA77DD2BA2ED}"/>
              </a:ext>
            </a:extLst>
          </p:cNvPr>
          <p:cNvSpPr/>
          <p:nvPr/>
        </p:nvSpPr>
        <p:spPr>
          <a:xfrm>
            <a:off x="4749800" y="1714500"/>
            <a:ext cx="2819400" cy="1320800"/>
          </a:xfrm>
          <a:prstGeom prst="roundRect">
            <a:avLst>
              <a:gd name="adj" fmla="val 7052"/>
            </a:avLst>
          </a:prstGeom>
          <a:solidFill>
            <a:srgbClr val="2A82E2"/>
          </a:solidFill>
          <a:ln>
            <a:solidFill>
              <a:srgbClr val="2A82E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Test Data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F20B36-9207-4D55-8BAE-7EB3EFB0860F}"/>
              </a:ext>
            </a:extLst>
          </p:cNvPr>
          <p:cNvSpPr/>
          <p:nvPr/>
        </p:nvSpPr>
        <p:spPr>
          <a:xfrm>
            <a:off x="8610600" y="3797300"/>
            <a:ext cx="2819400" cy="2311400"/>
          </a:xfrm>
          <a:prstGeom prst="roundRect">
            <a:avLst>
              <a:gd name="adj" fmla="val 3065"/>
            </a:avLst>
          </a:prstGeom>
          <a:solidFill>
            <a:srgbClr val="FD4DDB"/>
          </a:solidFill>
          <a:ln>
            <a:solidFill>
              <a:srgbClr val="FD4DD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Unlabeled Data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C000D9-1BB9-495B-B96D-731237CCEF21}"/>
              </a:ext>
            </a:extLst>
          </p:cNvPr>
          <p:cNvSpPr/>
          <p:nvPr/>
        </p:nvSpPr>
        <p:spPr>
          <a:xfrm>
            <a:off x="8610600" y="3162300"/>
            <a:ext cx="2819400" cy="533400"/>
          </a:xfrm>
          <a:prstGeom prst="roundRect">
            <a:avLst>
              <a:gd name="adj" fmla="val 855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Labeled Data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4152B8-68EA-43FD-A63C-C591E9CC7ED5}"/>
              </a:ext>
            </a:extLst>
          </p:cNvPr>
          <p:cNvSpPr/>
          <p:nvPr/>
        </p:nvSpPr>
        <p:spPr>
          <a:xfrm>
            <a:off x="3930650" y="2180540"/>
            <a:ext cx="558800" cy="393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40289EA-A82F-4272-9803-374655F2B9DE}"/>
              </a:ext>
            </a:extLst>
          </p:cNvPr>
          <p:cNvSpPr/>
          <p:nvPr/>
        </p:nvSpPr>
        <p:spPr>
          <a:xfrm>
            <a:off x="3930650" y="4438650"/>
            <a:ext cx="558800" cy="393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9DD5D8-1BB1-4BD6-A3CB-EBED128C3BE2}"/>
              </a:ext>
            </a:extLst>
          </p:cNvPr>
          <p:cNvSpPr/>
          <p:nvPr/>
        </p:nvSpPr>
        <p:spPr>
          <a:xfrm>
            <a:off x="7810500" y="3232150"/>
            <a:ext cx="558800" cy="393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DC0E0B4-C9C3-40C7-802C-340DB5C7F9CE}"/>
              </a:ext>
            </a:extLst>
          </p:cNvPr>
          <p:cNvSpPr/>
          <p:nvPr/>
        </p:nvSpPr>
        <p:spPr>
          <a:xfrm>
            <a:off x="7810500" y="4756150"/>
            <a:ext cx="558800" cy="3937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6F5CC-23AE-4332-97A4-1C45586C606E}"/>
              </a:ext>
            </a:extLst>
          </p:cNvPr>
          <p:cNvSpPr txBox="1"/>
          <p:nvPr/>
        </p:nvSpPr>
        <p:spPr>
          <a:xfrm>
            <a:off x="558800" y="457200"/>
            <a:ext cx="6890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u="sng" dirty="0"/>
              <a:t>SVM(Support Vector Machine)</a:t>
            </a:r>
            <a:endParaRPr lang="ko-KR" altLang="en-US" sz="3600" b="1" u="sn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28B2C0-11E2-4A1F-97F3-6D2EB4B44D03}"/>
              </a:ext>
            </a:extLst>
          </p:cNvPr>
          <p:cNvCxnSpPr>
            <a:cxnSpLocks/>
          </p:cNvCxnSpPr>
          <p:nvPr/>
        </p:nvCxnSpPr>
        <p:spPr>
          <a:xfrm flipV="1">
            <a:off x="2933700" y="1384300"/>
            <a:ext cx="0" cy="5092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255EB1-5F54-4903-B55C-FAA952CEFBE1}"/>
              </a:ext>
            </a:extLst>
          </p:cNvPr>
          <p:cNvCxnSpPr>
            <a:cxnSpLocks/>
          </p:cNvCxnSpPr>
          <p:nvPr/>
        </p:nvCxnSpPr>
        <p:spPr>
          <a:xfrm>
            <a:off x="2781300" y="6311900"/>
            <a:ext cx="509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EF69C6-F8E0-491E-B469-E65EA3577579}"/>
              </a:ext>
            </a:extLst>
          </p:cNvPr>
          <p:cNvCxnSpPr/>
          <p:nvPr/>
        </p:nvCxnSpPr>
        <p:spPr>
          <a:xfrm flipV="1">
            <a:off x="2552700" y="1701800"/>
            <a:ext cx="3695700" cy="41529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E668B6-87D3-4669-B8E2-05EEBBAF6E82}"/>
              </a:ext>
            </a:extLst>
          </p:cNvPr>
          <p:cNvCxnSpPr/>
          <p:nvPr/>
        </p:nvCxnSpPr>
        <p:spPr>
          <a:xfrm flipV="1">
            <a:off x="3556650" y="2451100"/>
            <a:ext cx="3695700" cy="41529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CFD57CF-C59D-4393-B713-2842B9DB3BB0}"/>
              </a:ext>
            </a:extLst>
          </p:cNvPr>
          <p:cNvSpPr/>
          <p:nvPr/>
        </p:nvSpPr>
        <p:spPr>
          <a:xfrm>
            <a:off x="3416300" y="2108200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C01AED-E601-4460-9264-2FC251D94A73}"/>
              </a:ext>
            </a:extLst>
          </p:cNvPr>
          <p:cNvSpPr/>
          <p:nvPr/>
        </p:nvSpPr>
        <p:spPr>
          <a:xfrm>
            <a:off x="3568700" y="2260600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6D3F4D-DA00-4D66-A810-59418A79258E}"/>
              </a:ext>
            </a:extLst>
          </p:cNvPr>
          <p:cNvSpPr/>
          <p:nvPr/>
        </p:nvSpPr>
        <p:spPr>
          <a:xfrm>
            <a:off x="3784599" y="2043042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7AC42D-0FA5-4EDE-9E2B-4F78EFFEEEC2}"/>
              </a:ext>
            </a:extLst>
          </p:cNvPr>
          <p:cNvSpPr/>
          <p:nvPr/>
        </p:nvSpPr>
        <p:spPr>
          <a:xfrm>
            <a:off x="3599803" y="2642609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4AA89A-DE1B-4424-A420-3404540654C2}"/>
              </a:ext>
            </a:extLst>
          </p:cNvPr>
          <p:cNvSpPr/>
          <p:nvPr/>
        </p:nvSpPr>
        <p:spPr>
          <a:xfrm>
            <a:off x="3924948" y="2299025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A13BA2-02E5-44D4-AD08-7DDD0F51CD49}"/>
              </a:ext>
            </a:extLst>
          </p:cNvPr>
          <p:cNvSpPr/>
          <p:nvPr/>
        </p:nvSpPr>
        <p:spPr>
          <a:xfrm>
            <a:off x="4140847" y="2400949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774C12-D292-4FDC-904F-E6D56FD81DEA}"/>
              </a:ext>
            </a:extLst>
          </p:cNvPr>
          <p:cNvSpPr/>
          <p:nvPr/>
        </p:nvSpPr>
        <p:spPr>
          <a:xfrm>
            <a:off x="4437677" y="2234516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197862-42DC-4EF1-9595-80DEB8DFEBD9}"/>
              </a:ext>
            </a:extLst>
          </p:cNvPr>
          <p:cNvSpPr/>
          <p:nvPr/>
        </p:nvSpPr>
        <p:spPr>
          <a:xfrm>
            <a:off x="4102100" y="2159001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F17458-01C5-49C6-A1D9-4DB5C761C4BB}"/>
              </a:ext>
            </a:extLst>
          </p:cNvPr>
          <p:cNvSpPr/>
          <p:nvPr/>
        </p:nvSpPr>
        <p:spPr>
          <a:xfrm>
            <a:off x="3812852" y="2833073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A9240E-AA3C-460A-85DA-D0CF636A76B3}"/>
              </a:ext>
            </a:extLst>
          </p:cNvPr>
          <p:cNvSpPr/>
          <p:nvPr/>
        </p:nvSpPr>
        <p:spPr>
          <a:xfrm>
            <a:off x="3721100" y="2413000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FBE0D2-1DE6-4F6C-BDC8-D71824A8B976}"/>
              </a:ext>
            </a:extLst>
          </p:cNvPr>
          <p:cNvSpPr/>
          <p:nvPr/>
        </p:nvSpPr>
        <p:spPr>
          <a:xfrm>
            <a:off x="3873500" y="2565400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87C1DE-C7EA-4C0F-B562-14FDD16946ED}"/>
              </a:ext>
            </a:extLst>
          </p:cNvPr>
          <p:cNvSpPr/>
          <p:nvPr/>
        </p:nvSpPr>
        <p:spPr>
          <a:xfrm>
            <a:off x="4025900" y="2717800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F155BA-083D-4A2B-87E4-67313FC2F4EC}"/>
              </a:ext>
            </a:extLst>
          </p:cNvPr>
          <p:cNvSpPr/>
          <p:nvPr/>
        </p:nvSpPr>
        <p:spPr>
          <a:xfrm>
            <a:off x="4178300" y="2870200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E2712B-C229-408D-BEFD-9F59F12C0BDD}"/>
              </a:ext>
            </a:extLst>
          </p:cNvPr>
          <p:cNvSpPr/>
          <p:nvPr/>
        </p:nvSpPr>
        <p:spPr>
          <a:xfrm>
            <a:off x="4330700" y="3022600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77B052-F072-4419-84DA-A0965713568B}"/>
              </a:ext>
            </a:extLst>
          </p:cNvPr>
          <p:cNvSpPr/>
          <p:nvPr/>
        </p:nvSpPr>
        <p:spPr>
          <a:xfrm>
            <a:off x="4238948" y="2590476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1BDCBF-CE2B-4802-8217-7AFC26899C3D}"/>
              </a:ext>
            </a:extLst>
          </p:cNvPr>
          <p:cNvSpPr/>
          <p:nvPr/>
        </p:nvSpPr>
        <p:spPr>
          <a:xfrm>
            <a:off x="4436120" y="2477473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17AF5E-C42A-46E4-894B-0D7F3744A216}"/>
              </a:ext>
            </a:extLst>
          </p:cNvPr>
          <p:cNvSpPr/>
          <p:nvPr/>
        </p:nvSpPr>
        <p:spPr>
          <a:xfrm>
            <a:off x="4443766" y="2769248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208EBF-A05D-4819-AF4D-34E645C2885C}"/>
              </a:ext>
            </a:extLst>
          </p:cNvPr>
          <p:cNvSpPr/>
          <p:nvPr/>
        </p:nvSpPr>
        <p:spPr>
          <a:xfrm>
            <a:off x="4483100" y="3175000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33FF2D-73BC-44DD-92B4-E6D03D3B945D}"/>
              </a:ext>
            </a:extLst>
          </p:cNvPr>
          <p:cNvSpPr/>
          <p:nvPr/>
        </p:nvSpPr>
        <p:spPr>
          <a:xfrm>
            <a:off x="4700296" y="2400948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92D050"/>
                  </a:solidFill>
                </a:ln>
              </a:rPr>
              <a:t>v</a:t>
            </a:r>
            <a:endParaRPr lang="ko-KR" altLang="en-US" dirty="0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8FF440-0FE3-4FF9-9012-C2F79E181B8B}"/>
              </a:ext>
            </a:extLst>
          </p:cNvPr>
          <p:cNvSpPr/>
          <p:nvPr/>
        </p:nvSpPr>
        <p:spPr>
          <a:xfrm>
            <a:off x="4700295" y="2668333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C4262C-B4AB-4256-A157-2412736DEE6D}"/>
              </a:ext>
            </a:extLst>
          </p:cNvPr>
          <p:cNvSpPr/>
          <p:nvPr/>
        </p:nvSpPr>
        <p:spPr>
          <a:xfrm>
            <a:off x="4889887" y="2520301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8025FC-96DE-4D64-AECF-7C53AE6A6E2F}"/>
              </a:ext>
            </a:extLst>
          </p:cNvPr>
          <p:cNvSpPr/>
          <p:nvPr/>
        </p:nvSpPr>
        <p:spPr>
          <a:xfrm>
            <a:off x="4927923" y="2221527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CA8B46-BE07-4B1B-AD6C-9230677C0745}"/>
              </a:ext>
            </a:extLst>
          </p:cNvPr>
          <p:cNvSpPr/>
          <p:nvPr/>
        </p:nvSpPr>
        <p:spPr>
          <a:xfrm>
            <a:off x="3742677" y="3110816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6BF9B0-4071-49C5-B92C-697552109929}"/>
              </a:ext>
            </a:extLst>
          </p:cNvPr>
          <p:cNvSpPr/>
          <p:nvPr/>
        </p:nvSpPr>
        <p:spPr>
          <a:xfrm>
            <a:off x="3933991" y="3497192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756E64-E834-4880-A36A-9107D8FAAA9A}"/>
              </a:ext>
            </a:extLst>
          </p:cNvPr>
          <p:cNvSpPr/>
          <p:nvPr/>
        </p:nvSpPr>
        <p:spPr>
          <a:xfrm>
            <a:off x="4065297" y="3116876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B6CDE-35EB-410E-8909-4712AA5FD7F8}"/>
              </a:ext>
            </a:extLst>
          </p:cNvPr>
          <p:cNvSpPr/>
          <p:nvPr/>
        </p:nvSpPr>
        <p:spPr>
          <a:xfrm>
            <a:off x="3353450" y="2991480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0E91AE-3222-4967-9CB4-D28D0A09E357}"/>
              </a:ext>
            </a:extLst>
          </p:cNvPr>
          <p:cNvSpPr/>
          <p:nvPr/>
        </p:nvSpPr>
        <p:spPr>
          <a:xfrm>
            <a:off x="3517896" y="3403293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8F07AA-CACA-4E49-B822-A833D7CD6CF7}"/>
              </a:ext>
            </a:extLst>
          </p:cNvPr>
          <p:cNvSpPr/>
          <p:nvPr/>
        </p:nvSpPr>
        <p:spPr>
          <a:xfrm>
            <a:off x="4211021" y="3339451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95F7CF-14AE-4A22-9B18-EF4632419013}"/>
              </a:ext>
            </a:extLst>
          </p:cNvPr>
          <p:cNvSpPr/>
          <p:nvPr/>
        </p:nvSpPr>
        <p:spPr>
          <a:xfrm>
            <a:off x="4712349" y="2947029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15C811-6BC2-4C5F-AE67-F795ACBD6A63}"/>
              </a:ext>
            </a:extLst>
          </p:cNvPr>
          <p:cNvSpPr/>
          <p:nvPr/>
        </p:nvSpPr>
        <p:spPr>
          <a:xfrm>
            <a:off x="5147643" y="2782309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8C8A2F-AC04-4BF5-A6A7-CED4D8FD2C69}"/>
              </a:ext>
            </a:extLst>
          </p:cNvPr>
          <p:cNvSpPr/>
          <p:nvPr/>
        </p:nvSpPr>
        <p:spPr>
          <a:xfrm>
            <a:off x="4674249" y="2031999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C89BA4-CF77-457E-AD84-066743593E25}"/>
              </a:ext>
            </a:extLst>
          </p:cNvPr>
          <p:cNvSpPr/>
          <p:nvPr/>
        </p:nvSpPr>
        <p:spPr>
          <a:xfrm>
            <a:off x="3742677" y="3849434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1D89CC-1669-415D-B34E-B91509F59923}"/>
              </a:ext>
            </a:extLst>
          </p:cNvPr>
          <p:cNvSpPr/>
          <p:nvPr/>
        </p:nvSpPr>
        <p:spPr>
          <a:xfrm>
            <a:off x="3924947" y="4155281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4BD2417-8DD2-416F-8C08-1BD3D8D672CB}"/>
              </a:ext>
            </a:extLst>
          </p:cNvPr>
          <p:cNvSpPr/>
          <p:nvPr/>
        </p:nvSpPr>
        <p:spPr>
          <a:xfrm>
            <a:off x="5204214" y="2349861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5D5908C-E4A8-4281-B113-399553EF1397}"/>
              </a:ext>
            </a:extLst>
          </p:cNvPr>
          <p:cNvSpPr/>
          <p:nvPr/>
        </p:nvSpPr>
        <p:spPr>
          <a:xfrm>
            <a:off x="4140846" y="3682420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6363A1-D7CD-42EA-AFE2-C916E54B28AD}"/>
              </a:ext>
            </a:extLst>
          </p:cNvPr>
          <p:cNvSpPr/>
          <p:nvPr/>
        </p:nvSpPr>
        <p:spPr>
          <a:xfrm>
            <a:off x="3326750" y="3911275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1583C6B-0199-48E4-AB38-113C2FE4AE8F}"/>
              </a:ext>
            </a:extLst>
          </p:cNvPr>
          <p:cNvSpPr/>
          <p:nvPr/>
        </p:nvSpPr>
        <p:spPr>
          <a:xfrm>
            <a:off x="5246398" y="1980912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52" name="Flowchart: Merge 51">
            <a:extLst>
              <a:ext uri="{FF2B5EF4-FFF2-40B4-BE49-F238E27FC236}">
                <a16:creationId xmlns:a16="http://schemas.microsoft.com/office/drawing/2014/main" id="{2E20121A-214D-4AAE-A4CE-9BD3B31FD039}"/>
              </a:ext>
            </a:extLst>
          </p:cNvPr>
          <p:cNvSpPr/>
          <p:nvPr/>
        </p:nvSpPr>
        <p:spPr>
          <a:xfrm>
            <a:off x="6921500" y="3752594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EFA09B93-F7C7-4175-A361-B3BD25FFD141}"/>
              </a:ext>
            </a:extLst>
          </p:cNvPr>
          <p:cNvSpPr/>
          <p:nvPr/>
        </p:nvSpPr>
        <p:spPr>
          <a:xfrm>
            <a:off x="6550131" y="3882228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Flowchart: Merge 53">
            <a:extLst>
              <a:ext uri="{FF2B5EF4-FFF2-40B4-BE49-F238E27FC236}">
                <a16:creationId xmlns:a16="http://schemas.microsoft.com/office/drawing/2014/main" id="{F5F5726C-26F6-4989-B101-E65E3E2A8DEE}"/>
              </a:ext>
            </a:extLst>
          </p:cNvPr>
          <p:cNvSpPr/>
          <p:nvPr/>
        </p:nvSpPr>
        <p:spPr>
          <a:xfrm>
            <a:off x="6885353" y="4054936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lowchart: Merge 54">
            <a:extLst>
              <a:ext uri="{FF2B5EF4-FFF2-40B4-BE49-F238E27FC236}">
                <a16:creationId xmlns:a16="http://schemas.microsoft.com/office/drawing/2014/main" id="{2A484C25-E44C-42AD-B718-6CA738FF9BEF}"/>
              </a:ext>
            </a:extLst>
          </p:cNvPr>
          <p:cNvSpPr/>
          <p:nvPr/>
        </p:nvSpPr>
        <p:spPr>
          <a:xfrm>
            <a:off x="6726674" y="3384963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Flowchart: Merge 55">
            <a:extLst>
              <a:ext uri="{FF2B5EF4-FFF2-40B4-BE49-F238E27FC236}">
                <a16:creationId xmlns:a16="http://schemas.microsoft.com/office/drawing/2014/main" id="{E30174FF-8F68-4749-AEC6-4D5729787311}"/>
              </a:ext>
            </a:extLst>
          </p:cNvPr>
          <p:cNvSpPr/>
          <p:nvPr/>
        </p:nvSpPr>
        <p:spPr>
          <a:xfrm>
            <a:off x="7156522" y="3473467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lowchart: Merge 56">
            <a:extLst>
              <a:ext uri="{FF2B5EF4-FFF2-40B4-BE49-F238E27FC236}">
                <a16:creationId xmlns:a16="http://schemas.microsoft.com/office/drawing/2014/main" id="{4322E1BA-70A2-4133-87E1-773463C4D223}"/>
              </a:ext>
            </a:extLst>
          </p:cNvPr>
          <p:cNvSpPr/>
          <p:nvPr/>
        </p:nvSpPr>
        <p:spPr>
          <a:xfrm>
            <a:off x="6375259" y="4193705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Flowchart: Merge 57">
            <a:extLst>
              <a:ext uri="{FF2B5EF4-FFF2-40B4-BE49-F238E27FC236}">
                <a16:creationId xmlns:a16="http://schemas.microsoft.com/office/drawing/2014/main" id="{EF051931-0DB2-411A-8DEE-33729B8BE26E}"/>
              </a:ext>
            </a:extLst>
          </p:cNvPr>
          <p:cNvSpPr/>
          <p:nvPr/>
        </p:nvSpPr>
        <p:spPr>
          <a:xfrm>
            <a:off x="6708810" y="4302161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lowchart: Merge 58">
            <a:extLst>
              <a:ext uri="{FF2B5EF4-FFF2-40B4-BE49-F238E27FC236}">
                <a16:creationId xmlns:a16="http://schemas.microsoft.com/office/drawing/2014/main" id="{FD42A570-EEA3-486B-920A-71B9522C8DBE}"/>
              </a:ext>
            </a:extLst>
          </p:cNvPr>
          <p:cNvSpPr/>
          <p:nvPr/>
        </p:nvSpPr>
        <p:spPr>
          <a:xfrm>
            <a:off x="7252350" y="3892945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Flowchart: Merge 59">
            <a:extLst>
              <a:ext uri="{FF2B5EF4-FFF2-40B4-BE49-F238E27FC236}">
                <a16:creationId xmlns:a16="http://schemas.microsoft.com/office/drawing/2014/main" id="{D89BE9A3-0AED-4D92-BD18-BEDD6D96BA52}"/>
              </a:ext>
            </a:extLst>
          </p:cNvPr>
          <p:cNvSpPr/>
          <p:nvPr/>
        </p:nvSpPr>
        <p:spPr>
          <a:xfrm>
            <a:off x="7083063" y="4374061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B45A0871-43FD-4994-846E-FC9D8A7916FD}"/>
              </a:ext>
            </a:extLst>
          </p:cNvPr>
          <p:cNvSpPr/>
          <p:nvPr/>
        </p:nvSpPr>
        <p:spPr>
          <a:xfrm>
            <a:off x="7146960" y="4107220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1B0F94B1-5575-424F-AEB9-D54502C0A9CB}"/>
              </a:ext>
            </a:extLst>
          </p:cNvPr>
          <p:cNvSpPr/>
          <p:nvPr/>
        </p:nvSpPr>
        <p:spPr>
          <a:xfrm>
            <a:off x="5498168" y="4265899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lowchart: Merge 62">
            <a:extLst>
              <a:ext uri="{FF2B5EF4-FFF2-40B4-BE49-F238E27FC236}">
                <a16:creationId xmlns:a16="http://schemas.microsoft.com/office/drawing/2014/main" id="{57E94222-CF0C-47EF-88F1-C7850AC63606}"/>
              </a:ext>
            </a:extLst>
          </p:cNvPr>
          <p:cNvSpPr/>
          <p:nvPr/>
        </p:nvSpPr>
        <p:spPr>
          <a:xfrm>
            <a:off x="7465372" y="3616104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Flowchart: Merge 63">
            <a:extLst>
              <a:ext uri="{FF2B5EF4-FFF2-40B4-BE49-F238E27FC236}">
                <a16:creationId xmlns:a16="http://schemas.microsoft.com/office/drawing/2014/main" id="{AAE22341-C7FC-43D8-944B-610A87CD6149}"/>
              </a:ext>
            </a:extLst>
          </p:cNvPr>
          <p:cNvSpPr/>
          <p:nvPr/>
        </p:nvSpPr>
        <p:spPr>
          <a:xfrm>
            <a:off x="6515169" y="4540753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Flowchart: Merge 64">
            <a:extLst>
              <a:ext uri="{FF2B5EF4-FFF2-40B4-BE49-F238E27FC236}">
                <a16:creationId xmlns:a16="http://schemas.microsoft.com/office/drawing/2014/main" id="{E2516EBA-BE62-4815-9CFC-F47D59102B66}"/>
              </a:ext>
            </a:extLst>
          </p:cNvPr>
          <p:cNvSpPr/>
          <p:nvPr/>
        </p:nvSpPr>
        <p:spPr>
          <a:xfrm>
            <a:off x="6856088" y="4605150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F0C36C63-F1F4-4E93-A6F6-CB74E000CC91}"/>
              </a:ext>
            </a:extLst>
          </p:cNvPr>
          <p:cNvSpPr/>
          <p:nvPr/>
        </p:nvSpPr>
        <p:spPr>
          <a:xfrm>
            <a:off x="6540824" y="3574289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lowchart: Merge 66">
            <a:extLst>
              <a:ext uri="{FF2B5EF4-FFF2-40B4-BE49-F238E27FC236}">
                <a16:creationId xmlns:a16="http://schemas.microsoft.com/office/drawing/2014/main" id="{3B1AA952-45EC-4933-A1D2-BB19CC38D2B0}"/>
              </a:ext>
            </a:extLst>
          </p:cNvPr>
          <p:cNvSpPr/>
          <p:nvPr/>
        </p:nvSpPr>
        <p:spPr>
          <a:xfrm>
            <a:off x="6211345" y="3930650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B267D6EC-CEC6-4431-BA34-D287540F951F}"/>
              </a:ext>
            </a:extLst>
          </p:cNvPr>
          <p:cNvSpPr/>
          <p:nvPr/>
        </p:nvSpPr>
        <p:spPr>
          <a:xfrm>
            <a:off x="6057901" y="4334196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9FD76449-D128-4069-A2D7-C20E5C2D6D44}"/>
              </a:ext>
            </a:extLst>
          </p:cNvPr>
          <p:cNvSpPr/>
          <p:nvPr/>
        </p:nvSpPr>
        <p:spPr>
          <a:xfrm>
            <a:off x="5958915" y="4066776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lowchart: Merge 69">
            <a:extLst>
              <a:ext uri="{FF2B5EF4-FFF2-40B4-BE49-F238E27FC236}">
                <a16:creationId xmlns:a16="http://schemas.microsoft.com/office/drawing/2014/main" id="{ECA51499-7787-4308-9FB9-054DA9696B7B}"/>
              </a:ext>
            </a:extLst>
          </p:cNvPr>
          <p:cNvSpPr/>
          <p:nvPr/>
        </p:nvSpPr>
        <p:spPr>
          <a:xfrm>
            <a:off x="6235445" y="4590544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AD371294-8480-4CB7-98DC-B81CE19EAC08}"/>
              </a:ext>
            </a:extLst>
          </p:cNvPr>
          <p:cNvSpPr/>
          <p:nvPr/>
        </p:nvSpPr>
        <p:spPr>
          <a:xfrm>
            <a:off x="6400800" y="4845876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425BD198-4AAC-4FB5-AD00-B2094418A041}"/>
              </a:ext>
            </a:extLst>
          </p:cNvPr>
          <p:cNvSpPr/>
          <p:nvPr/>
        </p:nvSpPr>
        <p:spPr>
          <a:xfrm>
            <a:off x="5852279" y="4587654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16A61FCF-CB37-487C-9A23-E149EC9E5302}"/>
              </a:ext>
            </a:extLst>
          </p:cNvPr>
          <p:cNvSpPr/>
          <p:nvPr/>
        </p:nvSpPr>
        <p:spPr>
          <a:xfrm>
            <a:off x="6016660" y="4969793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0ABE793E-7EB7-42B9-8E22-70E1D7C34CC8}"/>
              </a:ext>
            </a:extLst>
          </p:cNvPr>
          <p:cNvSpPr/>
          <p:nvPr/>
        </p:nvSpPr>
        <p:spPr>
          <a:xfrm>
            <a:off x="4594909" y="5358371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BE0E7173-D4A2-4F75-B2B9-9DC2A3AF7029}"/>
              </a:ext>
            </a:extLst>
          </p:cNvPr>
          <p:cNvSpPr/>
          <p:nvPr/>
        </p:nvSpPr>
        <p:spPr>
          <a:xfrm>
            <a:off x="6258611" y="5291894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369EFC43-C71A-41E7-846B-B8FAD04BCC9B}"/>
              </a:ext>
            </a:extLst>
          </p:cNvPr>
          <p:cNvSpPr/>
          <p:nvPr/>
        </p:nvSpPr>
        <p:spPr>
          <a:xfrm>
            <a:off x="6702714" y="4844281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lowchart: Merge 76">
            <a:extLst>
              <a:ext uri="{FF2B5EF4-FFF2-40B4-BE49-F238E27FC236}">
                <a16:creationId xmlns:a16="http://schemas.microsoft.com/office/drawing/2014/main" id="{9DEF56FE-87E4-46C8-AC98-7C64921DE893}"/>
              </a:ext>
            </a:extLst>
          </p:cNvPr>
          <p:cNvSpPr/>
          <p:nvPr/>
        </p:nvSpPr>
        <p:spPr>
          <a:xfrm>
            <a:off x="5546110" y="4761013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Flowchart: Merge 77">
            <a:extLst>
              <a:ext uri="{FF2B5EF4-FFF2-40B4-BE49-F238E27FC236}">
                <a16:creationId xmlns:a16="http://schemas.microsoft.com/office/drawing/2014/main" id="{84FE2A2A-20D3-452D-8C2F-4AD52B691787}"/>
              </a:ext>
            </a:extLst>
          </p:cNvPr>
          <p:cNvSpPr/>
          <p:nvPr/>
        </p:nvSpPr>
        <p:spPr>
          <a:xfrm>
            <a:off x="5726511" y="5020817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662962BC-6516-4056-912C-574B798110C4}"/>
              </a:ext>
            </a:extLst>
          </p:cNvPr>
          <p:cNvSpPr/>
          <p:nvPr/>
        </p:nvSpPr>
        <p:spPr>
          <a:xfrm>
            <a:off x="6629400" y="5187734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lowchart: Merge 79">
            <a:extLst>
              <a:ext uri="{FF2B5EF4-FFF2-40B4-BE49-F238E27FC236}">
                <a16:creationId xmlns:a16="http://schemas.microsoft.com/office/drawing/2014/main" id="{16F7659B-47EA-4AB4-BF8D-CC4A41A4713C}"/>
              </a:ext>
            </a:extLst>
          </p:cNvPr>
          <p:cNvSpPr/>
          <p:nvPr/>
        </p:nvSpPr>
        <p:spPr>
          <a:xfrm>
            <a:off x="6997843" y="4916263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Flowchart: Merge 80">
            <a:extLst>
              <a:ext uri="{FF2B5EF4-FFF2-40B4-BE49-F238E27FC236}">
                <a16:creationId xmlns:a16="http://schemas.microsoft.com/office/drawing/2014/main" id="{9CBCE6CE-3F7E-4E92-BE5D-0E23BB4B160B}"/>
              </a:ext>
            </a:extLst>
          </p:cNvPr>
          <p:cNvSpPr/>
          <p:nvPr/>
        </p:nvSpPr>
        <p:spPr>
          <a:xfrm>
            <a:off x="7212846" y="4681154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Flowchart: Merge 81">
            <a:extLst>
              <a:ext uri="{FF2B5EF4-FFF2-40B4-BE49-F238E27FC236}">
                <a16:creationId xmlns:a16="http://schemas.microsoft.com/office/drawing/2014/main" id="{A1BA0534-EB24-43D4-B8B2-F5CFED0FB5F3}"/>
              </a:ext>
            </a:extLst>
          </p:cNvPr>
          <p:cNvSpPr/>
          <p:nvPr/>
        </p:nvSpPr>
        <p:spPr>
          <a:xfrm>
            <a:off x="5295361" y="5029055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Flowchart: Merge 82">
            <a:extLst>
              <a:ext uri="{FF2B5EF4-FFF2-40B4-BE49-F238E27FC236}">
                <a16:creationId xmlns:a16="http://schemas.microsoft.com/office/drawing/2014/main" id="{A5FC0FBC-566C-499E-8E0A-F9C19E9FBB30}"/>
              </a:ext>
            </a:extLst>
          </p:cNvPr>
          <p:cNvSpPr/>
          <p:nvPr/>
        </p:nvSpPr>
        <p:spPr>
          <a:xfrm>
            <a:off x="5625449" y="5289104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lowchart: Merge 83">
            <a:extLst>
              <a:ext uri="{FF2B5EF4-FFF2-40B4-BE49-F238E27FC236}">
                <a16:creationId xmlns:a16="http://schemas.microsoft.com/office/drawing/2014/main" id="{976FB3A0-1A7C-4863-BE6F-0D7234FC342B}"/>
              </a:ext>
            </a:extLst>
          </p:cNvPr>
          <p:cNvSpPr/>
          <p:nvPr/>
        </p:nvSpPr>
        <p:spPr>
          <a:xfrm>
            <a:off x="5943925" y="5289104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Flowchart: Merge 84">
            <a:extLst>
              <a:ext uri="{FF2B5EF4-FFF2-40B4-BE49-F238E27FC236}">
                <a16:creationId xmlns:a16="http://schemas.microsoft.com/office/drawing/2014/main" id="{32D5095B-F4F3-4D80-A26B-A3800CF05DD7}"/>
              </a:ext>
            </a:extLst>
          </p:cNvPr>
          <p:cNvSpPr/>
          <p:nvPr/>
        </p:nvSpPr>
        <p:spPr>
          <a:xfrm>
            <a:off x="7400181" y="4298694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05F0C59D-5033-48DB-9085-3401833CCB7A}"/>
              </a:ext>
            </a:extLst>
          </p:cNvPr>
          <p:cNvSpPr/>
          <p:nvPr/>
        </p:nvSpPr>
        <p:spPr>
          <a:xfrm>
            <a:off x="5217817" y="5415751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DEA468C-6E7C-4034-BCC6-09A3379D15ED}"/>
              </a:ext>
            </a:extLst>
          </p:cNvPr>
          <p:cNvCxnSpPr>
            <a:cxnSpLocks/>
          </p:cNvCxnSpPr>
          <p:nvPr/>
        </p:nvCxnSpPr>
        <p:spPr>
          <a:xfrm>
            <a:off x="6195417" y="1766966"/>
            <a:ext cx="941572" cy="859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1529967-082F-436C-81C9-0CA991C3C761}"/>
              </a:ext>
            </a:extLst>
          </p:cNvPr>
          <p:cNvSpPr txBox="1"/>
          <p:nvPr/>
        </p:nvSpPr>
        <p:spPr>
          <a:xfrm rot="2516623">
            <a:off x="6509884" y="1786078"/>
            <a:ext cx="882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Margin</a:t>
            </a:r>
            <a:endParaRPr lang="ko-KR" altLang="en-US" sz="1600" b="1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F6D2618-C3B0-4B83-81C9-12AC14FEAABE}"/>
              </a:ext>
            </a:extLst>
          </p:cNvPr>
          <p:cNvCxnSpPr>
            <a:cxnSpLocks/>
          </p:cNvCxnSpPr>
          <p:nvPr/>
        </p:nvCxnSpPr>
        <p:spPr>
          <a:xfrm flipV="1">
            <a:off x="3388583" y="2323437"/>
            <a:ext cx="3072098" cy="35172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CFBB1AB-6E42-4C08-855A-4953D91014A7}"/>
              </a:ext>
            </a:extLst>
          </p:cNvPr>
          <p:cNvSpPr/>
          <p:nvPr/>
        </p:nvSpPr>
        <p:spPr>
          <a:xfrm>
            <a:off x="1074548" y="1902693"/>
            <a:ext cx="140349" cy="14034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F8030D-7EC1-40F4-BE24-B09644AB49D8}"/>
              </a:ext>
            </a:extLst>
          </p:cNvPr>
          <p:cNvSpPr txBox="1"/>
          <p:nvPr/>
        </p:nvSpPr>
        <p:spPr>
          <a:xfrm>
            <a:off x="1313212" y="177928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Class 1</a:t>
            </a:r>
            <a:endParaRPr lang="ko-KR" altLang="en-US" b="1" dirty="0"/>
          </a:p>
        </p:txBody>
      </p:sp>
      <p:sp>
        <p:nvSpPr>
          <p:cNvPr id="98" name="Flowchart: Merge 97">
            <a:extLst>
              <a:ext uri="{FF2B5EF4-FFF2-40B4-BE49-F238E27FC236}">
                <a16:creationId xmlns:a16="http://schemas.microsoft.com/office/drawing/2014/main" id="{7C38BB6C-7166-4333-A671-C6582D523FA8}"/>
              </a:ext>
            </a:extLst>
          </p:cNvPr>
          <p:cNvSpPr/>
          <p:nvPr/>
        </p:nvSpPr>
        <p:spPr>
          <a:xfrm>
            <a:off x="1074548" y="2323437"/>
            <a:ext cx="158679" cy="158679"/>
          </a:xfrm>
          <a:prstGeom prst="flowChartMerg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DB8CC4E-900F-46BF-B90E-86BC37E5814B}"/>
              </a:ext>
            </a:extLst>
          </p:cNvPr>
          <p:cNvSpPr txBox="1"/>
          <p:nvPr/>
        </p:nvSpPr>
        <p:spPr>
          <a:xfrm>
            <a:off x="1313212" y="222152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Class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634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D83BC76-6D90-4725-A7CC-B31370EE4008}"/>
              </a:ext>
            </a:extLst>
          </p:cNvPr>
          <p:cNvGrpSpPr/>
          <p:nvPr/>
        </p:nvGrpSpPr>
        <p:grpSpPr>
          <a:xfrm>
            <a:off x="4520821" y="2468481"/>
            <a:ext cx="3150359" cy="1420480"/>
            <a:chOff x="4389852" y="2903032"/>
            <a:chExt cx="6537568" cy="29477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E1037B8-0461-4DFE-BF81-A0ACBBFEF23D}"/>
                </a:ext>
              </a:extLst>
            </p:cNvPr>
            <p:cNvSpPr/>
            <p:nvPr/>
          </p:nvSpPr>
          <p:spPr>
            <a:xfrm>
              <a:off x="9749831" y="4186522"/>
              <a:ext cx="1177589" cy="542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spc="-10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rPr>
                <a:t>고양이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16148D2-0868-4966-97CE-2D2E903FF611}"/>
                </a:ext>
              </a:extLst>
            </p:cNvPr>
            <p:cNvSpPr/>
            <p:nvPr/>
          </p:nvSpPr>
          <p:spPr>
            <a:xfrm>
              <a:off x="9749831" y="3464744"/>
              <a:ext cx="1177589" cy="542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spc="-10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rPr>
                <a:t>강아지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A2AE3A7-CEA5-401F-8918-6A0BAAEC3C12}"/>
                </a:ext>
              </a:extLst>
            </p:cNvPr>
            <p:cNvSpPr/>
            <p:nvPr/>
          </p:nvSpPr>
          <p:spPr>
            <a:xfrm>
              <a:off x="9749831" y="4958535"/>
              <a:ext cx="912798" cy="542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spc="-10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rPr>
                <a:t>토끼</a:t>
              </a: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E5686B5-7893-4738-8D31-6B3FC71C580C}"/>
                </a:ext>
              </a:extLst>
            </p:cNvPr>
            <p:cNvGrpSpPr/>
            <p:nvPr/>
          </p:nvGrpSpPr>
          <p:grpSpPr>
            <a:xfrm>
              <a:off x="4389852" y="2903032"/>
              <a:ext cx="419052" cy="419052"/>
              <a:chOff x="3562698" y="5494713"/>
              <a:chExt cx="216000" cy="216000"/>
            </a:xfrm>
          </p:grpSpPr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1332808B-9643-41BA-AC2C-5106D1F6CB3B}"/>
                  </a:ext>
                </a:extLst>
              </p:cNvPr>
              <p:cNvSpPr/>
              <p:nvPr/>
            </p:nvSpPr>
            <p:spPr>
              <a:xfrm>
                <a:off x="3562698" y="5494713"/>
                <a:ext cx="216000" cy="21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F4DF9CE3-E02F-43DA-84C5-FAA881522951}"/>
                  </a:ext>
                </a:extLst>
              </p:cNvPr>
              <p:cNvSpPr/>
              <p:nvPr/>
            </p:nvSpPr>
            <p:spPr>
              <a:xfrm>
                <a:off x="3598698" y="5530713"/>
                <a:ext cx="144000" cy="144000"/>
              </a:xfrm>
              <a:prstGeom prst="ellipse">
                <a:avLst/>
              </a:prstGeom>
              <a:solidFill>
                <a:srgbClr val="F4BFDB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155C69A-69C8-4E9E-A177-DC892DA039B9}"/>
                </a:ext>
              </a:extLst>
            </p:cNvPr>
            <p:cNvGrpSpPr/>
            <p:nvPr/>
          </p:nvGrpSpPr>
          <p:grpSpPr>
            <a:xfrm>
              <a:off x="4389852" y="3533401"/>
              <a:ext cx="419052" cy="419052"/>
              <a:chOff x="3562698" y="5494713"/>
              <a:chExt cx="216000" cy="216000"/>
            </a:xfrm>
          </p:grpSpPr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0096C46A-DFA9-4882-A1BD-B466182F9271}"/>
                  </a:ext>
                </a:extLst>
              </p:cNvPr>
              <p:cNvSpPr/>
              <p:nvPr/>
            </p:nvSpPr>
            <p:spPr>
              <a:xfrm>
                <a:off x="3562698" y="5494713"/>
                <a:ext cx="216000" cy="21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4B68A888-CFBC-4BEB-9A61-727A403320FE}"/>
                  </a:ext>
                </a:extLst>
              </p:cNvPr>
              <p:cNvSpPr/>
              <p:nvPr/>
            </p:nvSpPr>
            <p:spPr>
              <a:xfrm>
                <a:off x="3598698" y="5530713"/>
                <a:ext cx="144000" cy="144000"/>
              </a:xfrm>
              <a:prstGeom prst="ellipse">
                <a:avLst/>
              </a:prstGeom>
              <a:solidFill>
                <a:srgbClr val="F4BFDB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B6B94163-BD42-4550-AF5F-35D157A20C6B}"/>
                </a:ext>
              </a:extLst>
            </p:cNvPr>
            <p:cNvGrpSpPr/>
            <p:nvPr/>
          </p:nvGrpSpPr>
          <p:grpSpPr>
            <a:xfrm>
              <a:off x="4389852" y="4163770"/>
              <a:ext cx="419052" cy="419052"/>
              <a:chOff x="3562698" y="5494713"/>
              <a:chExt cx="216000" cy="216000"/>
            </a:xfrm>
          </p:grpSpPr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C7DD5DC1-3DB2-41E2-8D3E-14828F780757}"/>
                  </a:ext>
                </a:extLst>
              </p:cNvPr>
              <p:cNvSpPr/>
              <p:nvPr/>
            </p:nvSpPr>
            <p:spPr>
              <a:xfrm>
                <a:off x="3562698" y="5494713"/>
                <a:ext cx="216000" cy="21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004ED915-53B5-42A8-A601-94877059BAC2}"/>
                  </a:ext>
                </a:extLst>
              </p:cNvPr>
              <p:cNvSpPr/>
              <p:nvPr/>
            </p:nvSpPr>
            <p:spPr>
              <a:xfrm>
                <a:off x="3598698" y="5530713"/>
                <a:ext cx="144000" cy="144000"/>
              </a:xfrm>
              <a:prstGeom prst="ellipse">
                <a:avLst/>
              </a:prstGeom>
              <a:solidFill>
                <a:srgbClr val="F4BFDB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32E7273C-57A7-4FB0-B320-DA1766FCAFC5}"/>
                </a:ext>
              </a:extLst>
            </p:cNvPr>
            <p:cNvGrpSpPr/>
            <p:nvPr/>
          </p:nvGrpSpPr>
          <p:grpSpPr>
            <a:xfrm>
              <a:off x="4389852" y="4794139"/>
              <a:ext cx="419052" cy="419052"/>
              <a:chOff x="3562698" y="5494713"/>
              <a:chExt cx="216000" cy="216000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08535995-179E-4C11-B460-DBBA6B1DB387}"/>
                  </a:ext>
                </a:extLst>
              </p:cNvPr>
              <p:cNvSpPr/>
              <p:nvPr/>
            </p:nvSpPr>
            <p:spPr>
              <a:xfrm>
                <a:off x="3562698" y="5494713"/>
                <a:ext cx="216000" cy="21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FF1C89D3-A0F2-4A49-A965-95C09FD72027}"/>
                  </a:ext>
                </a:extLst>
              </p:cNvPr>
              <p:cNvSpPr/>
              <p:nvPr/>
            </p:nvSpPr>
            <p:spPr>
              <a:xfrm>
                <a:off x="3598698" y="5530713"/>
                <a:ext cx="144000" cy="144000"/>
              </a:xfrm>
              <a:prstGeom prst="ellipse">
                <a:avLst/>
              </a:prstGeom>
              <a:solidFill>
                <a:srgbClr val="F4BFDB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F34AC42-7EB3-4283-86AA-13926FC6B150}"/>
                </a:ext>
              </a:extLst>
            </p:cNvPr>
            <p:cNvGrpSpPr/>
            <p:nvPr/>
          </p:nvGrpSpPr>
          <p:grpSpPr>
            <a:xfrm>
              <a:off x="4389852" y="5424507"/>
              <a:ext cx="419052" cy="419052"/>
              <a:chOff x="3562698" y="5494713"/>
              <a:chExt cx="216000" cy="216000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8D022C1A-76C5-4057-9E4D-9837756A79FC}"/>
                  </a:ext>
                </a:extLst>
              </p:cNvPr>
              <p:cNvSpPr/>
              <p:nvPr/>
            </p:nvSpPr>
            <p:spPr>
              <a:xfrm>
                <a:off x="3562698" y="5494713"/>
                <a:ext cx="216000" cy="21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D2285CB0-BEF8-4C04-AAD1-2D8A39338DF6}"/>
                  </a:ext>
                </a:extLst>
              </p:cNvPr>
              <p:cNvSpPr/>
              <p:nvPr/>
            </p:nvSpPr>
            <p:spPr>
              <a:xfrm>
                <a:off x="3598698" y="5530713"/>
                <a:ext cx="144000" cy="144000"/>
              </a:xfrm>
              <a:prstGeom prst="ellipse">
                <a:avLst/>
              </a:prstGeom>
              <a:solidFill>
                <a:srgbClr val="F4BFDB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DFABD39-0129-496D-8E2A-09E6D8E29E05}"/>
                </a:ext>
              </a:extLst>
            </p:cNvPr>
            <p:cNvSpPr/>
            <p:nvPr/>
          </p:nvSpPr>
          <p:spPr>
            <a:xfrm>
              <a:off x="6201609" y="2909836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A9F7F60-AF4F-4B88-B776-A8357AAAF902}"/>
                </a:ext>
              </a:extLst>
            </p:cNvPr>
            <p:cNvSpPr/>
            <p:nvPr/>
          </p:nvSpPr>
          <p:spPr>
            <a:xfrm>
              <a:off x="6201609" y="3540310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E79E614E-0012-4447-9FDA-64381E6D7066}"/>
                </a:ext>
              </a:extLst>
            </p:cNvPr>
            <p:cNvSpPr/>
            <p:nvPr/>
          </p:nvSpPr>
          <p:spPr>
            <a:xfrm>
              <a:off x="6201609" y="4170785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B07FA21A-0E75-4198-86A5-44AEBB657A7D}"/>
                </a:ext>
              </a:extLst>
            </p:cNvPr>
            <p:cNvSpPr/>
            <p:nvPr/>
          </p:nvSpPr>
          <p:spPr>
            <a:xfrm>
              <a:off x="6201609" y="4801261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07039866-C4CB-4919-B13F-013E6F697C42}"/>
                </a:ext>
              </a:extLst>
            </p:cNvPr>
            <p:cNvSpPr/>
            <p:nvPr/>
          </p:nvSpPr>
          <p:spPr>
            <a:xfrm>
              <a:off x="6201609" y="5431735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5DB0927-582C-4452-8036-B9A914F8D0E8}"/>
                </a:ext>
              </a:extLst>
            </p:cNvPr>
            <p:cNvSpPr/>
            <p:nvPr/>
          </p:nvSpPr>
          <p:spPr>
            <a:xfrm>
              <a:off x="8019228" y="2909836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239241A-1775-46CA-BBD6-5EAF0211B35F}"/>
                </a:ext>
              </a:extLst>
            </p:cNvPr>
            <p:cNvSpPr/>
            <p:nvPr/>
          </p:nvSpPr>
          <p:spPr>
            <a:xfrm>
              <a:off x="8019228" y="3540310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93C822A-8665-4BF5-8EB1-18D3C0CACDC3}"/>
                </a:ext>
              </a:extLst>
            </p:cNvPr>
            <p:cNvSpPr/>
            <p:nvPr/>
          </p:nvSpPr>
          <p:spPr>
            <a:xfrm>
              <a:off x="8019228" y="4170785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33C662B0-3EE5-4D2A-82D0-02C210546CEC}"/>
                </a:ext>
              </a:extLst>
            </p:cNvPr>
            <p:cNvSpPr/>
            <p:nvPr/>
          </p:nvSpPr>
          <p:spPr>
            <a:xfrm>
              <a:off x="8019228" y="4801261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AEF6EE61-BD14-404C-997A-939560E80188}"/>
                </a:ext>
              </a:extLst>
            </p:cNvPr>
            <p:cNvSpPr/>
            <p:nvPr/>
          </p:nvSpPr>
          <p:spPr>
            <a:xfrm>
              <a:off x="8019228" y="5431735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8A0124DE-801A-4C69-BA05-CE31C51BCD18}"/>
                </a:ext>
              </a:extLst>
            </p:cNvPr>
            <p:cNvSpPr/>
            <p:nvPr/>
          </p:nvSpPr>
          <p:spPr>
            <a:xfrm>
              <a:off x="6271450" y="4240628"/>
              <a:ext cx="279367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DE989B65-96C0-4A08-BF40-04997CBDC1BA}"/>
                </a:ext>
              </a:extLst>
            </p:cNvPr>
            <p:cNvSpPr/>
            <p:nvPr/>
          </p:nvSpPr>
          <p:spPr>
            <a:xfrm>
              <a:off x="6271450" y="5501578"/>
              <a:ext cx="279367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CADD6D0A-C3CA-4FC1-B82E-9F9063BE6ACB}"/>
                </a:ext>
              </a:extLst>
            </p:cNvPr>
            <p:cNvSpPr/>
            <p:nvPr/>
          </p:nvSpPr>
          <p:spPr>
            <a:xfrm>
              <a:off x="6271450" y="2979181"/>
              <a:ext cx="279367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79CD82F1-741F-4BE5-9899-FAFF73E7C3D6}"/>
                </a:ext>
              </a:extLst>
            </p:cNvPr>
            <p:cNvSpPr/>
            <p:nvPr/>
          </p:nvSpPr>
          <p:spPr>
            <a:xfrm>
              <a:off x="6271450" y="3610153"/>
              <a:ext cx="279367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50428A65-56C7-48B1-8306-751CE1940894}"/>
                </a:ext>
              </a:extLst>
            </p:cNvPr>
            <p:cNvSpPr/>
            <p:nvPr/>
          </p:nvSpPr>
          <p:spPr>
            <a:xfrm>
              <a:off x="6271450" y="4871103"/>
              <a:ext cx="279367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A6DC62BA-F0EE-40C7-AF5E-CEFCBAF849CB}"/>
                </a:ext>
              </a:extLst>
            </p:cNvPr>
            <p:cNvSpPr/>
            <p:nvPr/>
          </p:nvSpPr>
          <p:spPr>
            <a:xfrm>
              <a:off x="8089068" y="4240628"/>
              <a:ext cx="279367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0077786-9FD5-40B7-8385-0A974F4C25A1}"/>
                </a:ext>
              </a:extLst>
            </p:cNvPr>
            <p:cNvCxnSpPr>
              <a:cxnSpLocks/>
              <a:stCxn id="138" idx="6"/>
            </p:cNvCxnSpPr>
            <p:nvPr/>
          </p:nvCxnSpPr>
          <p:spPr>
            <a:xfrm>
              <a:off x="6620660" y="3119361"/>
              <a:ext cx="1396572" cy="12609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4DFA4FD-EC8E-41CC-BB4E-81115CED941C}"/>
                </a:ext>
              </a:extLst>
            </p:cNvPr>
            <p:cNvCxnSpPr>
              <a:cxnSpLocks/>
              <a:stCxn id="139" idx="6"/>
            </p:cNvCxnSpPr>
            <p:nvPr/>
          </p:nvCxnSpPr>
          <p:spPr>
            <a:xfrm>
              <a:off x="6620660" y="3749836"/>
              <a:ext cx="1396572" cy="6283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A18D26F-5048-47A2-9C9C-E5724252BF8A}"/>
                </a:ext>
              </a:extLst>
            </p:cNvPr>
            <p:cNvCxnSpPr>
              <a:cxnSpLocks/>
              <a:stCxn id="140" idx="6"/>
              <a:endCxn id="145" idx="2"/>
            </p:cNvCxnSpPr>
            <p:nvPr/>
          </p:nvCxnSpPr>
          <p:spPr>
            <a:xfrm>
              <a:off x="6620660" y="4380311"/>
              <a:ext cx="139856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948B524-0C33-494C-B2E7-C4315BA51D82}"/>
                </a:ext>
              </a:extLst>
            </p:cNvPr>
            <p:cNvCxnSpPr>
              <a:cxnSpLocks/>
              <a:stCxn id="141" idx="6"/>
              <a:endCxn id="145" idx="2"/>
            </p:cNvCxnSpPr>
            <p:nvPr/>
          </p:nvCxnSpPr>
          <p:spPr>
            <a:xfrm flipV="1">
              <a:off x="6620660" y="4380311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DAF24424-E991-4D42-9435-C4916C686A32}"/>
                </a:ext>
              </a:extLst>
            </p:cNvPr>
            <p:cNvCxnSpPr>
              <a:cxnSpLocks/>
              <a:stCxn id="142" idx="6"/>
              <a:endCxn id="145" idx="2"/>
            </p:cNvCxnSpPr>
            <p:nvPr/>
          </p:nvCxnSpPr>
          <p:spPr>
            <a:xfrm flipV="1">
              <a:off x="6620660" y="4380311"/>
              <a:ext cx="1398568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9349475-BC5C-43E4-9948-6FFE429F2E5B}"/>
                </a:ext>
              </a:extLst>
            </p:cNvPr>
            <p:cNvSpPr/>
            <p:nvPr/>
          </p:nvSpPr>
          <p:spPr>
            <a:xfrm>
              <a:off x="8089076" y="5501578"/>
              <a:ext cx="279369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6E8240C1-30BF-4C0E-BDAC-0C046901DB87}"/>
                </a:ext>
              </a:extLst>
            </p:cNvPr>
            <p:cNvGrpSpPr/>
            <p:nvPr/>
          </p:nvGrpSpPr>
          <p:grpSpPr>
            <a:xfrm>
              <a:off x="6620660" y="3119361"/>
              <a:ext cx="1398577" cy="2521901"/>
              <a:chOff x="5621290" y="2916665"/>
              <a:chExt cx="1459954" cy="2632580"/>
            </a:xfrm>
          </p:grpSpPr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9FAEB5B7-CE84-408B-83EA-416153E57515}"/>
                  </a:ext>
                </a:extLst>
              </p:cNvPr>
              <p:cNvCxnSpPr>
                <a:cxnSpLocks/>
                <a:stCxn id="138" idx="6"/>
              </p:cNvCxnSpPr>
              <p:nvPr/>
            </p:nvCxnSpPr>
            <p:spPr>
              <a:xfrm>
                <a:off x="5621290" y="2916665"/>
                <a:ext cx="1457869" cy="26325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C00F5BA0-97FB-435D-ACFB-9554A5BF2877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>
                <a:off x="5625333" y="3579428"/>
                <a:ext cx="1455911" cy="196981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6539504-9E6A-4899-A1F8-59BFD809A98C}"/>
                  </a:ext>
                </a:extLst>
              </p:cNvPr>
              <p:cNvCxnSpPr>
                <a:cxnSpLocks/>
                <a:stCxn id="140" idx="6"/>
                <a:endCxn id="147" idx="2"/>
              </p:cNvCxnSpPr>
              <p:nvPr/>
            </p:nvCxnSpPr>
            <p:spPr>
              <a:xfrm>
                <a:off x="5621292" y="4232954"/>
                <a:ext cx="1459944" cy="131628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187B0676-C2E2-46AE-8A52-4C9C73DA3A36}"/>
                  </a:ext>
                </a:extLst>
              </p:cNvPr>
              <p:cNvCxnSpPr>
                <a:cxnSpLocks/>
                <a:stCxn id="141" idx="6"/>
                <a:endCxn id="147" idx="2"/>
              </p:cNvCxnSpPr>
              <p:nvPr/>
            </p:nvCxnSpPr>
            <p:spPr>
              <a:xfrm>
                <a:off x="5621292" y="4891100"/>
                <a:ext cx="1459944" cy="65814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D61C8D79-0D8D-4C90-9C39-2B77337AF5ED}"/>
                  </a:ext>
                </a:extLst>
              </p:cNvPr>
              <p:cNvCxnSpPr>
                <a:cxnSpLocks/>
                <a:stCxn id="142" idx="6"/>
                <a:endCxn id="147" idx="2"/>
              </p:cNvCxnSpPr>
              <p:nvPr/>
            </p:nvCxnSpPr>
            <p:spPr>
              <a:xfrm>
                <a:off x="5621293" y="5549244"/>
                <a:ext cx="145994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F80D200D-5204-498D-8EB8-A03864645BFD}"/>
                </a:ext>
              </a:extLst>
            </p:cNvPr>
            <p:cNvSpPr/>
            <p:nvPr/>
          </p:nvSpPr>
          <p:spPr>
            <a:xfrm>
              <a:off x="8089068" y="2979677"/>
              <a:ext cx="279369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A496DFF9-51DE-4331-B603-EC751D7F3A7E}"/>
                </a:ext>
              </a:extLst>
            </p:cNvPr>
            <p:cNvCxnSpPr>
              <a:cxnSpLocks/>
              <a:stCxn id="138" idx="6"/>
            </p:cNvCxnSpPr>
            <p:nvPr/>
          </p:nvCxnSpPr>
          <p:spPr>
            <a:xfrm>
              <a:off x="6620660" y="3119361"/>
              <a:ext cx="1396577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A2EC883-1A10-43F5-847D-333A593B2063}"/>
                </a:ext>
              </a:extLst>
            </p:cNvPr>
            <p:cNvCxnSpPr>
              <a:cxnSpLocks/>
              <a:stCxn id="139" idx="6"/>
            </p:cNvCxnSpPr>
            <p:nvPr/>
          </p:nvCxnSpPr>
          <p:spPr>
            <a:xfrm flipV="1">
              <a:off x="6620660" y="3119365"/>
              <a:ext cx="1396577" cy="6304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56FB9DD3-93D2-4E03-B18C-4F1F73DA8375}"/>
                </a:ext>
              </a:extLst>
            </p:cNvPr>
            <p:cNvCxnSpPr>
              <a:cxnSpLocks/>
              <a:stCxn id="140" idx="6"/>
            </p:cNvCxnSpPr>
            <p:nvPr/>
          </p:nvCxnSpPr>
          <p:spPr>
            <a:xfrm flipV="1">
              <a:off x="6620660" y="3119363"/>
              <a:ext cx="1396577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498AC7F4-EC91-4E0E-949A-5040E75917F6}"/>
                </a:ext>
              </a:extLst>
            </p:cNvPr>
            <p:cNvCxnSpPr>
              <a:cxnSpLocks/>
              <a:stCxn id="141" idx="6"/>
            </p:cNvCxnSpPr>
            <p:nvPr/>
          </p:nvCxnSpPr>
          <p:spPr>
            <a:xfrm flipV="1">
              <a:off x="6620663" y="3119364"/>
              <a:ext cx="1396575" cy="18914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F8FE7918-A6BA-4E53-B23A-CB1C5356DF7F}"/>
                </a:ext>
              </a:extLst>
            </p:cNvPr>
            <p:cNvCxnSpPr/>
            <p:nvPr/>
          </p:nvCxnSpPr>
          <p:spPr>
            <a:xfrm flipV="1">
              <a:off x="6624532" y="3119363"/>
              <a:ext cx="1392705" cy="25194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EA86F77-A927-4107-A4CA-3D65ACE65487}"/>
                </a:ext>
              </a:extLst>
            </p:cNvPr>
            <p:cNvSpPr/>
            <p:nvPr/>
          </p:nvSpPr>
          <p:spPr>
            <a:xfrm>
              <a:off x="8089068" y="3610153"/>
              <a:ext cx="279369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654B7449-8DD7-4EB4-84CE-CE565D9FB214}"/>
                </a:ext>
              </a:extLst>
            </p:cNvPr>
            <p:cNvGrpSpPr/>
            <p:nvPr/>
          </p:nvGrpSpPr>
          <p:grpSpPr>
            <a:xfrm>
              <a:off x="6620660" y="3119361"/>
              <a:ext cx="1398575" cy="2521899"/>
              <a:chOff x="5621291" y="2916664"/>
              <a:chExt cx="1459953" cy="2632576"/>
            </a:xfrm>
          </p:grpSpPr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CEDAA72A-3D49-4F3D-866F-EE171EDA6A1F}"/>
                  </a:ext>
                </a:extLst>
              </p:cNvPr>
              <p:cNvCxnSpPr>
                <a:cxnSpLocks/>
                <a:stCxn id="138" idx="6"/>
                <a:endCxn id="144" idx="2"/>
              </p:cNvCxnSpPr>
              <p:nvPr/>
            </p:nvCxnSpPr>
            <p:spPr>
              <a:xfrm>
                <a:off x="5621291" y="2916664"/>
                <a:ext cx="1459944" cy="65814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98D74677-E9F7-4BDE-A494-7DF35A336EDF}"/>
                  </a:ext>
                </a:extLst>
              </p:cNvPr>
              <p:cNvCxnSpPr>
                <a:cxnSpLocks/>
                <a:stCxn id="139" idx="6"/>
              </p:cNvCxnSpPr>
              <p:nvPr/>
            </p:nvCxnSpPr>
            <p:spPr>
              <a:xfrm flipV="1">
                <a:off x="5621295" y="3572613"/>
                <a:ext cx="1457868" cy="219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5A118617-8778-48F7-A70B-3C3E9FB7E029}"/>
                  </a:ext>
                </a:extLst>
              </p:cNvPr>
              <p:cNvCxnSpPr>
                <a:cxnSpLocks/>
                <a:stCxn id="140" idx="6"/>
                <a:endCxn id="144" idx="2"/>
              </p:cNvCxnSpPr>
              <p:nvPr/>
            </p:nvCxnSpPr>
            <p:spPr>
              <a:xfrm flipV="1">
                <a:off x="5621291" y="3574807"/>
                <a:ext cx="1459944" cy="65814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737FB7BB-7AB7-4636-8366-D49E066414EF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 flipV="1">
                <a:off x="5625333" y="3574808"/>
                <a:ext cx="1455911" cy="131790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17B743FC-41E0-4ED8-B885-CE3BFF955D06}"/>
                  </a:ext>
                </a:extLst>
              </p:cNvPr>
              <p:cNvCxnSpPr>
                <a:cxnSpLocks/>
                <a:stCxn id="142" idx="6"/>
                <a:endCxn id="144" idx="2"/>
              </p:cNvCxnSpPr>
              <p:nvPr/>
            </p:nvCxnSpPr>
            <p:spPr>
              <a:xfrm flipV="1">
                <a:off x="5621293" y="3574807"/>
                <a:ext cx="1459945" cy="197443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AA0B840A-1878-434A-A00C-7EE8E3C11757}"/>
                </a:ext>
              </a:extLst>
            </p:cNvPr>
            <p:cNvSpPr/>
            <p:nvPr/>
          </p:nvSpPr>
          <p:spPr>
            <a:xfrm>
              <a:off x="8089068" y="4871104"/>
              <a:ext cx="279369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059507ED-DA24-44E5-9878-23041330B7C2}"/>
                </a:ext>
              </a:extLst>
            </p:cNvPr>
            <p:cNvCxnSpPr>
              <a:cxnSpLocks/>
              <a:stCxn id="138" idx="6"/>
              <a:endCxn id="146" idx="2"/>
            </p:cNvCxnSpPr>
            <p:nvPr/>
          </p:nvCxnSpPr>
          <p:spPr>
            <a:xfrm>
              <a:off x="6620660" y="3119361"/>
              <a:ext cx="1398568" cy="18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71145B28-2A26-4711-B02F-F584C3A3161F}"/>
                </a:ext>
              </a:extLst>
            </p:cNvPr>
            <p:cNvCxnSpPr>
              <a:cxnSpLocks/>
              <a:stCxn id="139" idx="6"/>
              <a:endCxn id="146" idx="2"/>
            </p:cNvCxnSpPr>
            <p:nvPr/>
          </p:nvCxnSpPr>
          <p:spPr>
            <a:xfrm>
              <a:off x="6620660" y="3749836"/>
              <a:ext cx="1398568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FC4A13D-D14A-4737-BB3D-DB17AAA409FE}"/>
                </a:ext>
              </a:extLst>
            </p:cNvPr>
            <p:cNvCxnSpPr>
              <a:cxnSpLocks/>
              <a:stCxn id="140" idx="6"/>
              <a:endCxn id="146" idx="2"/>
            </p:cNvCxnSpPr>
            <p:nvPr/>
          </p:nvCxnSpPr>
          <p:spPr>
            <a:xfrm>
              <a:off x="6620660" y="4380311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1FCBF091-D402-4124-9975-281F3E4A8FC3}"/>
                </a:ext>
              </a:extLst>
            </p:cNvPr>
            <p:cNvCxnSpPr>
              <a:cxnSpLocks/>
              <a:stCxn id="141" idx="6"/>
            </p:cNvCxnSpPr>
            <p:nvPr/>
          </p:nvCxnSpPr>
          <p:spPr>
            <a:xfrm flipV="1">
              <a:off x="6620660" y="5005805"/>
              <a:ext cx="1396572" cy="49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928D4EA-84FF-49DA-B922-9A165F5D0A9F}"/>
                </a:ext>
              </a:extLst>
            </p:cNvPr>
            <p:cNvCxnSpPr>
              <a:cxnSpLocks/>
              <a:stCxn id="142" idx="6"/>
              <a:endCxn id="146" idx="2"/>
            </p:cNvCxnSpPr>
            <p:nvPr/>
          </p:nvCxnSpPr>
          <p:spPr>
            <a:xfrm flipV="1">
              <a:off x="6620660" y="5010787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B5A2858A-2E75-4CC8-949E-5EC75DD8BE0A}"/>
                </a:ext>
              </a:extLst>
            </p:cNvPr>
            <p:cNvSpPr/>
            <p:nvPr/>
          </p:nvSpPr>
          <p:spPr>
            <a:xfrm>
              <a:off x="9330788" y="4170997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6FFD76C-F2C3-4A07-9FF3-77D9756BBD78}"/>
                </a:ext>
              </a:extLst>
            </p:cNvPr>
            <p:cNvSpPr/>
            <p:nvPr/>
          </p:nvSpPr>
          <p:spPr>
            <a:xfrm>
              <a:off x="9400629" y="4240840"/>
              <a:ext cx="279367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116FE67-7EC9-4C5B-84E6-1AAD0647309C}"/>
                </a:ext>
              </a:extLst>
            </p:cNvPr>
            <p:cNvCxnSpPr>
              <a:stCxn id="147" idx="6"/>
              <a:endCxn id="175" idx="2"/>
            </p:cNvCxnSpPr>
            <p:nvPr/>
          </p:nvCxnSpPr>
          <p:spPr>
            <a:xfrm flipV="1">
              <a:off x="8438280" y="4380523"/>
              <a:ext cx="892508" cy="12607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10E4736F-3961-483E-95DF-F951CCBDDDE6}"/>
                </a:ext>
              </a:extLst>
            </p:cNvPr>
            <p:cNvCxnSpPr>
              <a:stCxn id="143" idx="6"/>
              <a:endCxn id="175" idx="2"/>
            </p:cNvCxnSpPr>
            <p:nvPr/>
          </p:nvCxnSpPr>
          <p:spPr>
            <a:xfrm>
              <a:off x="8438280" y="3119361"/>
              <a:ext cx="892508" cy="12611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1B46D6C6-8D21-4696-8B5E-388352557389}"/>
                </a:ext>
              </a:extLst>
            </p:cNvPr>
            <p:cNvCxnSpPr>
              <a:stCxn id="144" idx="6"/>
              <a:endCxn id="175" idx="2"/>
            </p:cNvCxnSpPr>
            <p:nvPr/>
          </p:nvCxnSpPr>
          <p:spPr>
            <a:xfrm>
              <a:off x="8438280" y="3749836"/>
              <a:ext cx="892508" cy="6306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178937DD-9671-45F7-92A3-577DE7FE4683}"/>
                </a:ext>
              </a:extLst>
            </p:cNvPr>
            <p:cNvCxnSpPr>
              <a:stCxn id="145" idx="6"/>
              <a:endCxn id="175" idx="2"/>
            </p:cNvCxnSpPr>
            <p:nvPr/>
          </p:nvCxnSpPr>
          <p:spPr>
            <a:xfrm>
              <a:off x="8438280" y="4380311"/>
              <a:ext cx="892508" cy="2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F5D9DA68-BABB-4866-B814-3C2282485055}"/>
                </a:ext>
              </a:extLst>
            </p:cNvPr>
            <p:cNvCxnSpPr>
              <a:stCxn id="146" idx="6"/>
              <a:endCxn id="175" idx="2"/>
            </p:cNvCxnSpPr>
            <p:nvPr/>
          </p:nvCxnSpPr>
          <p:spPr>
            <a:xfrm flipV="1">
              <a:off x="8438280" y="4380523"/>
              <a:ext cx="892508" cy="630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C2D7FAEC-3D39-4161-A22A-5965C4864EF6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3119361"/>
              <a:ext cx="1396572" cy="12609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1F50C64B-34A5-4B90-9000-AC4D198E1CF4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3749836"/>
              <a:ext cx="1396572" cy="6283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CC18C8BC-0799-4BC6-8908-94347C2FD961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4380311"/>
              <a:ext cx="139856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3E012593-4F55-4303-AC17-11439D500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3" y="4380311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791464B4-6436-4A6B-89A6-EA9AEE755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3" y="4380311"/>
              <a:ext cx="1398568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969A4464-71DD-4124-91EB-DC4D71101165}"/>
                </a:ext>
              </a:extLst>
            </p:cNvPr>
            <p:cNvGrpSpPr/>
            <p:nvPr/>
          </p:nvGrpSpPr>
          <p:grpSpPr>
            <a:xfrm>
              <a:off x="4810894" y="3119361"/>
              <a:ext cx="1398577" cy="2521901"/>
              <a:chOff x="5456787" y="2448846"/>
              <a:chExt cx="1459954" cy="2632580"/>
            </a:xfrm>
          </p:grpSpPr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6137D08C-9D29-44C9-8343-96EDAA328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787" y="2448846"/>
                <a:ext cx="1457870" cy="26325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7C7B628A-3836-4771-BF33-642BEE5D0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831" y="3111610"/>
                <a:ext cx="1455910" cy="196981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59BF7BDD-D7A8-4E64-81F5-43B44DA89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789" y="3765136"/>
                <a:ext cx="1459946" cy="131628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2029CD41-0C76-4748-9AAF-D001AE269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791" y="4423280"/>
                <a:ext cx="1459947" cy="65814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8980265C-B69C-4E2F-BDAD-47D91DAFD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793" y="5081425"/>
                <a:ext cx="145994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E0EA79CB-8FE5-4AD1-B544-1054BEC4B90C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3119361"/>
              <a:ext cx="1396577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82023D14-1788-4EC9-87EF-F2F36EB62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3" y="3119365"/>
              <a:ext cx="1396577" cy="6304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204497A5-8EEB-48AA-A88F-22E71B0DD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4" y="3119363"/>
              <a:ext cx="1396577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C448BDC7-AEF8-4134-B417-C88C82F91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7" y="3119364"/>
              <a:ext cx="1396575" cy="18914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D12B228-1DD1-4BDE-BB2D-DE0DAE77B776}"/>
                </a:ext>
              </a:extLst>
            </p:cNvPr>
            <p:cNvCxnSpPr/>
            <p:nvPr/>
          </p:nvCxnSpPr>
          <p:spPr>
            <a:xfrm flipV="1">
              <a:off x="4814765" y="3119363"/>
              <a:ext cx="1392705" cy="25194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07390CF6-1FAC-4304-8B34-6CD276FB798D}"/>
                </a:ext>
              </a:extLst>
            </p:cNvPr>
            <p:cNvGrpSpPr/>
            <p:nvPr/>
          </p:nvGrpSpPr>
          <p:grpSpPr>
            <a:xfrm>
              <a:off x="4810894" y="3119361"/>
              <a:ext cx="1398577" cy="2521900"/>
              <a:chOff x="5456787" y="2448846"/>
              <a:chExt cx="1459954" cy="2632579"/>
            </a:xfrm>
          </p:grpSpPr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2AED044D-6F65-4938-92BC-D3B1D9039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787" y="2448846"/>
                <a:ext cx="1459946" cy="65814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1F5074D4-6BD6-4C11-A580-CA848F7A58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789" y="3104794"/>
                <a:ext cx="1457868" cy="219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534246B1-59D9-4164-BB77-013E831FD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791" y="3106990"/>
                <a:ext cx="1459947" cy="65814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4D4EBE9E-02A4-4F09-81ED-F9CD2D10E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831" y="3106990"/>
                <a:ext cx="1455910" cy="131790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2B203D12-21C3-4EB6-ADFA-CC96F56C58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793" y="3106990"/>
                <a:ext cx="1459947" cy="197443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A7B3045E-C26E-44AE-A71D-7408ABD45F1B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3119361"/>
              <a:ext cx="1398568" cy="18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4667F212-8012-42D1-8CA3-D03AED5EB934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3749836"/>
              <a:ext cx="1398568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0539DEC7-1F9C-4755-8D1F-FBBF08466B3D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4380311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427D3427-441E-44A3-9768-4D05A5282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3" y="5005805"/>
              <a:ext cx="1396572" cy="49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786C6210-AD74-47B0-8B9A-44B515D38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3" y="5010787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F1F2B3D-F2CC-45A6-A9B3-657D62F4B686}"/>
                </a:ext>
              </a:extLst>
            </p:cNvPr>
            <p:cNvSpPr/>
            <p:nvPr/>
          </p:nvSpPr>
          <p:spPr>
            <a:xfrm>
              <a:off x="9330788" y="3449221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8B307B27-62CF-4584-90E3-E96DCE469304}"/>
                </a:ext>
              </a:extLst>
            </p:cNvPr>
            <p:cNvSpPr/>
            <p:nvPr/>
          </p:nvSpPr>
          <p:spPr>
            <a:xfrm>
              <a:off x="9400629" y="3519064"/>
              <a:ext cx="279367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841D5011-D349-4483-85D1-9EA92E686794}"/>
                </a:ext>
              </a:extLst>
            </p:cNvPr>
            <p:cNvSpPr/>
            <p:nvPr/>
          </p:nvSpPr>
          <p:spPr>
            <a:xfrm>
              <a:off x="9330788" y="4943012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4E5F8CA3-5908-4751-A537-33617960A69F}"/>
                </a:ext>
              </a:extLst>
            </p:cNvPr>
            <p:cNvSpPr/>
            <p:nvPr/>
          </p:nvSpPr>
          <p:spPr>
            <a:xfrm>
              <a:off x="9400629" y="5012855"/>
              <a:ext cx="279367" cy="279367"/>
            </a:xfrm>
            <a:prstGeom prst="ellipse">
              <a:avLst/>
            </a:prstGeom>
            <a:solidFill>
              <a:srgbClr val="F4BF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2B6695B6-56BE-4C95-A872-194C0763BCCF}"/>
                </a:ext>
              </a:extLst>
            </p:cNvPr>
            <p:cNvCxnSpPr>
              <a:cxnSpLocks/>
              <a:stCxn id="143" idx="6"/>
              <a:endCxn id="199" idx="2"/>
            </p:cNvCxnSpPr>
            <p:nvPr/>
          </p:nvCxnSpPr>
          <p:spPr>
            <a:xfrm>
              <a:off x="8438280" y="3119361"/>
              <a:ext cx="892508" cy="5393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8D4DE568-036E-44AD-BF8F-C2BB7F415CB8}"/>
                </a:ext>
              </a:extLst>
            </p:cNvPr>
            <p:cNvCxnSpPr>
              <a:cxnSpLocks/>
              <a:stCxn id="144" idx="6"/>
              <a:endCxn id="199" idx="2"/>
            </p:cNvCxnSpPr>
            <p:nvPr/>
          </p:nvCxnSpPr>
          <p:spPr>
            <a:xfrm flipV="1">
              <a:off x="8438280" y="3658747"/>
              <a:ext cx="892508" cy="9108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1C3DE44C-9B84-4C62-A98A-C147B963F8B7}"/>
                </a:ext>
              </a:extLst>
            </p:cNvPr>
            <p:cNvCxnSpPr>
              <a:cxnSpLocks/>
              <a:stCxn id="145" idx="6"/>
              <a:endCxn id="199" idx="2"/>
            </p:cNvCxnSpPr>
            <p:nvPr/>
          </p:nvCxnSpPr>
          <p:spPr>
            <a:xfrm flipV="1">
              <a:off x="8438280" y="3658747"/>
              <a:ext cx="892508" cy="7215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50E762AD-204E-4682-9136-9D1F386B0DF6}"/>
                </a:ext>
              </a:extLst>
            </p:cNvPr>
            <p:cNvCxnSpPr>
              <a:cxnSpLocks/>
              <a:stCxn id="146" idx="6"/>
              <a:endCxn id="199" idx="2"/>
            </p:cNvCxnSpPr>
            <p:nvPr/>
          </p:nvCxnSpPr>
          <p:spPr>
            <a:xfrm flipV="1">
              <a:off x="8438280" y="3658747"/>
              <a:ext cx="892508" cy="1352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305CB5CF-323D-4D44-91AE-F4093D77C088}"/>
                </a:ext>
              </a:extLst>
            </p:cNvPr>
            <p:cNvCxnSpPr>
              <a:cxnSpLocks/>
              <a:stCxn id="147" idx="6"/>
              <a:endCxn id="199" idx="2"/>
            </p:cNvCxnSpPr>
            <p:nvPr/>
          </p:nvCxnSpPr>
          <p:spPr>
            <a:xfrm flipV="1">
              <a:off x="8438280" y="3658747"/>
              <a:ext cx="892508" cy="198251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21AD820B-0682-43CB-B738-63846CF47ACA}"/>
                </a:ext>
              </a:extLst>
            </p:cNvPr>
            <p:cNvCxnSpPr>
              <a:cxnSpLocks/>
              <a:stCxn id="147" idx="6"/>
              <a:endCxn id="201" idx="2"/>
            </p:cNvCxnSpPr>
            <p:nvPr/>
          </p:nvCxnSpPr>
          <p:spPr>
            <a:xfrm flipV="1">
              <a:off x="8438280" y="5152538"/>
              <a:ext cx="892508" cy="4887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479DEBAF-7D9E-4A26-9C76-3D0BB810961E}"/>
                </a:ext>
              </a:extLst>
            </p:cNvPr>
            <p:cNvCxnSpPr>
              <a:cxnSpLocks/>
              <a:stCxn id="146" idx="6"/>
              <a:endCxn id="201" idx="2"/>
            </p:cNvCxnSpPr>
            <p:nvPr/>
          </p:nvCxnSpPr>
          <p:spPr>
            <a:xfrm>
              <a:off x="8438280" y="5010787"/>
              <a:ext cx="892508" cy="1417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11360FFC-FC59-4F86-8F67-62AD3DC90446}"/>
                </a:ext>
              </a:extLst>
            </p:cNvPr>
            <p:cNvCxnSpPr>
              <a:cxnSpLocks/>
              <a:stCxn id="145" idx="6"/>
              <a:endCxn id="201" idx="2"/>
            </p:cNvCxnSpPr>
            <p:nvPr/>
          </p:nvCxnSpPr>
          <p:spPr>
            <a:xfrm>
              <a:off x="8438280" y="4380311"/>
              <a:ext cx="892508" cy="77222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071F205A-8507-4BE1-9752-994F3E1F761A}"/>
                </a:ext>
              </a:extLst>
            </p:cNvPr>
            <p:cNvCxnSpPr>
              <a:cxnSpLocks/>
              <a:stCxn id="144" idx="6"/>
              <a:endCxn id="201" idx="2"/>
            </p:cNvCxnSpPr>
            <p:nvPr/>
          </p:nvCxnSpPr>
          <p:spPr>
            <a:xfrm>
              <a:off x="8438280" y="3749836"/>
              <a:ext cx="892508" cy="14027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B6E850AE-FAFA-4C08-86B6-2BB1CB24EFC2}"/>
                </a:ext>
              </a:extLst>
            </p:cNvPr>
            <p:cNvCxnSpPr>
              <a:cxnSpLocks/>
              <a:stCxn id="143" idx="6"/>
              <a:endCxn id="201" idx="2"/>
            </p:cNvCxnSpPr>
            <p:nvPr/>
          </p:nvCxnSpPr>
          <p:spPr>
            <a:xfrm>
              <a:off x="8438280" y="3119361"/>
              <a:ext cx="892508" cy="20331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텍스트 개체 틀 6">
            <a:extLst>
              <a:ext uri="{FF2B5EF4-FFF2-40B4-BE49-F238E27FC236}">
                <a16:creationId xmlns:a16="http://schemas.microsoft.com/office/drawing/2014/main" id="{81BA1C03-1D80-41F0-BA55-C703A7318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algn="ctr" defTabSz="844083">
              <a:spcBef>
                <a:spcPct val="0"/>
              </a:spcBef>
            </a:pPr>
            <a:r>
              <a:rPr lang="en-US" altLang="ko-KR" dirty="0"/>
              <a:t>Self-Training (2007, ICML)</a:t>
            </a:r>
            <a:endParaRPr lang="ko-KR" altLang="en-US" dirty="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AA4393E2-4C49-4B78-A600-9DE04D39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40" y="2765338"/>
            <a:ext cx="1523361" cy="1057346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7526F9EC-AE55-44F9-A08E-A3DA5DBD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599" y="2729026"/>
            <a:ext cx="1523969" cy="105776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B43F1DF9-B3C2-4E62-91B5-D25C0C33F0C3}"/>
              </a:ext>
            </a:extLst>
          </p:cNvPr>
          <p:cNvSpPr txBox="1"/>
          <p:nvPr/>
        </p:nvSpPr>
        <p:spPr>
          <a:xfrm>
            <a:off x="7924099" y="2436430"/>
            <a:ext cx="18544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다량의 </a:t>
            </a:r>
            <a:r>
              <a:rPr lang="en-US" altLang="ko-KR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Pseudo labeled</a:t>
            </a:r>
            <a:r>
              <a:rPr lang="en-US" altLang="ko-KR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데이터 </a:t>
            </a:r>
            <a:endParaRPr lang="ko-KR" altLang="en-US" sz="11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6AABD2F-01EA-4FF9-9D6F-14D75F676F82}"/>
              </a:ext>
            </a:extLst>
          </p:cNvPr>
          <p:cNvSpPr txBox="1"/>
          <p:nvPr/>
        </p:nvSpPr>
        <p:spPr>
          <a:xfrm>
            <a:off x="2259737" y="2457724"/>
            <a:ext cx="1643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다량의 </a:t>
            </a:r>
            <a:r>
              <a:rPr lang="en-US" altLang="ko-KR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cs typeface="Arial" pitchFamily="34" charset="0"/>
              </a:rPr>
              <a:t>Unlabeled</a:t>
            </a:r>
            <a:r>
              <a:rPr lang="en-US" altLang="ko-KR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데이터 </a:t>
            </a:r>
            <a:endParaRPr lang="ko-KR" altLang="en-US" sz="1100" b="1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C000416-7977-4D83-B967-47762E0F25BE}"/>
              </a:ext>
            </a:extLst>
          </p:cNvPr>
          <p:cNvSpPr txBox="1"/>
          <p:nvPr/>
        </p:nvSpPr>
        <p:spPr>
          <a:xfrm>
            <a:off x="1799491" y="995128"/>
            <a:ext cx="823985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Teacher Model: Unlabeled data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예측하여 </a:t>
            </a:r>
            <a:r>
              <a:rPr lang="en-US" altLang="ko-KR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pseudo label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할당</a:t>
            </a:r>
            <a:endParaRPr lang="en-US" altLang="ko-KR" sz="14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cs typeface="Arial" pitchFamily="34" charset="0"/>
            </a:endParaRPr>
          </a:p>
          <a:p>
            <a:pPr marL="360363" indent="-360363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Student Model: Labeled data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pseudo labeled data</a:t>
            </a:r>
            <a:r>
              <a:rPr lang="ko-KR" altLang="en-US" sz="14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를 활용하여 학습</a:t>
            </a:r>
            <a:endParaRPr lang="en-US" altLang="ko-KR" sz="14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CE6723F6-707A-4C46-B142-45E41DA0AF89}"/>
              </a:ext>
            </a:extLst>
          </p:cNvPr>
          <p:cNvGrpSpPr/>
          <p:nvPr/>
        </p:nvGrpSpPr>
        <p:grpSpPr>
          <a:xfrm>
            <a:off x="4505168" y="4615518"/>
            <a:ext cx="3175184" cy="1434133"/>
            <a:chOff x="4389852" y="2903032"/>
            <a:chExt cx="6526359" cy="2947755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328DC71-CF5E-4C61-8D3F-8ED7B286AE88}"/>
                </a:ext>
              </a:extLst>
            </p:cNvPr>
            <p:cNvSpPr/>
            <p:nvPr/>
          </p:nvSpPr>
          <p:spPr>
            <a:xfrm>
              <a:off x="9749832" y="4186523"/>
              <a:ext cx="1166379" cy="537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spc="-10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rPr>
                <a:t>고양이</a:t>
              </a: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BC1A6334-A302-4BA7-AFA7-05E949B01DD1}"/>
                </a:ext>
              </a:extLst>
            </p:cNvPr>
            <p:cNvSpPr/>
            <p:nvPr/>
          </p:nvSpPr>
          <p:spPr>
            <a:xfrm>
              <a:off x="9749832" y="3464743"/>
              <a:ext cx="1166379" cy="537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spc="-10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rPr>
                <a:t>강아지</a:t>
              </a: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76D022BF-6AD6-4F3D-98DF-CEB8278011B3}"/>
                </a:ext>
              </a:extLst>
            </p:cNvPr>
            <p:cNvSpPr/>
            <p:nvPr/>
          </p:nvSpPr>
          <p:spPr>
            <a:xfrm>
              <a:off x="9749830" y="4958537"/>
              <a:ext cx="904108" cy="537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spc="-10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rPr>
                <a:t>토끼</a:t>
              </a:r>
            </a:p>
          </p:txBody>
        </p: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C186F99A-9ACF-4020-8ED2-FFF5DFD9F251}"/>
                </a:ext>
              </a:extLst>
            </p:cNvPr>
            <p:cNvGrpSpPr/>
            <p:nvPr/>
          </p:nvGrpSpPr>
          <p:grpSpPr>
            <a:xfrm>
              <a:off x="4389852" y="2903032"/>
              <a:ext cx="419052" cy="419052"/>
              <a:chOff x="3562698" y="5494713"/>
              <a:chExt cx="216000" cy="216000"/>
            </a:xfrm>
          </p:grpSpPr>
          <p:sp>
            <p:nvSpPr>
              <p:cNvPr id="475" name="타원 474">
                <a:extLst>
                  <a:ext uri="{FF2B5EF4-FFF2-40B4-BE49-F238E27FC236}">
                    <a16:creationId xmlns:a16="http://schemas.microsoft.com/office/drawing/2014/main" id="{03C961D4-527E-43AE-BAAF-B9EC26A339A4}"/>
                  </a:ext>
                </a:extLst>
              </p:cNvPr>
              <p:cNvSpPr/>
              <p:nvPr/>
            </p:nvSpPr>
            <p:spPr>
              <a:xfrm>
                <a:off x="3562698" y="5494713"/>
                <a:ext cx="216000" cy="21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476" name="타원 475">
                <a:extLst>
                  <a:ext uri="{FF2B5EF4-FFF2-40B4-BE49-F238E27FC236}">
                    <a16:creationId xmlns:a16="http://schemas.microsoft.com/office/drawing/2014/main" id="{705C7C29-3303-4F9E-AA76-A9F606C9BE7A}"/>
                  </a:ext>
                </a:extLst>
              </p:cNvPr>
              <p:cNvSpPr/>
              <p:nvPr/>
            </p:nvSpPr>
            <p:spPr>
              <a:xfrm>
                <a:off x="3598698" y="5530713"/>
                <a:ext cx="144000" cy="144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id="{4882ADF2-BBAC-48A2-B64F-F8E15E19C74B}"/>
                </a:ext>
              </a:extLst>
            </p:cNvPr>
            <p:cNvGrpSpPr/>
            <p:nvPr/>
          </p:nvGrpSpPr>
          <p:grpSpPr>
            <a:xfrm>
              <a:off x="4389852" y="3533401"/>
              <a:ext cx="419052" cy="419052"/>
              <a:chOff x="3562698" y="5494713"/>
              <a:chExt cx="216000" cy="216000"/>
            </a:xfrm>
          </p:grpSpPr>
          <p:sp>
            <p:nvSpPr>
              <p:cNvPr id="473" name="타원 472">
                <a:extLst>
                  <a:ext uri="{FF2B5EF4-FFF2-40B4-BE49-F238E27FC236}">
                    <a16:creationId xmlns:a16="http://schemas.microsoft.com/office/drawing/2014/main" id="{75056F4E-D96F-40FE-AD49-8B2E75AC10F3}"/>
                  </a:ext>
                </a:extLst>
              </p:cNvPr>
              <p:cNvSpPr/>
              <p:nvPr/>
            </p:nvSpPr>
            <p:spPr>
              <a:xfrm>
                <a:off x="3562698" y="5494713"/>
                <a:ext cx="216000" cy="21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474" name="타원 473">
                <a:extLst>
                  <a:ext uri="{FF2B5EF4-FFF2-40B4-BE49-F238E27FC236}">
                    <a16:creationId xmlns:a16="http://schemas.microsoft.com/office/drawing/2014/main" id="{DD87EEEB-2A60-48D6-8D75-7EEE62E034E7}"/>
                  </a:ext>
                </a:extLst>
              </p:cNvPr>
              <p:cNvSpPr/>
              <p:nvPr/>
            </p:nvSpPr>
            <p:spPr>
              <a:xfrm>
                <a:off x="3598698" y="5530713"/>
                <a:ext cx="144000" cy="144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8DE9F552-FF61-48AE-9642-130D7AB8D3E7}"/>
                </a:ext>
              </a:extLst>
            </p:cNvPr>
            <p:cNvGrpSpPr/>
            <p:nvPr/>
          </p:nvGrpSpPr>
          <p:grpSpPr>
            <a:xfrm>
              <a:off x="4389852" y="4163770"/>
              <a:ext cx="419052" cy="419052"/>
              <a:chOff x="3562698" y="5494713"/>
              <a:chExt cx="216000" cy="216000"/>
            </a:xfrm>
          </p:grpSpPr>
          <p:sp>
            <p:nvSpPr>
              <p:cNvPr id="471" name="타원 470">
                <a:extLst>
                  <a:ext uri="{FF2B5EF4-FFF2-40B4-BE49-F238E27FC236}">
                    <a16:creationId xmlns:a16="http://schemas.microsoft.com/office/drawing/2014/main" id="{85FE0C2D-7A0F-4714-A3DA-0D80DF01299A}"/>
                  </a:ext>
                </a:extLst>
              </p:cNvPr>
              <p:cNvSpPr/>
              <p:nvPr/>
            </p:nvSpPr>
            <p:spPr>
              <a:xfrm>
                <a:off x="3562698" y="5494713"/>
                <a:ext cx="216000" cy="21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472" name="타원 471">
                <a:extLst>
                  <a:ext uri="{FF2B5EF4-FFF2-40B4-BE49-F238E27FC236}">
                    <a16:creationId xmlns:a16="http://schemas.microsoft.com/office/drawing/2014/main" id="{6E7EDA9E-58DB-4408-9AE1-0E949584E4D5}"/>
                  </a:ext>
                </a:extLst>
              </p:cNvPr>
              <p:cNvSpPr/>
              <p:nvPr/>
            </p:nvSpPr>
            <p:spPr>
              <a:xfrm>
                <a:off x="3598698" y="5530713"/>
                <a:ext cx="144000" cy="144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8B5B45C7-F7C6-4A05-A9DC-3232AD692817}"/>
                </a:ext>
              </a:extLst>
            </p:cNvPr>
            <p:cNvGrpSpPr/>
            <p:nvPr/>
          </p:nvGrpSpPr>
          <p:grpSpPr>
            <a:xfrm>
              <a:off x="4389852" y="4794139"/>
              <a:ext cx="419052" cy="419052"/>
              <a:chOff x="3562698" y="5494713"/>
              <a:chExt cx="216000" cy="216000"/>
            </a:xfrm>
          </p:grpSpPr>
          <p:sp>
            <p:nvSpPr>
              <p:cNvPr id="469" name="타원 468">
                <a:extLst>
                  <a:ext uri="{FF2B5EF4-FFF2-40B4-BE49-F238E27FC236}">
                    <a16:creationId xmlns:a16="http://schemas.microsoft.com/office/drawing/2014/main" id="{953741B4-0F96-4C61-BFC3-A3091A35601D}"/>
                  </a:ext>
                </a:extLst>
              </p:cNvPr>
              <p:cNvSpPr/>
              <p:nvPr/>
            </p:nvSpPr>
            <p:spPr>
              <a:xfrm>
                <a:off x="3562698" y="5494713"/>
                <a:ext cx="216000" cy="21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470" name="타원 469">
                <a:extLst>
                  <a:ext uri="{FF2B5EF4-FFF2-40B4-BE49-F238E27FC236}">
                    <a16:creationId xmlns:a16="http://schemas.microsoft.com/office/drawing/2014/main" id="{B1CCAEBE-5682-48ED-A556-0A3385B5A3AD}"/>
                  </a:ext>
                </a:extLst>
              </p:cNvPr>
              <p:cNvSpPr/>
              <p:nvPr/>
            </p:nvSpPr>
            <p:spPr>
              <a:xfrm>
                <a:off x="3598698" y="5530713"/>
                <a:ext cx="144000" cy="144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70" name="그룹 369">
              <a:extLst>
                <a:ext uri="{FF2B5EF4-FFF2-40B4-BE49-F238E27FC236}">
                  <a16:creationId xmlns:a16="http://schemas.microsoft.com/office/drawing/2014/main" id="{26050CF5-0100-48B1-A689-AD560A6E5245}"/>
                </a:ext>
              </a:extLst>
            </p:cNvPr>
            <p:cNvGrpSpPr/>
            <p:nvPr/>
          </p:nvGrpSpPr>
          <p:grpSpPr>
            <a:xfrm>
              <a:off x="4389852" y="5424507"/>
              <a:ext cx="419052" cy="419052"/>
              <a:chOff x="3562698" y="5494713"/>
              <a:chExt cx="216000" cy="216000"/>
            </a:xfrm>
          </p:grpSpPr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id="{88727450-E4D3-4A7F-B767-863B0739E59D}"/>
                  </a:ext>
                </a:extLst>
              </p:cNvPr>
              <p:cNvSpPr/>
              <p:nvPr/>
            </p:nvSpPr>
            <p:spPr>
              <a:xfrm>
                <a:off x="3562698" y="5494713"/>
                <a:ext cx="216000" cy="21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468" name="타원 467">
                <a:extLst>
                  <a:ext uri="{FF2B5EF4-FFF2-40B4-BE49-F238E27FC236}">
                    <a16:creationId xmlns:a16="http://schemas.microsoft.com/office/drawing/2014/main" id="{8B0BCDAA-8B02-4145-88EE-61154DE7DBFC}"/>
                  </a:ext>
                </a:extLst>
              </p:cNvPr>
              <p:cNvSpPr/>
              <p:nvPr/>
            </p:nvSpPr>
            <p:spPr>
              <a:xfrm>
                <a:off x="3598698" y="5530713"/>
                <a:ext cx="144000" cy="144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E8688DF9-D5C6-4B71-BF46-CE3F90628C88}"/>
                </a:ext>
              </a:extLst>
            </p:cNvPr>
            <p:cNvSpPr/>
            <p:nvPr/>
          </p:nvSpPr>
          <p:spPr>
            <a:xfrm>
              <a:off x="6201609" y="2909836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2BAB3571-7045-41E4-A094-BF34626A8BFC}"/>
                </a:ext>
              </a:extLst>
            </p:cNvPr>
            <p:cNvSpPr/>
            <p:nvPr/>
          </p:nvSpPr>
          <p:spPr>
            <a:xfrm>
              <a:off x="6201609" y="3540310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742DF9BC-5AF9-485B-A5C6-6831E8333250}"/>
                </a:ext>
              </a:extLst>
            </p:cNvPr>
            <p:cNvSpPr/>
            <p:nvPr/>
          </p:nvSpPr>
          <p:spPr>
            <a:xfrm>
              <a:off x="6201609" y="4170785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68032445-1D06-4B50-85BC-035C23AAA346}"/>
                </a:ext>
              </a:extLst>
            </p:cNvPr>
            <p:cNvSpPr/>
            <p:nvPr/>
          </p:nvSpPr>
          <p:spPr>
            <a:xfrm>
              <a:off x="6201609" y="4801261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1AB45039-9D8F-4A80-B6EF-74EC079514E8}"/>
                </a:ext>
              </a:extLst>
            </p:cNvPr>
            <p:cNvSpPr/>
            <p:nvPr/>
          </p:nvSpPr>
          <p:spPr>
            <a:xfrm>
              <a:off x="6201609" y="5431735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BC8D6F3D-E886-4F8E-86FC-AFC6A1BF32F5}"/>
                </a:ext>
              </a:extLst>
            </p:cNvPr>
            <p:cNvSpPr/>
            <p:nvPr/>
          </p:nvSpPr>
          <p:spPr>
            <a:xfrm>
              <a:off x="8019228" y="2909836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9723AC4D-76F4-412E-A295-1BFE9FA5B360}"/>
                </a:ext>
              </a:extLst>
            </p:cNvPr>
            <p:cNvSpPr/>
            <p:nvPr/>
          </p:nvSpPr>
          <p:spPr>
            <a:xfrm>
              <a:off x="8019228" y="3540310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C52E3532-F47D-4DE6-AF92-ACC76B2B58DB}"/>
                </a:ext>
              </a:extLst>
            </p:cNvPr>
            <p:cNvSpPr/>
            <p:nvPr/>
          </p:nvSpPr>
          <p:spPr>
            <a:xfrm>
              <a:off x="8019228" y="4170785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013F5E23-E613-4274-ABC8-8710B52D6C29}"/>
                </a:ext>
              </a:extLst>
            </p:cNvPr>
            <p:cNvSpPr/>
            <p:nvPr/>
          </p:nvSpPr>
          <p:spPr>
            <a:xfrm>
              <a:off x="8019228" y="4801261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30B31105-C841-47D5-978A-8AAB03DBBC18}"/>
                </a:ext>
              </a:extLst>
            </p:cNvPr>
            <p:cNvSpPr/>
            <p:nvPr/>
          </p:nvSpPr>
          <p:spPr>
            <a:xfrm>
              <a:off x="8019228" y="5431735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F8FB5EFA-719C-4E92-808F-79A056AE2FAF}"/>
                </a:ext>
              </a:extLst>
            </p:cNvPr>
            <p:cNvSpPr/>
            <p:nvPr/>
          </p:nvSpPr>
          <p:spPr>
            <a:xfrm>
              <a:off x="6271450" y="4240628"/>
              <a:ext cx="279367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54E7512C-01DE-45F3-8BA7-916814549CB5}"/>
                </a:ext>
              </a:extLst>
            </p:cNvPr>
            <p:cNvSpPr/>
            <p:nvPr/>
          </p:nvSpPr>
          <p:spPr>
            <a:xfrm>
              <a:off x="6271450" y="5501578"/>
              <a:ext cx="279367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E449BFDE-1E66-465B-BF97-0BE3F9314745}"/>
                </a:ext>
              </a:extLst>
            </p:cNvPr>
            <p:cNvSpPr/>
            <p:nvPr/>
          </p:nvSpPr>
          <p:spPr>
            <a:xfrm>
              <a:off x="6271450" y="2979181"/>
              <a:ext cx="279367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F7A8A610-271C-4124-9E0E-AD979A351219}"/>
                </a:ext>
              </a:extLst>
            </p:cNvPr>
            <p:cNvSpPr/>
            <p:nvPr/>
          </p:nvSpPr>
          <p:spPr>
            <a:xfrm>
              <a:off x="6271450" y="3610153"/>
              <a:ext cx="279367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97F5E004-C64D-48FC-82BF-F7FB71ABDFF6}"/>
                </a:ext>
              </a:extLst>
            </p:cNvPr>
            <p:cNvSpPr/>
            <p:nvPr/>
          </p:nvSpPr>
          <p:spPr>
            <a:xfrm>
              <a:off x="6271450" y="4871103"/>
              <a:ext cx="279367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3D18DD0F-6B7C-45A2-8A2F-8AF8A213FE70}"/>
                </a:ext>
              </a:extLst>
            </p:cNvPr>
            <p:cNvSpPr/>
            <p:nvPr/>
          </p:nvSpPr>
          <p:spPr>
            <a:xfrm>
              <a:off x="8089068" y="4240628"/>
              <a:ext cx="279367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46C2B421-1D5F-4858-B5E0-61A5324FC59A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6620660" y="3119361"/>
              <a:ext cx="1396572" cy="12609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018ACED0-EF32-4B4E-ACA4-8F0810B4C001}"/>
                </a:ext>
              </a:extLst>
            </p:cNvPr>
            <p:cNvCxnSpPr>
              <a:cxnSpLocks/>
              <a:stCxn id="372" idx="6"/>
            </p:cNvCxnSpPr>
            <p:nvPr/>
          </p:nvCxnSpPr>
          <p:spPr>
            <a:xfrm>
              <a:off x="6620660" y="3749836"/>
              <a:ext cx="1396572" cy="6283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0AF2EF01-4E5B-4F54-8E0B-428000CEB11D}"/>
                </a:ext>
              </a:extLst>
            </p:cNvPr>
            <p:cNvCxnSpPr>
              <a:cxnSpLocks/>
              <a:stCxn id="374" idx="6"/>
              <a:endCxn id="379" idx="2"/>
            </p:cNvCxnSpPr>
            <p:nvPr/>
          </p:nvCxnSpPr>
          <p:spPr>
            <a:xfrm>
              <a:off x="6620660" y="4380311"/>
              <a:ext cx="139856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3E0E5488-3B6E-4BD4-992E-676237B38330}"/>
                </a:ext>
              </a:extLst>
            </p:cNvPr>
            <p:cNvCxnSpPr>
              <a:cxnSpLocks/>
              <a:stCxn id="375" idx="6"/>
              <a:endCxn id="379" idx="2"/>
            </p:cNvCxnSpPr>
            <p:nvPr/>
          </p:nvCxnSpPr>
          <p:spPr>
            <a:xfrm flipV="1">
              <a:off x="6620660" y="4380311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CF64BCE5-7930-49F3-86BE-86B8E0BBBF97}"/>
                </a:ext>
              </a:extLst>
            </p:cNvPr>
            <p:cNvCxnSpPr>
              <a:cxnSpLocks/>
              <a:stCxn id="376" idx="6"/>
              <a:endCxn id="379" idx="2"/>
            </p:cNvCxnSpPr>
            <p:nvPr/>
          </p:nvCxnSpPr>
          <p:spPr>
            <a:xfrm flipV="1">
              <a:off x="6620660" y="4380311"/>
              <a:ext cx="1398568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C9E3C335-9685-401A-8999-7F15C465A0D2}"/>
                </a:ext>
              </a:extLst>
            </p:cNvPr>
            <p:cNvSpPr/>
            <p:nvPr/>
          </p:nvSpPr>
          <p:spPr>
            <a:xfrm>
              <a:off x="8089076" y="5501578"/>
              <a:ext cx="279369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0AF967A2-5211-4043-8711-2A02C27D536F}"/>
                </a:ext>
              </a:extLst>
            </p:cNvPr>
            <p:cNvGrpSpPr/>
            <p:nvPr/>
          </p:nvGrpSpPr>
          <p:grpSpPr>
            <a:xfrm>
              <a:off x="6620660" y="3119361"/>
              <a:ext cx="1398577" cy="2521901"/>
              <a:chOff x="5621290" y="2916665"/>
              <a:chExt cx="1459954" cy="2632580"/>
            </a:xfrm>
          </p:grpSpPr>
          <p:cxnSp>
            <p:nvCxnSpPr>
              <p:cNvPr id="462" name="직선 연결선 461">
                <a:extLst>
                  <a:ext uri="{FF2B5EF4-FFF2-40B4-BE49-F238E27FC236}">
                    <a16:creationId xmlns:a16="http://schemas.microsoft.com/office/drawing/2014/main" id="{B072DB9C-EAEB-425E-9697-433389D969D8}"/>
                  </a:ext>
                </a:extLst>
              </p:cNvPr>
              <p:cNvCxnSpPr>
                <a:cxnSpLocks/>
                <a:stCxn id="371" idx="6"/>
              </p:cNvCxnSpPr>
              <p:nvPr/>
            </p:nvCxnSpPr>
            <p:spPr>
              <a:xfrm>
                <a:off x="5621290" y="2916665"/>
                <a:ext cx="1457869" cy="26325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25ACA064-4413-4DE1-B83B-0457DEF7EAFC}"/>
                  </a:ext>
                </a:extLst>
              </p:cNvPr>
              <p:cNvCxnSpPr>
                <a:cxnSpLocks/>
                <a:endCxn id="381" idx="2"/>
              </p:cNvCxnSpPr>
              <p:nvPr/>
            </p:nvCxnSpPr>
            <p:spPr>
              <a:xfrm>
                <a:off x="5625333" y="3579428"/>
                <a:ext cx="1455911" cy="196981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0F85E24E-8808-4C58-90E6-83A77ED17ACD}"/>
                  </a:ext>
                </a:extLst>
              </p:cNvPr>
              <p:cNvCxnSpPr>
                <a:cxnSpLocks/>
                <a:stCxn id="374" idx="6"/>
                <a:endCxn id="381" idx="2"/>
              </p:cNvCxnSpPr>
              <p:nvPr/>
            </p:nvCxnSpPr>
            <p:spPr>
              <a:xfrm>
                <a:off x="5621292" y="4232954"/>
                <a:ext cx="1459944" cy="131628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1C5E5E-B704-401F-8BDE-5624FDE8BF29}"/>
                  </a:ext>
                </a:extLst>
              </p:cNvPr>
              <p:cNvCxnSpPr>
                <a:cxnSpLocks/>
                <a:stCxn id="375" idx="6"/>
                <a:endCxn id="381" idx="2"/>
              </p:cNvCxnSpPr>
              <p:nvPr/>
            </p:nvCxnSpPr>
            <p:spPr>
              <a:xfrm>
                <a:off x="5621292" y="4891100"/>
                <a:ext cx="1459944" cy="65814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EECAB6EB-1F8F-4AB6-BC12-15892E1FE697}"/>
                  </a:ext>
                </a:extLst>
              </p:cNvPr>
              <p:cNvCxnSpPr>
                <a:cxnSpLocks/>
                <a:stCxn id="376" idx="6"/>
                <a:endCxn id="381" idx="2"/>
              </p:cNvCxnSpPr>
              <p:nvPr/>
            </p:nvCxnSpPr>
            <p:spPr>
              <a:xfrm>
                <a:off x="5621293" y="5549244"/>
                <a:ext cx="145994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57941ACF-7762-427D-882F-0B85FC485060}"/>
                </a:ext>
              </a:extLst>
            </p:cNvPr>
            <p:cNvSpPr/>
            <p:nvPr/>
          </p:nvSpPr>
          <p:spPr>
            <a:xfrm>
              <a:off x="8089068" y="2979677"/>
              <a:ext cx="279369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B6768127-1AD9-4D4C-8351-7448981FD60A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6620660" y="3119361"/>
              <a:ext cx="1396577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665773F4-0E8F-447E-ACDB-FACD378746D2}"/>
                </a:ext>
              </a:extLst>
            </p:cNvPr>
            <p:cNvCxnSpPr>
              <a:cxnSpLocks/>
              <a:stCxn id="372" idx="6"/>
            </p:cNvCxnSpPr>
            <p:nvPr/>
          </p:nvCxnSpPr>
          <p:spPr>
            <a:xfrm flipV="1">
              <a:off x="6620660" y="3119365"/>
              <a:ext cx="1396577" cy="6304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803A2FCB-2FC3-4412-992E-828A01C7AF61}"/>
                </a:ext>
              </a:extLst>
            </p:cNvPr>
            <p:cNvCxnSpPr>
              <a:cxnSpLocks/>
              <a:stCxn id="374" idx="6"/>
            </p:cNvCxnSpPr>
            <p:nvPr/>
          </p:nvCxnSpPr>
          <p:spPr>
            <a:xfrm flipV="1">
              <a:off x="6620660" y="3119363"/>
              <a:ext cx="1396577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>
              <a:extLst>
                <a:ext uri="{FF2B5EF4-FFF2-40B4-BE49-F238E27FC236}">
                  <a16:creationId xmlns:a16="http://schemas.microsoft.com/office/drawing/2014/main" id="{C1AF9D3A-5524-4D06-933A-C33745BEA5E3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 flipV="1">
              <a:off x="6620663" y="3119364"/>
              <a:ext cx="1396575" cy="18914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>
              <a:extLst>
                <a:ext uri="{FF2B5EF4-FFF2-40B4-BE49-F238E27FC236}">
                  <a16:creationId xmlns:a16="http://schemas.microsoft.com/office/drawing/2014/main" id="{D84E6E3A-31E5-4C47-BAE5-0089AA55ABFC}"/>
                </a:ext>
              </a:extLst>
            </p:cNvPr>
            <p:cNvCxnSpPr/>
            <p:nvPr/>
          </p:nvCxnSpPr>
          <p:spPr>
            <a:xfrm flipV="1">
              <a:off x="6624532" y="3119363"/>
              <a:ext cx="1392705" cy="25194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28BF15C9-632B-4246-BA2C-395A0C75434F}"/>
                </a:ext>
              </a:extLst>
            </p:cNvPr>
            <p:cNvSpPr/>
            <p:nvPr/>
          </p:nvSpPr>
          <p:spPr>
            <a:xfrm>
              <a:off x="8089068" y="3610153"/>
              <a:ext cx="279369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B95F21E3-6818-4660-9CAA-346357CB8BE7}"/>
                </a:ext>
              </a:extLst>
            </p:cNvPr>
            <p:cNvGrpSpPr/>
            <p:nvPr/>
          </p:nvGrpSpPr>
          <p:grpSpPr>
            <a:xfrm>
              <a:off x="6620660" y="3119361"/>
              <a:ext cx="1398575" cy="2521899"/>
              <a:chOff x="5621291" y="2916664"/>
              <a:chExt cx="1459953" cy="2632576"/>
            </a:xfrm>
          </p:grpSpPr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E8DBADAE-A10E-4614-AB7D-7587BB2FCA57}"/>
                  </a:ext>
                </a:extLst>
              </p:cNvPr>
              <p:cNvCxnSpPr>
                <a:cxnSpLocks/>
                <a:stCxn id="371" idx="6"/>
                <a:endCxn id="378" idx="2"/>
              </p:cNvCxnSpPr>
              <p:nvPr/>
            </p:nvCxnSpPr>
            <p:spPr>
              <a:xfrm>
                <a:off x="5621291" y="2916664"/>
                <a:ext cx="1459944" cy="65814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E173C2A2-293E-4DC6-8F86-91BCD7FE6133}"/>
                  </a:ext>
                </a:extLst>
              </p:cNvPr>
              <p:cNvCxnSpPr>
                <a:cxnSpLocks/>
                <a:stCxn id="372" idx="6"/>
              </p:cNvCxnSpPr>
              <p:nvPr/>
            </p:nvCxnSpPr>
            <p:spPr>
              <a:xfrm flipV="1">
                <a:off x="5621295" y="3572613"/>
                <a:ext cx="1457868" cy="219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>
                <a:extLst>
                  <a:ext uri="{FF2B5EF4-FFF2-40B4-BE49-F238E27FC236}">
                    <a16:creationId xmlns:a16="http://schemas.microsoft.com/office/drawing/2014/main" id="{FFB7B879-5041-45FD-AABA-528FC4DD1BB6}"/>
                  </a:ext>
                </a:extLst>
              </p:cNvPr>
              <p:cNvCxnSpPr>
                <a:cxnSpLocks/>
                <a:stCxn id="374" idx="6"/>
                <a:endCxn id="378" idx="2"/>
              </p:cNvCxnSpPr>
              <p:nvPr/>
            </p:nvCxnSpPr>
            <p:spPr>
              <a:xfrm flipV="1">
                <a:off x="5621291" y="3574807"/>
                <a:ext cx="1459944" cy="65814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058A347F-8202-474E-815A-E3B19FF9F387}"/>
                  </a:ext>
                </a:extLst>
              </p:cNvPr>
              <p:cNvCxnSpPr>
                <a:cxnSpLocks/>
                <a:endCxn id="378" idx="2"/>
              </p:cNvCxnSpPr>
              <p:nvPr/>
            </p:nvCxnSpPr>
            <p:spPr>
              <a:xfrm flipV="1">
                <a:off x="5625333" y="3574808"/>
                <a:ext cx="1455911" cy="131790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직선 연결선 460">
                <a:extLst>
                  <a:ext uri="{FF2B5EF4-FFF2-40B4-BE49-F238E27FC236}">
                    <a16:creationId xmlns:a16="http://schemas.microsoft.com/office/drawing/2014/main" id="{3F575D53-B6EB-4DE9-AD76-0FCEA1A86E2B}"/>
                  </a:ext>
                </a:extLst>
              </p:cNvPr>
              <p:cNvCxnSpPr>
                <a:cxnSpLocks/>
                <a:stCxn id="376" idx="6"/>
                <a:endCxn id="378" idx="2"/>
              </p:cNvCxnSpPr>
              <p:nvPr/>
            </p:nvCxnSpPr>
            <p:spPr>
              <a:xfrm flipV="1">
                <a:off x="5621293" y="3574807"/>
                <a:ext cx="1459945" cy="197443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887DA448-9B21-46C2-896C-0D42AEBF0E36}"/>
                </a:ext>
              </a:extLst>
            </p:cNvPr>
            <p:cNvSpPr/>
            <p:nvPr/>
          </p:nvSpPr>
          <p:spPr>
            <a:xfrm>
              <a:off x="8089068" y="4871104"/>
              <a:ext cx="279369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1BBBE96C-0348-4F6E-86F6-E97EFEE84C01}"/>
                </a:ext>
              </a:extLst>
            </p:cNvPr>
            <p:cNvCxnSpPr>
              <a:cxnSpLocks/>
              <a:stCxn id="371" idx="6"/>
              <a:endCxn id="380" idx="2"/>
            </p:cNvCxnSpPr>
            <p:nvPr/>
          </p:nvCxnSpPr>
          <p:spPr>
            <a:xfrm>
              <a:off x="6620660" y="3119361"/>
              <a:ext cx="1398568" cy="18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6549363E-AABB-4387-BD51-EAEC189C9F40}"/>
                </a:ext>
              </a:extLst>
            </p:cNvPr>
            <p:cNvCxnSpPr>
              <a:cxnSpLocks/>
              <a:stCxn id="372" idx="6"/>
              <a:endCxn id="380" idx="2"/>
            </p:cNvCxnSpPr>
            <p:nvPr/>
          </p:nvCxnSpPr>
          <p:spPr>
            <a:xfrm>
              <a:off x="6620660" y="3749836"/>
              <a:ext cx="1398568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 405">
              <a:extLst>
                <a:ext uri="{FF2B5EF4-FFF2-40B4-BE49-F238E27FC236}">
                  <a16:creationId xmlns:a16="http://schemas.microsoft.com/office/drawing/2014/main" id="{C7C54236-196F-40FA-AC96-95DDAA4F62DD}"/>
                </a:ext>
              </a:extLst>
            </p:cNvPr>
            <p:cNvCxnSpPr>
              <a:cxnSpLocks/>
              <a:stCxn id="374" idx="6"/>
              <a:endCxn id="380" idx="2"/>
            </p:cNvCxnSpPr>
            <p:nvPr/>
          </p:nvCxnSpPr>
          <p:spPr>
            <a:xfrm>
              <a:off x="6620660" y="4380311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E0218508-FAAC-4174-BDFC-9AC611412D41}"/>
                </a:ext>
              </a:extLst>
            </p:cNvPr>
            <p:cNvCxnSpPr>
              <a:cxnSpLocks/>
              <a:stCxn id="375" idx="6"/>
            </p:cNvCxnSpPr>
            <p:nvPr/>
          </p:nvCxnSpPr>
          <p:spPr>
            <a:xfrm flipV="1">
              <a:off x="6620660" y="5005805"/>
              <a:ext cx="1396572" cy="49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20217968-98B6-4C7B-BA3B-EC519FBA4CB4}"/>
                </a:ext>
              </a:extLst>
            </p:cNvPr>
            <p:cNvCxnSpPr>
              <a:cxnSpLocks/>
              <a:stCxn id="376" idx="6"/>
              <a:endCxn id="380" idx="2"/>
            </p:cNvCxnSpPr>
            <p:nvPr/>
          </p:nvCxnSpPr>
          <p:spPr>
            <a:xfrm flipV="1">
              <a:off x="6620660" y="5010787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65A10DE6-416D-4DD9-94BC-1C64ABC6F6A1}"/>
                </a:ext>
              </a:extLst>
            </p:cNvPr>
            <p:cNvSpPr/>
            <p:nvPr/>
          </p:nvSpPr>
          <p:spPr>
            <a:xfrm>
              <a:off x="9330788" y="4170997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2BD456F-EC7C-4C9B-BFB5-0F6210B51201}"/>
                </a:ext>
              </a:extLst>
            </p:cNvPr>
            <p:cNvSpPr/>
            <p:nvPr/>
          </p:nvSpPr>
          <p:spPr>
            <a:xfrm>
              <a:off x="9400629" y="4240840"/>
              <a:ext cx="279367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60F6B1FA-B5DD-4A63-8C51-D1068D6DBC65}"/>
                </a:ext>
              </a:extLst>
            </p:cNvPr>
            <p:cNvCxnSpPr>
              <a:stCxn id="381" idx="6"/>
              <a:endCxn id="409" idx="2"/>
            </p:cNvCxnSpPr>
            <p:nvPr/>
          </p:nvCxnSpPr>
          <p:spPr>
            <a:xfrm flipV="1">
              <a:off x="8438280" y="4380523"/>
              <a:ext cx="892508" cy="12607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2B46BB21-E604-4CBD-9898-8C2C4BFBE0C0}"/>
                </a:ext>
              </a:extLst>
            </p:cNvPr>
            <p:cNvCxnSpPr>
              <a:stCxn id="377" idx="6"/>
              <a:endCxn id="409" idx="2"/>
            </p:cNvCxnSpPr>
            <p:nvPr/>
          </p:nvCxnSpPr>
          <p:spPr>
            <a:xfrm>
              <a:off x="8438280" y="3119361"/>
              <a:ext cx="892508" cy="12611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0CF4E7FB-B06C-4286-A207-A2523EC2CAA4}"/>
                </a:ext>
              </a:extLst>
            </p:cNvPr>
            <p:cNvCxnSpPr>
              <a:stCxn id="378" idx="6"/>
              <a:endCxn id="409" idx="2"/>
            </p:cNvCxnSpPr>
            <p:nvPr/>
          </p:nvCxnSpPr>
          <p:spPr>
            <a:xfrm>
              <a:off x="8438280" y="3749836"/>
              <a:ext cx="892508" cy="6306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C53D4739-493F-45D8-92E1-91434244394E}"/>
                </a:ext>
              </a:extLst>
            </p:cNvPr>
            <p:cNvCxnSpPr>
              <a:stCxn id="379" idx="6"/>
              <a:endCxn id="409" idx="2"/>
            </p:cNvCxnSpPr>
            <p:nvPr/>
          </p:nvCxnSpPr>
          <p:spPr>
            <a:xfrm>
              <a:off x="8438280" y="4380311"/>
              <a:ext cx="892508" cy="2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6F25D08E-76D0-4888-8EA3-E141E5CDE323}"/>
                </a:ext>
              </a:extLst>
            </p:cNvPr>
            <p:cNvCxnSpPr>
              <a:stCxn id="380" idx="6"/>
              <a:endCxn id="409" idx="2"/>
            </p:cNvCxnSpPr>
            <p:nvPr/>
          </p:nvCxnSpPr>
          <p:spPr>
            <a:xfrm flipV="1">
              <a:off x="8438280" y="4380523"/>
              <a:ext cx="892508" cy="6302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E30F66B4-3E29-4DD2-901A-9A64C1F88EAD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3119361"/>
              <a:ext cx="1396572" cy="12609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7F0FF554-37BD-466A-A06F-7671495C25DD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3749836"/>
              <a:ext cx="1396572" cy="6283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59B2B1EA-0913-4D47-BF4E-546F695DAEDC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4380311"/>
              <a:ext cx="139856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D5B15408-604D-4180-AC3E-D46162049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3" y="4380311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12EE22EC-341E-44B2-981C-F42829D0F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3" y="4380311"/>
              <a:ext cx="1398568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1470E1B1-EFFE-4D3A-8494-2513FA3F0F93}"/>
                </a:ext>
              </a:extLst>
            </p:cNvPr>
            <p:cNvGrpSpPr/>
            <p:nvPr/>
          </p:nvGrpSpPr>
          <p:grpSpPr>
            <a:xfrm>
              <a:off x="4810894" y="3119361"/>
              <a:ext cx="1398577" cy="2521901"/>
              <a:chOff x="5456787" y="2448846"/>
              <a:chExt cx="1459954" cy="2632580"/>
            </a:xfrm>
          </p:grpSpPr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FF22B65C-1C67-4198-BF1A-C0614E3C6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787" y="2448846"/>
                <a:ext cx="1457870" cy="26325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6A216EEA-5EF5-4B38-A688-74FB481C0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831" y="3111610"/>
                <a:ext cx="1455910" cy="196981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F18C2AF5-EB1C-43BC-8F3B-A839EEA68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789" y="3765136"/>
                <a:ext cx="1459946" cy="131628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AC25E852-F4E6-4741-A149-9E5773B12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791" y="4423280"/>
                <a:ext cx="1459947" cy="65814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70C650CB-706A-4A55-9D4C-0A07EC437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793" y="5081425"/>
                <a:ext cx="145994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D04FAFF9-E420-4382-98AF-BF2EE32513F2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3119361"/>
              <a:ext cx="1396577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D63F52AF-22DB-49E7-B686-7B2873F18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3" y="3119365"/>
              <a:ext cx="1396577" cy="6304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9947F914-BAB2-4F31-B2F2-FAF842E83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4" y="3119363"/>
              <a:ext cx="1396577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17671971-CF1E-4B3A-8F5F-83C8A79C1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7" y="3119364"/>
              <a:ext cx="1396575" cy="18914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A9AA4FD3-70DC-41AF-B6DD-038707DE735D}"/>
                </a:ext>
              </a:extLst>
            </p:cNvPr>
            <p:cNvCxnSpPr/>
            <p:nvPr/>
          </p:nvCxnSpPr>
          <p:spPr>
            <a:xfrm flipV="1">
              <a:off x="4814765" y="3119363"/>
              <a:ext cx="1392705" cy="25194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69533A94-5216-4A76-892A-517181C0E1F9}"/>
                </a:ext>
              </a:extLst>
            </p:cNvPr>
            <p:cNvGrpSpPr/>
            <p:nvPr/>
          </p:nvGrpSpPr>
          <p:grpSpPr>
            <a:xfrm>
              <a:off x="4810894" y="3119361"/>
              <a:ext cx="1398577" cy="2521900"/>
              <a:chOff x="5456787" y="2448846"/>
              <a:chExt cx="1459954" cy="2632579"/>
            </a:xfrm>
          </p:grpSpPr>
          <p:cxnSp>
            <p:nvCxnSpPr>
              <p:cNvPr id="447" name="직선 연결선 446">
                <a:extLst>
                  <a:ext uri="{FF2B5EF4-FFF2-40B4-BE49-F238E27FC236}">
                    <a16:creationId xmlns:a16="http://schemas.microsoft.com/office/drawing/2014/main" id="{5056E8EF-C30F-46C5-8C17-CCFEF85A4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787" y="2448846"/>
                <a:ext cx="1459946" cy="65814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460BC898-46D4-4CDA-BD7B-06560F6CB4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789" y="3104794"/>
                <a:ext cx="1457868" cy="219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51768248-D262-44B0-ABC1-8C38ED84F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791" y="3106990"/>
                <a:ext cx="1459947" cy="65814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9C52CD40-3B73-404C-8749-2B4D07B01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831" y="3106990"/>
                <a:ext cx="1455910" cy="131790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564C8A8F-EFDB-429F-AC6F-6BBD831217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793" y="3106990"/>
                <a:ext cx="1459947" cy="197443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4122D870-55B8-447C-9DCD-91788B356F6E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3119361"/>
              <a:ext cx="1398568" cy="18914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82567058-73C4-447A-B9D8-5275C566E512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3749836"/>
              <a:ext cx="1398568" cy="12609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37EA6784-5F7C-490D-A74C-58977947E42A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93" y="4380311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654470A3-91B4-4E7E-847B-27A343241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3" y="5005805"/>
              <a:ext cx="1396572" cy="49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>
              <a:extLst>
                <a:ext uri="{FF2B5EF4-FFF2-40B4-BE49-F238E27FC236}">
                  <a16:creationId xmlns:a16="http://schemas.microsoft.com/office/drawing/2014/main" id="{800C4276-F6EA-456B-A3F5-3C6207B24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893" y="5010787"/>
              <a:ext cx="1398568" cy="63047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29B264AF-95EF-4AE7-84FA-7DB9B4236FC8}"/>
                </a:ext>
              </a:extLst>
            </p:cNvPr>
            <p:cNvSpPr/>
            <p:nvPr/>
          </p:nvSpPr>
          <p:spPr>
            <a:xfrm>
              <a:off x="9330788" y="3449221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78EB3F19-584C-4114-99EB-8CB382198CBD}"/>
                </a:ext>
              </a:extLst>
            </p:cNvPr>
            <p:cNvSpPr/>
            <p:nvPr/>
          </p:nvSpPr>
          <p:spPr>
            <a:xfrm>
              <a:off x="9400629" y="3519064"/>
              <a:ext cx="279367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549B5A07-1E35-4B1F-BAA4-079AA245A273}"/>
                </a:ext>
              </a:extLst>
            </p:cNvPr>
            <p:cNvSpPr/>
            <p:nvPr/>
          </p:nvSpPr>
          <p:spPr>
            <a:xfrm>
              <a:off x="9330788" y="4943012"/>
              <a:ext cx="419052" cy="4190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5F91D110-BF12-4B82-A162-366761C21090}"/>
                </a:ext>
              </a:extLst>
            </p:cNvPr>
            <p:cNvSpPr/>
            <p:nvPr/>
          </p:nvSpPr>
          <p:spPr>
            <a:xfrm>
              <a:off x="9400629" y="5012855"/>
              <a:ext cx="279367" cy="279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437" name="직선 연결선 436">
              <a:extLst>
                <a:ext uri="{FF2B5EF4-FFF2-40B4-BE49-F238E27FC236}">
                  <a16:creationId xmlns:a16="http://schemas.microsoft.com/office/drawing/2014/main" id="{B9AE0CC2-556E-4462-AB16-C5A7C1286B52}"/>
                </a:ext>
              </a:extLst>
            </p:cNvPr>
            <p:cNvCxnSpPr>
              <a:cxnSpLocks/>
              <a:stCxn id="377" idx="6"/>
              <a:endCxn id="433" idx="2"/>
            </p:cNvCxnSpPr>
            <p:nvPr/>
          </p:nvCxnSpPr>
          <p:spPr>
            <a:xfrm>
              <a:off x="8438280" y="3119361"/>
              <a:ext cx="892508" cy="5393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0E33B9A-4CD9-4B41-9451-1EE0E9A043EC}"/>
                </a:ext>
              </a:extLst>
            </p:cNvPr>
            <p:cNvCxnSpPr>
              <a:cxnSpLocks/>
              <a:stCxn id="378" idx="6"/>
              <a:endCxn id="433" idx="2"/>
            </p:cNvCxnSpPr>
            <p:nvPr/>
          </p:nvCxnSpPr>
          <p:spPr>
            <a:xfrm flipV="1">
              <a:off x="8438280" y="3658747"/>
              <a:ext cx="892508" cy="9108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 438">
              <a:extLst>
                <a:ext uri="{FF2B5EF4-FFF2-40B4-BE49-F238E27FC236}">
                  <a16:creationId xmlns:a16="http://schemas.microsoft.com/office/drawing/2014/main" id="{36E9DC69-874E-4184-B09E-0C7BD12E63C9}"/>
                </a:ext>
              </a:extLst>
            </p:cNvPr>
            <p:cNvCxnSpPr>
              <a:cxnSpLocks/>
              <a:stCxn id="379" idx="6"/>
              <a:endCxn id="433" idx="2"/>
            </p:cNvCxnSpPr>
            <p:nvPr/>
          </p:nvCxnSpPr>
          <p:spPr>
            <a:xfrm flipV="1">
              <a:off x="8438280" y="3658747"/>
              <a:ext cx="892508" cy="7215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 439">
              <a:extLst>
                <a:ext uri="{FF2B5EF4-FFF2-40B4-BE49-F238E27FC236}">
                  <a16:creationId xmlns:a16="http://schemas.microsoft.com/office/drawing/2014/main" id="{2B5AF5B9-FDA4-4CE1-AD4B-B58A95E624A9}"/>
                </a:ext>
              </a:extLst>
            </p:cNvPr>
            <p:cNvCxnSpPr>
              <a:cxnSpLocks/>
              <a:stCxn id="380" idx="6"/>
              <a:endCxn id="433" idx="2"/>
            </p:cNvCxnSpPr>
            <p:nvPr/>
          </p:nvCxnSpPr>
          <p:spPr>
            <a:xfrm flipV="1">
              <a:off x="8438280" y="3658747"/>
              <a:ext cx="892508" cy="1352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219832C8-D04F-4F28-809D-A544AEF34015}"/>
                </a:ext>
              </a:extLst>
            </p:cNvPr>
            <p:cNvCxnSpPr>
              <a:cxnSpLocks/>
              <a:stCxn id="381" idx="6"/>
              <a:endCxn id="433" idx="2"/>
            </p:cNvCxnSpPr>
            <p:nvPr/>
          </p:nvCxnSpPr>
          <p:spPr>
            <a:xfrm flipV="1">
              <a:off x="8438280" y="3658747"/>
              <a:ext cx="892508" cy="198251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52C6956B-1A6B-4809-BA82-A5820FDB3933}"/>
                </a:ext>
              </a:extLst>
            </p:cNvPr>
            <p:cNvCxnSpPr>
              <a:cxnSpLocks/>
              <a:stCxn id="381" idx="6"/>
              <a:endCxn id="435" idx="2"/>
            </p:cNvCxnSpPr>
            <p:nvPr/>
          </p:nvCxnSpPr>
          <p:spPr>
            <a:xfrm flipV="1">
              <a:off x="8438280" y="5152538"/>
              <a:ext cx="892508" cy="48872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 442">
              <a:extLst>
                <a:ext uri="{FF2B5EF4-FFF2-40B4-BE49-F238E27FC236}">
                  <a16:creationId xmlns:a16="http://schemas.microsoft.com/office/drawing/2014/main" id="{BC239C0B-C060-4EC8-873C-8E9B355C1B2B}"/>
                </a:ext>
              </a:extLst>
            </p:cNvPr>
            <p:cNvCxnSpPr>
              <a:cxnSpLocks/>
              <a:stCxn id="380" idx="6"/>
              <a:endCxn id="435" idx="2"/>
            </p:cNvCxnSpPr>
            <p:nvPr/>
          </p:nvCxnSpPr>
          <p:spPr>
            <a:xfrm>
              <a:off x="8438280" y="5010787"/>
              <a:ext cx="892508" cy="1417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A8654A72-28E1-48DA-A691-9FC496438B7C}"/>
                </a:ext>
              </a:extLst>
            </p:cNvPr>
            <p:cNvCxnSpPr>
              <a:cxnSpLocks/>
              <a:stCxn id="379" idx="6"/>
              <a:endCxn id="435" idx="2"/>
            </p:cNvCxnSpPr>
            <p:nvPr/>
          </p:nvCxnSpPr>
          <p:spPr>
            <a:xfrm>
              <a:off x="8438280" y="4380311"/>
              <a:ext cx="892508" cy="77222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F1217CAA-B465-4399-8AD5-AE162E4B6A20}"/>
                </a:ext>
              </a:extLst>
            </p:cNvPr>
            <p:cNvCxnSpPr>
              <a:cxnSpLocks/>
              <a:stCxn id="378" idx="6"/>
              <a:endCxn id="435" idx="2"/>
            </p:cNvCxnSpPr>
            <p:nvPr/>
          </p:nvCxnSpPr>
          <p:spPr>
            <a:xfrm>
              <a:off x="8438280" y="3749836"/>
              <a:ext cx="892508" cy="14027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4A34015A-AE0D-4DCD-AFDB-F3664F34C20A}"/>
                </a:ext>
              </a:extLst>
            </p:cNvPr>
            <p:cNvCxnSpPr>
              <a:cxnSpLocks/>
              <a:stCxn id="377" idx="6"/>
              <a:endCxn id="435" idx="2"/>
            </p:cNvCxnSpPr>
            <p:nvPr/>
          </p:nvCxnSpPr>
          <p:spPr>
            <a:xfrm>
              <a:off x="8438280" y="3119361"/>
              <a:ext cx="892508" cy="20331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1" name="그림 480">
            <a:extLst>
              <a:ext uri="{FF2B5EF4-FFF2-40B4-BE49-F238E27FC236}">
                <a16:creationId xmlns:a16="http://schemas.microsoft.com/office/drawing/2014/main" id="{157584DA-83D0-44EE-B323-0EF798770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385" y="4388158"/>
            <a:ext cx="749613" cy="1000993"/>
          </a:xfrm>
          <a:prstGeom prst="rect">
            <a:avLst/>
          </a:prstGeom>
        </p:spPr>
      </p:pic>
      <p:pic>
        <p:nvPicPr>
          <p:cNvPr id="482" name="그림 481">
            <a:extLst>
              <a:ext uri="{FF2B5EF4-FFF2-40B4-BE49-F238E27FC236}">
                <a16:creationId xmlns:a16="http://schemas.microsoft.com/office/drawing/2014/main" id="{3076BC55-E60D-48F4-AD13-6B19DF490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827" y="4388157"/>
            <a:ext cx="749613" cy="2133340"/>
          </a:xfrm>
          <a:prstGeom prst="rect">
            <a:avLst/>
          </a:prstGeom>
        </p:spPr>
      </p:pic>
      <p:sp>
        <p:nvSpPr>
          <p:cNvPr id="483" name="TextBox 482">
            <a:extLst>
              <a:ext uri="{FF2B5EF4-FFF2-40B4-BE49-F238E27FC236}">
                <a16:creationId xmlns:a16="http://schemas.microsoft.com/office/drawing/2014/main" id="{965E1C6B-26F4-478C-831E-BBAC75FC0A70}"/>
              </a:ext>
            </a:extLst>
          </p:cNvPr>
          <p:cNvSpPr txBox="1"/>
          <p:nvPr/>
        </p:nvSpPr>
        <p:spPr>
          <a:xfrm>
            <a:off x="1990982" y="4129659"/>
            <a:ext cx="12421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맑은 고딕" panose="020B0503020000020004" pitchFamily="50" charset="-127"/>
                <a:cs typeface="Arial" pitchFamily="34" charset="0"/>
              </a:rPr>
              <a:t>Labeled</a:t>
            </a:r>
            <a:r>
              <a:rPr lang="en-US" altLang="ko-KR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데이터 </a:t>
            </a:r>
            <a:endParaRPr lang="ko-KR" altLang="en-US" sz="1100" b="1" dirty="0"/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38181D80-5E65-406C-A85E-DE3F969AC2A0}"/>
              </a:ext>
            </a:extLst>
          </p:cNvPr>
          <p:cNvSpPr txBox="1"/>
          <p:nvPr/>
        </p:nvSpPr>
        <p:spPr>
          <a:xfrm>
            <a:off x="3081726" y="4129659"/>
            <a:ext cx="1523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Pseudo labeled</a:t>
            </a:r>
            <a:r>
              <a:rPr lang="en-US" altLang="ko-KR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b="1" spc="-13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데이터 </a:t>
            </a:r>
            <a:endParaRPr lang="ko-KR" altLang="en-US" sz="1100" dirty="0"/>
          </a:p>
        </p:txBody>
      </p:sp>
      <p:cxnSp>
        <p:nvCxnSpPr>
          <p:cNvPr id="485" name="연결선: 꺾임 484">
            <a:extLst>
              <a:ext uri="{FF2B5EF4-FFF2-40B4-BE49-F238E27FC236}">
                <a16:creationId xmlns:a16="http://schemas.microsoft.com/office/drawing/2014/main" id="{B4B5C606-9884-409D-896C-BCA0B5EB9B59}"/>
              </a:ext>
            </a:extLst>
          </p:cNvPr>
          <p:cNvCxnSpPr>
            <a:cxnSpLocks/>
          </p:cNvCxnSpPr>
          <p:nvPr/>
        </p:nvCxnSpPr>
        <p:spPr>
          <a:xfrm rot="5400000">
            <a:off x="6041677" y="1253752"/>
            <a:ext cx="342865" cy="5408951"/>
          </a:xfrm>
          <a:prstGeom prst="bentConnector3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5F504F87-2450-4E5D-AB4C-0423642C1F50}"/>
              </a:ext>
            </a:extLst>
          </p:cNvPr>
          <p:cNvSpPr txBox="1"/>
          <p:nvPr/>
        </p:nvSpPr>
        <p:spPr>
          <a:xfrm>
            <a:off x="7924099" y="5135463"/>
            <a:ext cx="1854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4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Prediction</a:t>
            </a:r>
            <a:endParaRPr lang="ko-KR" altLang="en-US" sz="2000" b="1" spc="-40" dirty="0"/>
          </a:p>
        </p:txBody>
      </p:sp>
    </p:spTree>
    <p:extLst>
      <p:ext uri="{BB962C8B-B14F-4D97-AF65-F5344CB8AC3E}">
        <p14:creationId xmlns:p14="http://schemas.microsoft.com/office/powerpoint/2010/main" val="415955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28848</TotalTime>
  <Words>72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고은성[ 대학원석사과정재학 / 산업경영공학과 ]</dc:creator>
  <cp:lastModifiedBy>고은성[ 대학원석사과정재학 / 산업경영공학과 ]</cp:lastModifiedBy>
  <cp:revision>1</cp:revision>
  <dcterms:created xsi:type="dcterms:W3CDTF">2022-02-12T05:21:27Z</dcterms:created>
  <dcterms:modified xsi:type="dcterms:W3CDTF">2022-03-04T06:10:17Z</dcterms:modified>
</cp:coreProperties>
</file>