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77" d="100"/>
          <a:sy n="177" d="100"/>
        </p:scale>
        <p:origin x="-120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9118B-0C9C-D441-9EE6-7F5BECB04868}" type="datetimeFigureOut">
              <a:rPr lang="en-US" smtClean="0"/>
              <a:t>27/07/18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1FA7C-1DC5-9D45-940C-C0B95CD39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10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9118B-0C9C-D441-9EE6-7F5BECB04868}" type="datetimeFigureOut">
              <a:rPr lang="en-US" smtClean="0"/>
              <a:t>27/07/18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1FA7C-1DC5-9D45-940C-C0B95CD39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28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9118B-0C9C-D441-9EE6-7F5BECB04868}" type="datetimeFigureOut">
              <a:rPr lang="en-US" smtClean="0"/>
              <a:t>27/07/18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1FA7C-1DC5-9D45-940C-C0B95CD39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86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9118B-0C9C-D441-9EE6-7F5BECB04868}" type="datetimeFigureOut">
              <a:rPr lang="en-US" smtClean="0"/>
              <a:t>27/07/18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1FA7C-1DC5-9D45-940C-C0B95CD39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58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9118B-0C9C-D441-9EE6-7F5BECB04868}" type="datetimeFigureOut">
              <a:rPr lang="en-US" smtClean="0"/>
              <a:t>27/07/18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1FA7C-1DC5-9D45-940C-C0B95CD39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66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9118B-0C9C-D441-9EE6-7F5BECB04868}" type="datetimeFigureOut">
              <a:rPr lang="en-US" smtClean="0"/>
              <a:t>27/07/18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1FA7C-1DC5-9D45-940C-C0B95CD39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61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9118B-0C9C-D441-9EE6-7F5BECB04868}" type="datetimeFigureOut">
              <a:rPr lang="en-US" smtClean="0"/>
              <a:t>27/07/18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1FA7C-1DC5-9D45-940C-C0B95CD39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13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9118B-0C9C-D441-9EE6-7F5BECB04868}" type="datetimeFigureOut">
              <a:rPr lang="en-US" smtClean="0"/>
              <a:t>27/07/18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1FA7C-1DC5-9D45-940C-C0B95CD39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85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9118B-0C9C-D441-9EE6-7F5BECB04868}" type="datetimeFigureOut">
              <a:rPr lang="en-US" smtClean="0"/>
              <a:t>27/07/18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1FA7C-1DC5-9D45-940C-C0B95CD39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9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9118B-0C9C-D441-9EE6-7F5BECB04868}" type="datetimeFigureOut">
              <a:rPr lang="en-US" smtClean="0"/>
              <a:t>27/07/18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1FA7C-1DC5-9D45-940C-C0B95CD39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0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9118B-0C9C-D441-9EE6-7F5BECB04868}" type="datetimeFigureOut">
              <a:rPr lang="en-US" smtClean="0"/>
              <a:t>27/07/18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1FA7C-1DC5-9D45-940C-C0B95CD39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32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9118B-0C9C-D441-9EE6-7F5BECB04868}" type="datetimeFigureOut">
              <a:rPr lang="en-US" smtClean="0"/>
              <a:t>27/07/18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1FA7C-1DC5-9D45-940C-C0B95CD39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3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rc 20"/>
          <p:cNvSpPr/>
          <p:nvPr/>
        </p:nvSpPr>
        <p:spPr>
          <a:xfrm>
            <a:off x="1262850" y="767780"/>
            <a:ext cx="6916971" cy="5546675"/>
          </a:xfrm>
          <a:prstGeom prst="arc">
            <a:avLst>
              <a:gd name="adj1" fmla="val 11149493"/>
              <a:gd name="adj2" fmla="val 15397414"/>
            </a:avLst>
          </a:prstGeom>
          <a:noFill/>
          <a:ln w="19050" cap="rnd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810806" y="1937393"/>
            <a:ext cx="3257579" cy="0"/>
          </a:xfrm>
          <a:prstGeom prst="line">
            <a:avLst/>
          </a:prstGeom>
          <a:ln w="19050" cap="rnd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805350" y="667323"/>
            <a:ext cx="0" cy="2633416"/>
          </a:xfrm>
          <a:prstGeom prst="line">
            <a:avLst/>
          </a:prstGeom>
          <a:ln w="19050" cap="rnd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96456" y="2159830"/>
            <a:ext cx="932787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10806" y="2656653"/>
            <a:ext cx="624250" cy="3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05350" y="1522923"/>
            <a:ext cx="1548142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805350" y="1208915"/>
            <a:ext cx="2014536" cy="1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729243" y="1937389"/>
            <a:ext cx="0" cy="222441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1434754" y="1937389"/>
            <a:ext cx="0" cy="719264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2335404" y="1522923"/>
            <a:ext cx="8894" cy="414469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2819886" y="1208916"/>
            <a:ext cx="0" cy="728476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974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Imperial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 Peters</dc:creator>
  <cp:lastModifiedBy>Ole Peters</cp:lastModifiedBy>
  <cp:revision>9</cp:revision>
  <dcterms:created xsi:type="dcterms:W3CDTF">2018-07-27T15:27:47Z</dcterms:created>
  <dcterms:modified xsi:type="dcterms:W3CDTF">2018-07-27T17:17:13Z</dcterms:modified>
</cp:coreProperties>
</file>