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.koegler" userId="d946218f-ec66-40c8-998e-cdeee298b7a6" providerId="ADAL" clId="{DC33FF51-9354-4799-B8FC-116542470FC8}"/>
    <pc:docChg chg="custSel addSld delSld modSld">
      <pc:chgData name="max.koegler" userId="d946218f-ec66-40c8-998e-cdeee298b7a6" providerId="ADAL" clId="{DC33FF51-9354-4799-B8FC-116542470FC8}" dt="2024-09-02T17:04:30.095" v="184" actId="20577"/>
      <pc:docMkLst>
        <pc:docMk/>
      </pc:docMkLst>
      <pc:sldChg chg="add del">
        <pc:chgData name="max.koegler" userId="d946218f-ec66-40c8-998e-cdeee298b7a6" providerId="ADAL" clId="{DC33FF51-9354-4799-B8FC-116542470FC8}" dt="2024-09-02T17:00:23.365" v="98" actId="2696"/>
        <pc:sldMkLst>
          <pc:docMk/>
          <pc:sldMk cId="182482475" sldId="259"/>
        </pc:sldMkLst>
      </pc:sldChg>
      <pc:sldChg chg="addSp delSp modSp add">
        <pc:chgData name="max.koegler" userId="d946218f-ec66-40c8-998e-cdeee298b7a6" providerId="ADAL" clId="{DC33FF51-9354-4799-B8FC-116542470FC8}" dt="2024-09-02T17:00:01.523" v="83" actId="20577"/>
        <pc:sldMkLst>
          <pc:docMk/>
          <pc:sldMk cId="3162365282" sldId="260"/>
        </pc:sldMkLst>
        <pc:spChg chg="mod">
          <ac:chgData name="max.koegler" userId="d946218f-ec66-40c8-998e-cdeee298b7a6" providerId="ADAL" clId="{DC33FF51-9354-4799-B8FC-116542470FC8}" dt="2024-09-02T16:59:38.100" v="26" actId="20577"/>
          <ac:spMkLst>
            <pc:docMk/>
            <pc:sldMk cId="3162365282" sldId="260"/>
            <ac:spMk id="2" creationId="{B264751A-893C-4AA2-8337-997288C089C8}"/>
          </ac:spMkLst>
        </pc:spChg>
        <pc:spChg chg="mod">
          <ac:chgData name="max.koegler" userId="d946218f-ec66-40c8-998e-cdeee298b7a6" providerId="ADAL" clId="{DC33FF51-9354-4799-B8FC-116542470FC8}" dt="2024-09-02T17:00:01.523" v="83" actId="20577"/>
          <ac:spMkLst>
            <pc:docMk/>
            <pc:sldMk cId="3162365282" sldId="260"/>
            <ac:spMk id="3" creationId="{60310788-0573-426E-ACDD-628D19E35BCB}"/>
          </ac:spMkLst>
        </pc:spChg>
        <pc:picChg chg="add del">
          <ac:chgData name="max.koegler" userId="d946218f-ec66-40c8-998e-cdeee298b7a6" providerId="ADAL" clId="{DC33FF51-9354-4799-B8FC-116542470FC8}" dt="2024-09-02T16:59:42.724" v="28"/>
          <ac:picMkLst>
            <pc:docMk/>
            <pc:sldMk cId="3162365282" sldId="260"/>
            <ac:picMk id="4" creationId="{368DFE72-09A6-4765-872F-1F2AA8224ED4}"/>
          </ac:picMkLst>
        </pc:picChg>
      </pc:sldChg>
      <pc:sldChg chg="addSp delSp modSp add">
        <pc:chgData name="max.koegler" userId="d946218f-ec66-40c8-998e-cdeee298b7a6" providerId="ADAL" clId="{DC33FF51-9354-4799-B8FC-116542470FC8}" dt="2024-09-02T17:00:18.352" v="97" actId="1076"/>
        <pc:sldMkLst>
          <pc:docMk/>
          <pc:sldMk cId="1290174424" sldId="261"/>
        </pc:sldMkLst>
        <pc:spChg chg="mod">
          <ac:chgData name="max.koegler" userId="d946218f-ec66-40c8-998e-cdeee298b7a6" providerId="ADAL" clId="{DC33FF51-9354-4799-B8FC-116542470FC8}" dt="2024-09-02T17:00:10.504" v="91" actId="20577"/>
          <ac:spMkLst>
            <pc:docMk/>
            <pc:sldMk cId="1290174424" sldId="261"/>
            <ac:spMk id="2" creationId="{3193E15E-1094-4D1C-B23E-2273C01735F9}"/>
          </ac:spMkLst>
        </pc:spChg>
        <pc:spChg chg="del">
          <ac:chgData name="max.koegler" userId="d946218f-ec66-40c8-998e-cdeee298b7a6" providerId="ADAL" clId="{DC33FF51-9354-4799-B8FC-116542470FC8}" dt="2024-09-02T17:00:12.636" v="92"/>
          <ac:spMkLst>
            <pc:docMk/>
            <pc:sldMk cId="1290174424" sldId="261"/>
            <ac:spMk id="3" creationId="{0FAB91A5-32C5-4E3F-BA9D-FFE571F6F5DC}"/>
          </ac:spMkLst>
        </pc:spChg>
        <pc:picChg chg="add mod">
          <ac:chgData name="max.koegler" userId="d946218f-ec66-40c8-998e-cdeee298b7a6" providerId="ADAL" clId="{DC33FF51-9354-4799-B8FC-116542470FC8}" dt="2024-09-02T17:00:18.352" v="97" actId="1076"/>
          <ac:picMkLst>
            <pc:docMk/>
            <pc:sldMk cId="1290174424" sldId="261"/>
            <ac:picMk id="4" creationId="{631FC26A-F787-43FB-AF88-C307630FC607}"/>
          </ac:picMkLst>
        </pc:picChg>
      </pc:sldChg>
      <pc:sldChg chg="addSp modSp add">
        <pc:chgData name="max.koegler" userId="d946218f-ec66-40c8-998e-cdeee298b7a6" providerId="ADAL" clId="{DC33FF51-9354-4799-B8FC-116542470FC8}" dt="2024-09-02T17:02:24.172" v="115" actId="1076"/>
        <pc:sldMkLst>
          <pc:docMk/>
          <pc:sldMk cId="1576465119" sldId="262"/>
        </pc:sldMkLst>
        <pc:spChg chg="mod">
          <ac:chgData name="max.koegler" userId="d946218f-ec66-40c8-998e-cdeee298b7a6" providerId="ADAL" clId="{DC33FF51-9354-4799-B8FC-116542470FC8}" dt="2024-09-02T17:02:19.610" v="111" actId="20577"/>
          <ac:spMkLst>
            <pc:docMk/>
            <pc:sldMk cId="1576465119" sldId="262"/>
            <ac:spMk id="2" creationId="{6E3CD3C1-F108-4F90-8492-A00200D21847}"/>
          </ac:spMkLst>
        </pc:spChg>
        <pc:picChg chg="add mod">
          <ac:chgData name="max.koegler" userId="d946218f-ec66-40c8-998e-cdeee298b7a6" providerId="ADAL" clId="{DC33FF51-9354-4799-B8FC-116542470FC8}" dt="2024-09-02T17:02:24.172" v="115" actId="1076"/>
          <ac:picMkLst>
            <pc:docMk/>
            <pc:sldMk cId="1576465119" sldId="262"/>
            <ac:picMk id="4" creationId="{EBE07C62-4CDA-4800-A2DB-E4019EF53DA8}"/>
          </ac:picMkLst>
        </pc:picChg>
      </pc:sldChg>
      <pc:sldChg chg="addSp delSp modSp add">
        <pc:chgData name="max.koegler" userId="d946218f-ec66-40c8-998e-cdeee298b7a6" providerId="ADAL" clId="{DC33FF51-9354-4799-B8FC-116542470FC8}" dt="2024-09-02T17:04:30.095" v="184" actId="20577"/>
        <pc:sldMkLst>
          <pc:docMk/>
          <pc:sldMk cId="1861149759" sldId="263"/>
        </pc:sldMkLst>
        <pc:spChg chg="mod">
          <ac:chgData name="max.koegler" userId="d946218f-ec66-40c8-998e-cdeee298b7a6" providerId="ADAL" clId="{DC33FF51-9354-4799-B8FC-116542470FC8}" dt="2024-09-02T17:04:30.095" v="184" actId="20577"/>
          <ac:spMkLst>
            <pc:docMk/>
            <pc:sldMk cId="1861149759" sldId="263"/>
            <ac:spMk id="2" creationId="{7C6BA511-69D4-4F9C-ACD5-39E42AD920FA}"/>
          </ac:spMkLst>
        </pc:spChg>
        <pc:spChg chg="del">
          <ac:chgData name="max.koegler" userId="d946218f-ec66-40c8-998e-cdeee298b7a6" providerId="ADAL" clId="{DC33FF51-9354-4799-B8FC-116542470FC8}" dt="2024-09-02T17:04:15.368" v="136"/>
          <ac:spMkLst>
            <pc:docMk/>
            <pc:sldMk cId="1861149759" sldId="263"/>
            <ac:spMk id="3" creationId="{23A1AB44-97DA-44F9-800B-BED4D7D64524}"/>
          </ac:spMkLst>
        </pc:spChg>
        <pc:picChg chg="add mod">
          <ac:chgData name="max.koegler" userId="d946218f-ec66-40c8-998e-cdeee298b7a6" providerId="ADAL" clId="{DC33FF51-9354-4799-B8FC-116542470FC8}" dt="2024-09-02T17:04:16.279" v="137" actId="1076"/>
          <ac:picMkLst>
            <pc:docMk/>
            <pc:sldMk cId="1861149759" sldId="263"/>
            <ac:picMk id="4" creationId="{434F38A3-18C9-4020-9D4B-53705258A6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322E-CDC7-4307-BF2C-A3A56992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E5623-31E8-4B7F-B6EA-7E88CF30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3544-AC3B-42C6-A2C9-18F85895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5D44-6298-4C20-99B6-49C58BE7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D46D-6ABF-49CA-B4EA-604C666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620-8EBE-4363-8A23-5A260784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97A3-5547-41ED-8B56-EEB3E8DD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315-A13B-402F-B7BF-01FCF8FD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EFBA-FBF1-4943-BBA1-DCE68D0C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D58-34A0-42C0-8C45-7505663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D6EFE-4CCA-43B3-A59B-73473F404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D405-DFE2-4709-B21C-AF2D17B4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16DB-9A03-4621-A778-DEEEA30D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154E-2E49-4AAB-8D0D-E1774788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92AF-8172-4AE8-AC3F-16CC850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69B7-417E-4B97-9F86-FA58B600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A61D-86FA-4FE1-B27D-D8928D20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6E7D-62FD-4C02-A0B7-51715CD2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ACCD-C458-4483-BCA9-9E433C4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6C27-36F1-4EF2-891B-D18AA4F0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341F-77EC-4C41-97F3-0C7986D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9F87-F81B-4399-A379-5C2C4A98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D78E-8D27-467D-B7CF-D6A0CB25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B950-1EC5-4AB0-AA16-F36C7C2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94F2-F03D-4C5C-9AD9-84F46BC9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95DB-4461-400D-8E0F-D45A5AD8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976B-FF93-48CC-851B-6B2C11123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9248-2D05-4C4B-B3A6-DD6F811B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1F59-02B2-4F16-8792-4AAF280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73D6-029C-4739-820B-13A4353F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4926-EE03-40EB-BCB0-271FA70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BCD1-5CA3-49EF-B816-3EB18AA7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5977-0EB2-4266-9F42-E1AB6A8E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D066-4545-46D9-82C7-C80E0703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80F04-05EC-4C7D-B409-5FCE3D73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04ADE-5A4D-4245-931C-7F39D371D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443B-86F8-4C74-8124-A010403D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936ED-4C15-4BE9-BAA2-72F0F262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22C29-D6E4-46DB-9B61-13798A33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81FF-887C-422B-8619-64B9E75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80032-6C60-489C-8367-AE1FC6D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DFE43-E3FF-4C44-B934-B1CB3B79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965C-8E11-4F55-AB2C-ECC4E3F4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7B41A-13F8-436F-A0AC-44912537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674F9-875B-4194-B687-4854DD85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45EC-3B91-4226-AC07-EAE4F28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343D-0807-4A67-B45D-0993B516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1B6F-11FE-43D8-9C4F-38FBDFC4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CABF8-B68C-4C59-A112-36DF0737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4F6B-D93C-46EB-BECF-CE9BE7CC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2D47-5F4F-46AC-B5D0-71AA7F1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AE528-9449-481A-BB74-2120D72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86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552-C44E-45D2-A9DA-8CFA110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03255-E593-4440-8040-5251DD7C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1571-C8D9-4CB1-BB67-D1EB66E5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B81F8-EDDE-460A-B193-950EAC0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931C-B796-474E-9B83-E9278D66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8C18-CA81-464A-B335-E750C281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0782E-7B9E-4147-BEC9-5E87E664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CB4D-CFB7-42F4-9486-50B41C91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A384-D833-4740-8AF7-E7937B40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C03E-9CD8-4EA0-9577-F264977D7F5B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8977-D9DC-47E6-A0E5-D5D3C612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962C-24F9-407C-832A-A1C272A2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6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hyperlink" Target="https://jalammar.github.io/illustrated-be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3002-59B6-48D1-8C4A-CCF5D3FFA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Transformer encoder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4E9BC-A42E-40ED-9F0A-EBCFF1543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--- BERT --- </a:t>
            </a:r>
          </a:p>
        </p:txBody>
      </p:sp>
    </p:spTree>
    <p:extLst>
      <p:ext uri="{BB962C8B-B14F-4D97-AF65-F5344CB8AC3E}">
        <p14:creationId xmlns:p14="http://schemas.microsoft.com/office/powerpoint/2010/main" val="8611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C9B-84D1-4880-BF40-2DCFA4F6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CCC3-B2A4-41CB-A146-ACBFA0E9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NLP: Natural Language Processing</a:t>
            </a:r>
          </a:p>
          <a:p>
            <a:r>
              <a:rPr lang="de-DE" dirty="0"/>
              <a:t>Embedding: word to numerical structure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  <a:r>
              <a:rPr lang="de-DE" dirty="0"/>
              <a:t> = </a:t>
            </a:r>
            <a:r>
              <a:rPr lang="de-DE" b="1" i="1" dirty="0"/>
              <a:t>fixed</a:t>
            </a:r>
            <a:r>
              <a:rPr lang="de-DE" dirty="0"/>
              <a:t> embedding; same word = same embedding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  <a:r>
              <a:rPr lang="de-DE" dirty="0"/>
              <a:t> = </a:t>
            </a:r>
            <a:r>
              <a:rPr lang="de-DE" b="1" i="1" dirty="0"/>
              <a:t>contextualized</a:t>
            </a:r>
            <a:r>
              <a:rPr lang="de-DE" dirty="0"/>
              <a:t> meaning, embedding for whole sentence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1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F50-5E5E-4576-8225-1405573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88288"/>
            <a:ext cx="10515600" cy="1325563"/>
          </a:xfrm>
        </p:spPr>
        <p:txBody>
          <a:bodyPr/>
          <a:lstStyle/>
          <a:p>
            <a:r>
              <a:rPr lang="de-DE" dirty="0"/>
              <a:t>B</a:t>
            </a:r>
            <a:r>
              <a:rPr lang="de-DE" sz="2400" dirty="0"/>
              <a:t>iderectional</a:t>
            </a:r>
            <a:r>
              <a:rPr lang="de-DE" dirty="0"/>
              <a:t>E</a:t>
            </a:r>
            <a:r>
              <a:rPr lang="de-DE" sz="2400" dirty="0"/>
              <a:t>ncoder</a:t>
            </a:r>
            <a:r>
              <a:rPr lang="de-DE" dirty="0"/>
              <a:t>R</a:t>
            </a:r>
            <a:r>
              <a:rPr lang="de-DE" sz="2400" dirty="0"/>
              <a:t>epresentationsfrom</a:t>
            </a:r>
            <a:r>
              <a:rPr lang="de-DE" dirty="0"/>
              <a:t>T</a:t>
            </a:r>
            <a:r>
              <a:rPr lang="de-DE" sz="2800" dirty="0"/>
              <a:t>ransformers </a:t>
            </a:r>
            <a:r>
              <a:rPr lang="de-DE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37E-64B8-4D5E-9338-0107E737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Training:  next sentence prediction, mased language model (Lückentext)</a:t>
            </a:r>
          </a:p>
          <a:p>
            <a:r>
              <a:rPr lang="de-DE" sz="2400" dirty="0">
                <a:hlinkClick r:id="rId2"/>
              </a:rPr>
              <a:t>https://jalammar.github.io/illustrated-bert/</a:t>
            </a:r>
            <a:r>
              <a:rPr lang="de-DE" sz="2400" dirty="0"/>
              <a:t>, https://www.youtube.com/watch?v=7kLi8u2dJz0</a:t>
            </a:r>
          </a:p>
          <a:p>
            <a:r>
              <a:rPr lang="de-DE" sz="2400" dirty="0"/>
              <a:t> </a:t>
            </a:r>
          </a:p>
          <a:p>
            <a:endParaRPr lang="de-D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303B7-833B-43EB-A121-CD814D9F151C}"/>
              </a:ext>
            </a:extLst>
          </p:cNvPr>
          <p:cNvSpPr txBox="1"/>
          <p:nvPr/>
        </p:nvSpPr>
        <p:spPr>
          <a:xfrm>
            <a:off x="343249" y="1087019"/>
            <a:ext cx="104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Tensorflow hub: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https://www.tensorflow.org/hub</a:t>
            </a:r>
            <a:r>
              <a:rPr lang="de-DE" dirty="0"/>
              <a:t>; repository of trained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5928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CAE-64BB-4002-98CC-1D67FFD3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Preprocessor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9C50D-1465-42D8-AE3A-D1C35C23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66735"/>
            <a:ext cx="6182588" cy="1362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C9BDCF-5527-498D-AE11-EF26F4BEAD85}"/>
              </a:ext>
            </a:extLst>
          </p:cNvPr>
          <p:cNvSpPr txBox="1"/>
          <p:nvPr/>
        </p:nvSpPr>
        <p:spPr>
          <a:xfrm>
            <a:off x="1422400" y="4165600"/>
            <a:ext cx="562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Size(</a:t>
            </a:r>
            <a:r>
              <a:rPr lang="en-US" dirty="0" err="1"/>
              <a:t>input_mask</a:t>
            </a:r>
            <a:r>
              <a:rPr lang="en-US" dirty="0"/>
              <a:t>) = 128.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längster</a:t>
            </a:r>
            <a:r>
              <a:rPr lang="en-US" dirty="0"/>
              <a:t> </a:t>
            </a:r>
            <a:r>
              <a:rPr lang="en-US" dirty="0" err="1"/>
              <a:t>Satz</a:t>
            </a:r>
            <a:r>
              <a:rPr lang="en-US" dirty="0"/>
              <a:t> (</a:t>
            </a:r>
            <a:r>
              <a:rPr lang="en-US" dirty="0" err="1"/>
              <a:t>aufpassen</a:t>
            </a:r>
            <a:r>
              <a:rPr lang="en-US" dirty="0"/>
              <a:t>)!!! </a:t>
            </a:r>
          </a:p>
        </p:txBody>
      </p:sp>
    </p:spTree>
    <p:extLst>
      <p:ext uri="{BB962C8B-B14F-4D97-AF65-F5344CB8AC3E}">
        <p14:creationId xmlns:p14="http://schemas.microsoft.com/office/powerpoint/2010/main" val="128370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751A-893C-4AA2-8337-997288C08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Multiple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10788-0573-426E-ACDD-628D19E35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Hausbild + hard facts </a:t>
            </a:r>
            <a:r>
              <a:rPr lang="de-DE" dirty="0">
                <a:sym typeface="Wingdings" panose="05000000000000000000" pitchFamily="2" charset="2"/>
              </a:rPr>
              <a:t> Price 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3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E15E-1094-4D1C-B23E-2273C017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FC26A-F787-43FB-AF88-C307630F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501" y="550358"/>
            <a:ext cx="6090408" cy="57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3C1-F108-4F90-8492-A00200D2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E7F6-5076-4CE0-87F7-88F12803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07C62-4CDA-4800-A2DB-E4019EF5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41" y="1129320"/>
            <a:ext cx="5361148" cy="48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A511-69D4-4F9C-ACD5-39E42AD9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layer (only neigboring neurons connected)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F38A3-18C9-4020-9D4B-53705258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045" y="1690688"/>
            <a:ext cx="6951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4C8B9EF9CEA347BC587571F846F827" ma:contentTypeVersion="11" ma:contentTypeDescription="Ein neues Dokument erstellen." ma:contentTypeScope="" ma:versionID="0a7805a3a6acd038ed4984f31f11d3ba">
  <xsd:schema xmlns:xsd="http://www.w3.org/2001/XMLSchema" xmlns:xs="http://www.w3.org/2001/XMLSchema" xmlns:p="http://schemas.microsoft.com/office/2006/metadata/properties" xmlns:ns3="bac5c0ce-8fe9-4600-ae52-54e2598dbc0d" targetNamespace="http://schemas.microsoft.com/office/2006/metadata/properties" ma:root="true" ma:fieldsID="6ac7b9644703bc9f9c3a5d7ace44a693" ns3:_="">
    <xsd:import namespace="bac5c0ce-8fe9-4600-ae52-54e2598dbc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5c0ce-8fe9-4600-ae52-54e2598db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c5c0ce-8fe9-4600-ae52-54e2598dbc0d" xsi:nil="true"/>
  </documentManagement>
</p:properties>
</file>

<file path=customXml/itemProps1.xml><?xml version="1.0" encoding="utf-8"?>
<ds:datastoreItem xmlns:ds="http://schemas.openxmlformats.org/officeDocument/2006/customXml" ds:itemID="{D2CEBE92-BF88-46D0-A3F8-B4604F0FB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c5c0ce-8fe9-4600-ae52-54e2598dbc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4091F-7319-490E-81F6-D18A1FC92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D2F25-50E9-4A4A-8F37-5D88EC77E5D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ac5c0ce-8fe9-4600-ae52-54e2598dbc0d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Transformer encoder architecture</vt:lpstr>
      <vt:lpstr>Keywords</vt:lpstr>
      <vt:lpstr>BiderectionalEncoderRepresentationsfromTransformers   </vt:lpstr>
      <vt:lpstr>BERT Preprocessor </vt:lpstr>
      <vt:lpstr>Multiple Inputs</vt:lpstr>
      <vt:lpstr>Methods</vt:lpstr>
      <vt:lpstr>FC layer</vt:lpstr>
      <vt:lpstr>Convolutional layer (only neigboring neurons connected)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encoder architecture</dc:title>
  <dc:creator>max.koegler</dc:creator>
  <cp:lastModifiedBy>lorenz.meyer</cp:lastModifiedBy>
  <cp:revision>9</cp:revision>
  <dcterms:created xsi:type="dcterms:W3CDTF">2024-08-27T16:31:10Z</dcterms:created>
  <dcterms:modified xsi:type="dcterms:W3CDTF">2024-10-15T09:33:04Z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0x010100A94C8B9EF9CEA347BC587571F846F827</vt:lpwstr>
  </property>
</Properties>
</file>