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2.jpg"/><Relationship Id="rId7" Type="http://schemas.openxmlformats.org/officeDocument/2006/relationships/image" Target="../media/image8.jpg"/><Relationship Id="rId12" Type="http://schemas.openxmlformats.org/officeDocument/2006/relationships/image" Target="../media/image1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5" Type="http://schemas.openxmlformats.org/officeDocument/2006/relationships/image" Target="../media/image4.jpg"/><Relationship Id="rId10" Type="http://schemas.openxmlformats.org/officeDocument/2006/relationships/image" Target="../media/image11.jpg"/><Relationship Id="rId4" Type="http://schemas.openxmlformats.org/officeDocument/2006/relationships/image" Target="../media/image3.jpg"/><Relationship Id="rId9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jpg"/><Relationship Id="rId7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4.jpg"/><Relationship Id="rId10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r="10038" b="10863"/>
          <a:stretch/>
        </p:blipFill>
        <p:spPr>
          <a:xfrm rot="16200000">
            <a:off x="8471529" y="3004960"/>
            <a:ext cx="6725431" cy="715511"/>
          </a:xfrm>
          <a:prstGeom prst="rect">
            <a:avLst/>
          </a:prstGeom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s-ES" sz="8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PUNTA GUÍA</a:t>
            </a:r>
            <a:endParaRPr lang="es-ES" sz="8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58" y="382391"/>
            <a:ext cx="1578644" cy="576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74" y="457633"/>
            <a:ext cx="1288132" cy="5043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" y="78488"/>
            <a:ext cx="8211196" cy="118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r="10038" b="10863"/>
          <a:stretch/>
        </p:blipFill>
        <p:spPr>
          <a:xfrm rot="16200000">
            <a:off x="8471529" y="3004960"/>
            <a:ext cx="6725431" cy="715511"/>
          </a:xfrm>
          <a:prstGeom prst="rect">
            <a:avLst/>
          </a:prstGeom>
        </p:spPr>
      </p:pic>
      <p:sp>
        <p:nvSpPr>
          <p:cNvPr id="8" name="Marcador de texto 7"/>
          <p:cNvSpPr>
            <a:spLocks noGrp="1"/>
          </p:cNvSpPr>
          <p:nvPr>
            <p:ph type="body" idx="1"/>
          </p:nvPr>
        </p:nvSpPr>
        <p:spPr>
          <a:xfrm>
            <a:off x="1723790" y="5121024"/>
            <a:ext cx="8596668" cy="860400"/>
          </a:xfrm>
        </p:spPr>
        <p:txBody>
          <a:bodyPr/>
          <a:lstStyle/>
          <a:p>
            <a:r>
              <a:rPr lang="es-ES" dirty="0" smtClean="0">
                <a:solidFill>
                  <a:schemeClr val="accent2">
                    <a:lumMod val="50000"/>
                  </a:schemeClr>
                </a:solidFill>
              </a:rPr>
              <a:t>Lucas</a:t>
            </a:r>
            <a:r>
              <a:rPr lang="es-E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accent2">
                    <a:lumMod val="50000"/>
                  </a:schemeClr>
                </a:solidFill>
              </a:rPr>
              <a:t>Olivera, Noelia Nieves, Juan Pablo Rolando, </a:t>
            </a:r>
            <a:r>
              <a:rPr lang="es-ES" dirty="0" err="1" smtClean="0">
                <a:solidFill>
                  <a:schemeClr val="accent2">
                    <a:lumMod val="50000"/>
                  </a:schemeClr>
                </a:solidFill>
              </a:rPr>
              <a:t>Angeles</a:t>
            </a:r>
            <a:r>
              <a:rPr lang="es-ES" dirty="0" smtClean="0">
                <a:solidFill>
                  <a:schemeClr val="accent2">
                    <a:lumMod val="50000"/>
                  </a:schemeClr>
                </a:solidFill>
              </a:rPr>
              <a:t> Nieves</a:t>
            </a: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58" y="382391"/>
            <a:ext cx="1578644" cy="576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74" y="457633"/>
            <a:ext cx="1288132" cy="5043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" y="78488"/>
            <a:ext cx="8211196" cy="1189873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202" y="382391"/>
            <a:ext cx="5140820" cy="486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2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8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r="10038" b="10863"/>
          <a:stretch/>
        </p:blipFill>
        <p:spPr>
          <a:xfrm rot="16200000">
            <a:off x="8471529" y="3004960"/>
            <a:ext cx="6725431" cy="7155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58" y="382391"/>
            <a:ext cx="1578644" cy="576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74" y="457633"/>
            <a:ext cx="1288132" cy="5043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" y="78488"/>
            <a:ext cx="8211196" cy="1189873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80" y="1268361"/>
            <a:ext cx="10058400" cy="500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1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r="10038" b="10863"/>
          <a:stretch/>
        </p:blipFill>
        <p:spPr>
          <a:xfrm rot="16200000">
            <a:off x="8471529" y="3004960"/>
            <a:ext cx="6725431" cy="7155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58" y="382391"/>
            <a:ext cx="1578644" cy="576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74" y="457633"/>
            <a:ext cx="1288132" cy="5043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" y="78488"/>
            <a:ext cx="8211196" cy="118987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9676">
            <a:off x="7515606" y="1609613"/>
            <a:ext cx="3027426" cy="169960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38935">
            <a:off x="573746" y="1417133"/>
            <a:ext cx="5064270" cy="2583811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345" y="3394578"/>
            <a:ext cx="4581144" cy="3054096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19" y="4182015"/>
            <a:ext cx="3553223" cy="2315147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2358">
            <a:off x="3661772" y="2566748"/>
            <a:ext cx="4408827" cy="2543554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3781">
            <a:off x="4270633" y="4414119"/>
            <a:ext cx="3442984" cy="1926509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700" y="846858"/>
            <a:ext cx="2724808" cy="204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3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r="10038" b="10863"/>
          <a:stretch/>
        </p:blipFill>
        <p:spPr>
          <a:xfrm rot="16200000">
            <a:off x="8471529" y="3004960"/>
            <a:ext cx="6725431" cy="7155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58" y="382391"/>
            <a:ext cx="1578644" cy="576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74" y="457633"/>
            <a:ext cx="1288132" cy="5043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" y="78488"/>
            <a:ext cx="8211196" cy="118987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7" y="1268361"/>
            <a:ext cx="2581263" cy="258126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495" y="4494612"/>
            <a:ext cx="1603865" cy="206163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014" y="1863633"/>
            <a:ext cx="2783205" cy="27723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488" y="4203538"/>
            <a:ext cx="2431351" cy="235270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102" y="1085481"/>
            <a:ext cx="4572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7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r="10038" b="10863"/>
          <a:stretch/>
        </p:blipFill>
        <p:spPr>
          <a:xfrm rot="16200000">
            <a:off x="8471529" y="3004960"/>
            <a:ext cx="6725431" cy="7155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58" y="382391"/>
            <a:ext cx="1578644" cy="576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74" y="457633"/>
            <a:ext cx="1288132" cy="5043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" y="78488"/>
            <a:ext cx="8211196" cy="118987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955288" y="2706624"/>
            <a:ext cx="8166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¿Qué esperamos de Punta Guía?</a:t>
            </a:r>
            <a:endParaRPr lang="es-E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61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r="10038" b="10863"/>
          <a:stretch/>
        </p:blipFill>
        <p:spPr>
          <a:xfrm rot="16200000">
            <a:off x="8471529" y="3004960"/>
            <a:ext cx="6725431" cy="7155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58" y="382391"/>
            <a:ext cx="1578644" cy="576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74" y="457633"/>
            <a:ext cx="1288132" cy="5043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" y="78488"/>
            <a:ext cx="8211196" cy="118987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483864" y="2947216"/>
            <a:ext cx="4733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¡Muchas gracias!</a:t>
            </a:r>
            <a:endParaRPr lang="es-ES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17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285</TotalTime>
  <Words>25</Words>
  <Application>Microsoft Office PowerPoint</Application>
  <PresentationFormat>Panorámica</PresentationFormat>
  <Paragraphs>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PUNTA GUÍA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patriciagrenno@outlook.es</dc:creator>
  <cp:lastModifiedBy>Angie Nieves</cp:lastModifiedBy>
  <cp:revision>11</cp:revision>
  <dcterms:created xsi:type="dcterms:W3CDTF">2018-06-26T18:23:10Z</dcterms:created>
  <dcterms:modified xsi:type="dcterms:W3CDTF">2019-03-25T22:30:19Z</dcterms:modified>
</cp:coreProperties>
</file>