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5" r:id="rId3"/>
    <p:sldId id="259" r:id="rId4"/>
    <p:sldId id="262" r:id="rId5"/>
    <p:sldId id="268" r:id="rId6"/>
    <p:sldId id="269" r:id="rId7"/>
    <p:sldId id="264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4.jpg"/><Relationship Id="rId10" Type="http://schemas.openxmlformats.org/officeDocument/2006/relationships/image" Target="../media/image14.png"/><Relationship Id="rId4" Type="http://schemas.openxmlformats.org/officeDocument/2006/relationships/image" Target="../media/image3.jp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723790" y="2015565"/>
            <a:ext cx="8596668" cy="1826581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ES" sz="8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PUNTAGUÍA</a:t>
            </a:r>
            <a:endParaRPr lang="es-ES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23790" y="4091403"/>
            <a:ext cx="859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solidFill>
                  <a:schemeClr val="accent2">
                    <a:lumMod val="50000"/>
                  </a:schemeClr>
                </a:solidFill>
              </a:rPr>
              <a:t>Sistema de Guía Turística</a:t>
            </a:r>
            <a:endParaRPr lang="es-ES" sz="28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633" y="3972669"/>
            <a:ext cx="3338304" cy="28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483864" y="2947216"/>
            <a:ext cx="4733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¡Muchas gracias!</a:t>
            </a:r>
            <a:endParaRPr lang="es-E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6" y="2274203"/>
            <a:ext cx="1591985" cy="19210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45" y="2274202"/>
            <a:ext cx="1789613" cy="19210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715578" y="4249780"/>
            <a:ext cx="21275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Noelia Nieves</a:t>
            </a:r>
          </a:p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*Estudiante Asistente Docente de Laboratorio de Tecnologías Digitales.</a:t>
            </a:r>
          </a:p>
          <a:p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225464" y="4218313"/>
            <a:ext cx="2251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Lucas Olivera</a:t>
            </a:r>
            <a:endParaRPr lang="es-ES" sz="2400" b="1" dirty="0">
              <a:solidFill>
                <a:schemeClr val="accent2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*QA Tester en Tata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Consultancy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Services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.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62" y="2275723"/>
            <a:ext cx="1518154" cy="19598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17" y="2275723"/>
            <a:ext cx="1498015" cy="194259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869764" y="4264479"/>
            <a:ext cx="2338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Angeles</a:t>
            </a: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ES" sz="2400" b="1" dirty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Nieves</a:t>
            </a:r>
          </a:p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*Estudiante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Analista TI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298978" y="4235568"/>
            <a:ext cx="215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Juan Rolando</a:t>
            </a:r>
            <a:endParaRPr lang="es-ES" sz="2400" b="1" dirty="0">
              <a:solidFill>
                <a:schemeClr val="accent2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*Programador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3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46222" y="3101105"/>
            <a:ext cx="708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¿Cómo surgió?</a:t>
            </a:r>
            <a:endParaRPr lang="es-ES" sz="2800" b="1" dirty="0">
              <a:solidFill>
                <a:schemeClr val="accent2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30" y="1176561"/>
            <a:ext cx="2581263" cy="25812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30" y="1268361"/>
            <a:ext cx="1857061" cy="23870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03" y="1268361"/>
            <a:ext cx="2618249" cy="26080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21" y="3909775"/>
            <a:ext cx="2431351" cy="23527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" y="3943131"/>
            <a:ext cx="4572000" cy="2286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08" y="4045569"/>
            <a:ext cx="2088663" cy="20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34" y="2498026"/>
            <a:ext cx="4169876" cy="39335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2313" y="1360690"/>
            <a:ext cx="6208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Etapas del proyecto:</a:t>
            </a:r>
            <a:endParaRPr lang="es-ES" sz="4800" dirty="0">
              <a:solidFill>
                <a:schemeClr val="accent2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371972"/>
            <a:ext cx="10058400" cy="53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270633" y="2860952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Demostración</a:t>
            </a:r>
            <a:endParaRPr lang="es-E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281654" y="2977994"/>
            <a:ext cx="5551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solidFill>
                  <a:schemeClr val="accent2">
                    <a:lumMod val="50000"/>
                  </a:schemeClr>
                </a:solidFill>
                <a:latin typeface="Bahnschrift Light" panose="020B0502040204020203" pitchFamily="34" charset="0"/>
              </a:rPr>
              <a:t>¿Qué resta por hacer?</a:t>
            </a:r>
            <a:endParaRPr lang="es-ES" sz="4400" dirty="0">
              <a:solidFill>
                <a:schemeClr val="accent2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270633" y="2860952"/>
            <a:ext cx="332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¿Preguntas?</a:t>
            </a:r>
            <a:endParaRPr lang="es-E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59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Bahnschrift Light</vt:lpstr>
      <vt:lpstr>Trebuchet MS</vt:lpstr>
      <vt:lpstr>Wingdings 3</vt:lpstr>
      <vt:lpstr>Faceta</vt:lpstr>
      <vt:lpstr>PUNTAGUÍA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patriciagrenno@outlook.es</dc:creator>
  <cp:lastModifiedBy>Angie Nieves</cp:lastModifiedBy>
  <cp:revision>36</cp:revision>
  <dcterms:created xsi:type="dcterms:W3CDTF">2018-06-26T18:23:10Z</dcterms:created>
  <dcterms:modified xsi:type="dcterms:W3CDTF">2019-04-24T18:30:57Z</dcterms:modified>
</cp:coreProperties>
</file>