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9" r:id="rId5"/>
    <p:sldId id="260" r:id="rId6"/>
    <p:sldId id="257" r:id="rId7"/>
    <p:sldId id="262" r:id="rId8"/>
    <p:sldId id="263" r:id="rId9"/>
    <p:sldId id="274" r:id="rId10"/>
    <p:sldId id="264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6" r:id="rId23"/>
    <p:sldId id="280" r:id="rId24"/>
    <p:sldId id="279" r:id="rId25"/>
    <p:sldId id="281" r:id="rId26"/>
    <p:sldId id="288" r:id="rId27"/>
    <p:sldId id="284" r:id="rId28"/>
    <p:sldId id="285" r:id="rId29"/>
    <p:sldId id="291" r:id="rId30"/>
    <p:sldId id="292" r:id="rId31"/>
    <p:sldId id="283" r:id="rId32"/>
    <p:sldId id="286" r:id="rId33"/>
    <p:sldId id="287" r:id="rId34"/>
    <p:sldId id="289" r:id="rId35"/>
    <p:sldId id="290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4:15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278 1,'-8'110,"-38"1080,42 9,-2 52,-58 374,-15 371,81-1247,0-436,-6-197,-3 0,-13 73,16-128,-1 56,0 28,-2-20,4 11,1-10,-6 27,2-62,2 21,5 666,2-689,3 19,0-20,-2 24,-4-34,0-57</inkml:trace>
  <inkml:trace contextRef="#ctx0" brushRef="#br0" timeOffset="2915.891">56 11270,'32'-3,"2"-2,-2-2,0-1,14-8,0 2,256-82,157-46,-259 84,393-105,-341 108,98 2,537 18,-504 29,324-17,452-8,-473 26,452-6,1595 0,-1710 13,-335-2,-671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7.66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8.09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50.05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6:02.5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9025 0,'-32'1,"1"1,-2 3,2 1,-3 3,15-3,0 1,0 1,0 1,1 2,1 0,-1 2,-3 4,-53 56,3 4,-40 57,16-19,-614 667,536-609,-68 73,146-142,-38 59,87-97,2 3,-23 50,22-46,-2-4,-2-2,-47 48,-42 56,121-146,2 0,-3 8,-27 41,29-51,-17 26,-2-2,-2-2,-17 15,-313 331,-160 145,479-489,-51 56,1 9,41-46,-31 40,42-48,-1-4,-18 14,-7 0,-51 66,45-50,45-49,0 2,-1 3,-357 472,275-367,43-57,24-31,-35 30,39-44,3 3,-30 40,21-18,-3-4,-7 2,-119 112,118-118,-236 243,126-106,-58 62,-66 77,110-117,-4 11,166-202,-2-1,-25 21,7-9,-1 0,-1-4,-19 11,18-14,0 2,-19 22,15-6,-273 249,80-99,190-156,1 3,-36 44,-230 277,274-310,33-40,0-1,-1-1,-1-1,0 0,-8 5,6-9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6:24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145 0,'-1'30,"-1"1,-3 9,-1 37,2 87,3-69,-9 88,-27 127,-28 335,54-409,9 1,7-1,8 0,24 140,-37-374,45 394,-29-211,-5 29,7 310,32 171,-13-396,25 79,72 284,-65-381,10-1,-12-28,-27-93,17 35,-16-82,3-1,3-4,55 94,-13-35,133 228,-181-330,2-3,2-2,2-3,45 42,-21-27,1 11,-13-17,41 36,-53-63,1-2,1-3,2-3,0-3,1-3,36 8,-72-27,1 1,-1 1,0 1,0 0,-1 2,0 0,2 4,5 4,0-2,1 0,0-2,1-2,0-1,1-1,0-1,0-2,1-2,19 1,216 10,-159-14,0 5,86 23,-128-17,1-3,-2-4,2-4,0-3,0-3,3-5,34 0,1 6,1 6,11-1,-106-2,58 0,14-6,-55 3,-1-1,0-2,0-1,0-1,9-6,45-28,-2-5,-1-3,65-63,-26 7,96-121,-44 34,-62 78,59-88,-138 170,-1-1,-1-1,-2-1,12-30,55-162,-57 147,77-203,-2 4,1-37,103-301,-157 467,35-157,22-171,1-3,-46 222,21-159,-62 281,9-38,-8-2,2-85,0-165,11-379,-31 651,10-39,-3 35,-4-21,-8 75,-1 25,5-10,5 38,-3 25,-3 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6:42.4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370 1,'-3'4,"-5"6,-3 13,0 20,-1 15,0 11,4 9,2 14,3 7,2-1,0 0,1-8,1-11,-1-15,0-10,1-14</inkml:trace>
  <inkml:trace contextRef="#ctx0" brushRef="#br0" timeOffset="534.48">0 494,'1'10,"-1"-1,1 1,1 0,-1-1,1 0,1 1,2 7,25 63,-17-46,107 257,-81-209,0-3,26 33,-61-106,-1 1,2-2,-1 1,1-1,-1 0,2 0,-1 0,5 2,-8-6,-1 0,0 0,1 0,-1-1,1 1,-1-1,1 1,-1-1,1 0,0 0,-1 0,1 0,-1 0,1 0,-1-1,1 1,-1-1,1 1,-1-1,1 0,-1 0,0 0,1 0,-1 0,1 0,-2 0,2 0,-1-1,0 1,0-1,0 1,0-1,0 0,0 1,-1-1,1 0,0-1,6-16,0-1,-1 0,-1-1,0 0,-1 0,-1 0,0 0,-2-3,4-52,-4-48,-1 103,-1-109,1 101</inkml:trace>
  <inkml:trace contextRef="#ctx0" brushRef="#br0" timeOffset="1439.358">241 1702,'0'4,"0"6,0 17,0 26,0 21,0 18,3 10,4 5,4-3,7-7,3-7,-2-11,-1-14,-4-10,-3-11,-5-12</inkml:trace>
  <inkml:trace contextRef="#ctx0" brushRef="#br0" timeOffset="2007.509">93 2590,'1'2,"-1"1,1 0,0 0,0-1,0 1,0-1,0 1,1-1,-1 0,1 0,-1 1,5 5,3 9,0 0,1-1,1 0,0-2,1 1,4 3,-12-15,-1 0,1 1,0-2,-1 1,2-1,-1 0,0 0,0 0,0-1,0 1,1-2,-1 1,0 0,0-1,1 0,-1-1,1 1,-1-1,0 0,1-1,-2 1,2-1,-1 0,-1 0,1-1,1 0,4-4,-1-1,0 0,0-1,0 0,-1-1,0 0,0 0,0-1,2-8,12-23,15-45,-30 72,8-22,-1 0,9-38,-19 65,-1 0,0 0,0 0,-1-1,0 0,0 1,-1-1,0 1,0-1,-1 0,0 1,-1-1,1 1,-1-2,-4-3</inkml:trace>
  <inkml:trace contextRef="#ctx0" brushRef="#br0" timeOffset="2968.858">259 3133,'0'4,"3"5,4 15,5 19,2 19,7 21,0 12,9 15,1 6,-5-4,-6-9,-4-9,-4-12,-2-16,-2-15,-2-16</inkml:trace>
  <inkml:trace contextRef="#ctx0" brushRef="#br0" timeOffset="3505.866">296 4118,'5'2,"-2"0,2 0,-1 0,0 0,0 1,0 0,-1 0,0 0,1 1,-1 0,2 1,9 9,11 7,1-2,2 0,-27-18,1 0,0-1,-1 1,2 0,-2-1,1 1,0-1,-1 0,1 0,0 0,0 0,0 0,-1-1,1 1,0-1,0 1,-1-1,1 0,1 0,0-2,1 0,0 0,-1 0,1-1,-1 1,0-1,0 0,2-4,5-10,-1 0,0-1,0 0,-1-3,-6 16,8-20,0 0,-2-1,-1 0,0 0,-1-1,-1 0,-2-1,0 1,0-20,-3 25</inkml:trace>
  <inkml:trace contextRef="#ctx0" brushRef="#br0" timeOffset="4385.4307">426 4612,'0'4,"0"6,0 9,3 23,4 20,11 22,1 12,2 3,0-3,-1-13,-3-17,-5-16,-5-15</inkml:trace>
  <inkml:trace contextRef="#ctx0" brushRef="#br0" timeOffset="4968.25">463 5401,'0'2,"1"0,0 0,0 0,0 0,0 0,0 0,0 0,1-1,-1 1,0 0,0-1,1 0,-1 1,9 9,-8-8,-1-1,1 1,-1-1,1 1,0-1,-1 0,2 0,-2 0,1-1,1 1,-1-1,0 1,0-1,1 0,-1 0,0 0,0 0,1-1,-1 1,0-1,1 0,0 0,-1-1,1 0,0 0,0 0,-1 0,1-1,-1 1,0-1,1 0,0 0,-2-1,1 1,1 0,-1-1,-1 0,2 0,-2 0,1 0,-1 0,1 0,6-15,-1 0,-1 0,0-1,0 0,-1 0,2-17,4-33,0-24,-4 34,-1-5,1-46,-7 82</inkml:trace>
  <inkml:trace contextRef="#ctx0" brushRef="#br0" timeOffset="5862.7">629 5648,'0'4,"0"10,3 15,8 19,7 15,8 12,5 7,1-2,-2-11,-6-9,-5-14,-1-11,-4-7,-4-5,-5-5</inkml:trace>
  <inkml:trace contextRef="#ctx0" brushRef="#br0" timeOffset="6407.672">555 6313,'10'12,"2"-1,-1-1,1 0,0-1,13 7,-24-15,10 5,1 1,0-2,0 0,0-1,0-1,0 0,0-1,0-1,0 0,1-1,-1-1,1-1,-1 0,0-1,0-1,0 0,0-1,-1-1,1-1,-1 0,0-1,-1 0,1-1,-1-1,-1 0,1 0,3-6,-3 0,-1 0,-1 0,0-1,0-1,-2 0,1 0,-2-1,1 0,-2 0,0 0,1-13,1-17,-1-1,-3 1,-1-1,-1-6,-1 28</inkml:trace>
  <inkml:trace contextRef="#ctx0" brushRef="#br0" timeOffset="7389.022">851 6708,'0'4,"3"6,5 9,6 15,11 13,11 16,4 10,7 4,0-1,-4-6,-10-11,-7-11,-8-9,-7-8,-6-8</inkml:trace>
  <inkml:trace contextRef="#ctx0" brushRef="#br0" timeOffset="7924.137">851 7497,'10'1,"0"0,-1 1,1 0,1 2,29 5,5-3,1-3,-1-2,0-3,12-5,-49 5,0-1,-1 0,0 0,0-1,0 0,1-1,-2 0,0-1,1 0,-1 0,0 0,0-1,-1-1,1 1,-1-1,-1 0,1-1,-1 1,0-1,0 0,0-1,0-5,0 2,0 0,-1-1,-1 0,0 0,0 0,-1 0,1 0,-2 0,0-1,-1 1,0 0,0 0,-2 0,1 0,-1 0,-1 0,-3-10</inkml:trace>
  <inkml:trace contextRef="#ctx0" brushRef="#br0" timeOffset="8924.073">1221 7719,'129'181,"-76"-102,3-4,4-2,0-4,9 1,-54-57,-1 0,2-2,-1-1,1 0,1-1,4 0,-10-4,-2 0,1 0,0 2,4 3,1 3</inkml:trace>
  <inkml:trace contextRef="#ctx0" brushRef="#br0" timeOffset="9577.101">1646 7941,'14'10,"-2"0,1 2,-1 0,0 1,-1 1,10 13,4 11,-1 2,1 7,-10-21,-3 2,1 0,1 7,-11-23,1-1,0 1,-2 0,1 0,-1 0,0 0,-1 0,-1 1,1 11,-1-21,-1 0,1 0,0-1,-1 1,0 0,0-1,0 1,0 0,0-1,0 1,-1-1,2 0,-2 0,1 1,-1-1,0-1,0 1,1 0,-1 0,0-1,1 1,-2-1,1 0,1 0,-2 0,1 0,0 0,0-1,-10 4,1 0,-1-2,1 0,-8 0,17-2,-17 0,0-1,2-1,-2-1,1-2,-1 0,-7-5,-29-7,36 12</inkml:trace>
  <inkml:trace contextRef="#ctx0" brushRef="#br0" timeOffset="10672.847">1850 8656,'3'0,"4"0,11 8,14 4,14 11,13 6,5-1,-5-2,-7-1,-7-4,-10-3,-7-3,-6-4,-2-5,-3-3,-1-1,-1-3</inkml:trace>
  <inkml:trace contextRef="#ctx0" brushRef="#br0" timeOffset="11241.162">2163 8607,'14'1,"-1"1,0 0,0 2,0 0,0 1,0 0,-1 1,0 1,10 8,15 13,-2 2,14 16,-38-36,-1 1,1 0,-2 0,0 2,0-1,0 2,0 2,-6-11,-1 0,0 1,0-1,0 0,-1 1,1 0,-1-1,0 1,0 0,0 0,-1 0,0 0,0 0,0 0,0 0,0 0,-1 0,0 0,0-1,0 1,-1 0,0 2,-2 6,-2-1,1 0,-1 0,-1-1,1 1,-1-2,-1 0,1 0,-1 0,-1-1,0-1,0 0,0-1,-1 0,0-1,-9 5,7-6,1 0,-1-2,0 1,0-2,0 0,-1-1,1-1,0 0,0-2,0 1,-1-2,1 0,0-1,0-1,-5-2,3-1</inkml:trace>
  <inkml:trace contextRef="#ctx0" brushRef="#br0" timeOffset="11952.844">2645 9124,'97'4,"85"18,92 34,-158-30,-73-17,2-3,14-2,-39-3</inkml:trace>
  <inkml:trace contextRef="#ctx0" brushRef="#br0" timeOffset="12460.738">3144 9149,'30'0,"17"-1,46 9,-79-6,0 1,1 1,-1 1,0 1,0 0,-1 2,1 0,4 5,-15-12,-2 1,1-1,0 1,0-1,0 1,-1 0,1 0,-1 0,1 0,-1 0,0 1,0-1,1 0,-1 1,-1-1,1 1,1 0,-2-1,0 1,1 0,0 0,-1-1,0 1,1 0,-1 1,-1 1,0-1,0 0,1 1,-2-1,1 0,0 0,-1 0,1 0,-1 0,0-1,0 1,0-1,-1 1,1-1,0 0,-1 1,-8 8,-1-1,0 0,0 0,0-2,-1 0,-2 0,-32 17,-4-1,17-9,0 0,-108 51,119-58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6:56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3727 0,'-3'0,"-5"4,-6 14,-11 38,-13 42,-14 39,-3 25,4 6,4-5,8-17,3-21,5-15,2-14,-1-14,2-18,2-10,6-11,6-13</inkml:trace>
  <inkml:trace contextRef="#ctx0" brushRef="#br0" timeOffset="531.923">3043 1085,'0'6,"1"0,0 0,0 0,0 0,1 0,-1 0,1 0,0-1,2 4,3 12,266 730,-253-700,2 10,23 41,-44-99,0 0,1 0,-1-1,0 1,1-1,0 1,-1-1,1 0,0 0,0 0,0 0,-1-1,2 1,-1 0,0-1,0 0,1 0,-1 0,0 0,0 0,1-1,0 0,0-1,-1 1,1-1,-1 0,0 0,1 0,-1 0,0-1,0 0,1 1,-1-1,0 0,0 0,0 0,0-1,0 1,-1-1,1 1,1-3,6-13,0 1,-1-2,0 1,-1-2,0 1,-2-1,0-1,0 1,-2-1,1-2,4-43,-2-1,-1-37,-3 44,-1 0,-3 1,-2-9,-1 27</inkml:trace>
  <inkml:trace contextRef="#ctx0" brushRef="#br0" timeOffset="1297.6018">3561 1603,'-1'2,"1"0,-1-1,1 1,0 0,-1-1,0 1,0 0,1-1,-2 1,1-1,1 0,-1 1,-1-1,2 0,-2 0,0 1,-6 7,-2 7,1 0,1 1,-1 0,2 1,-1 0,2 0,0 1,1 0,-3 19,-5 35,-6 74,17-137,-20 249,7 31,15-285,0 0,0 1,-1-1,0 0,0 1,0-1,0 0,0 0,-1 0,-1 2,2-4,-1 0,1-1,-2 1,2-1,-1 0,-1 1,2-1,-1 0,-1-1,1 1,-1-1,1 1,0-1,-1 0,-2 1,-5 2</inkml:trace>
  <inkml:trace contextRef="#ctx0" brushRef="#br0" timeOffset="1816.866">3043 2491,'7'23,"1"0,1 0,0-2,1 1,8 10,7 17,0 4,2-3,1 0,2-3,22 27,-37-55,-12-14,1 0,-1 0,0 0,1-1,0 0,0 0,0 0,0-1,0 0,1 0,-1 0,1-1,-1 0,2 0,-2 0,1-1,1 0,5 0,1 0,-1 0,1-2,-1 0,9-2,-15 1,1 0,-1 0,1-1,0 1,-1-2,0 1,0-1,1 0,-2 0,1-1,-1 0,2-2,4-6,-1 0,0-1,-2 0,2-1,-3 0,1-1,-1 0,-1 0,1-1,-2 0,0 0,0-1,-1 0,1-19</inkml:trace>
  <inkml:trace contextRef="#ctx0" brushRef="#br0" timeOffset="2607.792">3321 3182,'-4'0,"1"1,-1-1,1 1,0 0,0 1,0-1,0 1,0 0,0 0,0 0,0 0,0 1,0-1,0 1,1 0,-2 1,-5 9,0 1,0 0,-3 8,-27 57,3 1,3 2,1 3,4 1,-18 84,34-119,1 0,2 0,-2 45,11-95,0 1,-1 0,1 0,0-1,1 1,-1 0,0 0,0-1,1 1,-1 0,1 0,-1-1,0 1,1-1,0 1,0 0,-1-1,1-1,-1 1,1 0,0-1,-1 1,1-1,-1 1,1-1,0 0,-1 1,1-1,0 0,0 0,-1 1,1-1,0 0,0 0,-1 0,1 0,0 0,0 0,-1-1,1 1,0 0,0 0,-1-1,1 1,10-5</inkml:trace>
  <inkml:trace contextRef="#ctx0" brushRef="#br0" timeOffset="3096.102">2950 3971,'0'16,"2"0,-1-1,2 1,0 0,0-1,1 0,0 0,1 0,0 0,1-1,6 13,9 12,1-1,1-2,10 12,-30-44,0 0,0-1,0 1,0-1,0 0,0 0,0-1,1 1,-1-1,1 0,0-1,-1 1,1-1,0 1,0-2,-1 1,1 0,0-1,0 0,-1 0,2-1,-1 1,0-1,1-2,1 1,0-1,0 0,0 0,-1-1,0 0,0 0,1-1,-1 0,-1 0,1-1,-1 1,0-1,1-3,11-18,-1-1,-1-1,0 0,-2-2,-2 0,1-1,-1-6,0-2</inkml:trace>
  <inkml:trace contextRef="#ctx0" brushRef="#br0" timeOffset="3798.621">3006 4784,'-3'0,"-5"0,-6 4,-8 10,-3 7,-4 8,-2 12,-4 11,2 5,0 2,6-5,4-4,4-10,3-7,3-10,3-5,3-5</inkml:trace>
  <inkml:trace contextRef="#ctx0" brushRef="#br0" timeOffset="4289.168">2562 4932,'0'0,"-1"0,0 0,1 1,0-1,-1 0,0 1,0-1,1 0,0 1,0-1,-1 1,0-1,1 1,-1-1,1 1,0 0,0-1,-1 1,1 0,0-1,-1 1,1 0,0-1,-1 1,1 0,0 0,0-1,0 1,0 0,-3 27,3-22,-3 42,1 1,2 0,5 44,-2-64,0 0,2 0,1 0,1-1,0 0,1-1,3 5,-2-10,-4-6,1 0,1 0,0-1,7 10,-12-21,1 0,0-1,-1 1,1-1,0 0,0 0,1 0,-1-1,1 1,-1-1,1 0,-1 0,1-1,-1 1,1-1,0 0,0-1,3 1,-2-1,1 0,-1 0,1-1,0 0,0-1,-1 1,1-1,-1-1,0 0,1 0,-1 0,-1-1,2 0,6-8,0 0,-1 0,-1-2,4-4,18-24,-15 22,-1 6</inkml:trace>
  <inkml:trace contextRef="#ctx0" brushRef="#br0" timeOffset="6429.761">2544 5870,'-3'0,"1"0,-1 1,0 0,1 0,0 0,0 0,-1 0,0 1,1-1,0 1,0 0,0 0,0 0,0 0,-1 3,-30 44,24-32,-35 63,4 2,1 3,-17 61,30-81,3 2,2 1,2 1,-8 49,22-93,1-8</inkml:trace>
  <inkml:trace contextRef="#ctx0" brushRef="#br0" timeOffset="6941.611">2007 6289,'0'80,"1"-1,4 1,2-1,5 13,1-16,19 66,-22-107,1-2,1 0,0-1,2 0,5 5,-16-31,0 0,0 0,1 0,0-1,0 0,0 0,1-1,-1 1,1-1,-1 0,2 0,-2-2,0-1,-1 1,1-1,0 0,0 0,-1 0,2-1,-1 0,-1 0,1 0,0-1,0 0,0 0,0 0,0 0,0-1,11-6,-1 0,1-2,0 0,-2-1,1 0,-1-2,-1 0,1-1,6-11,-4 4,0 0,-3-1,1-1,-1-1,-1 0,0-1,-1-2,3-16</inkml:trace>
  <inkml:trace contextRef="#ctx0" brushRef="#br0" timeOffset="7897.357">1804 7275,'-24'0,"0"1,0 2,-17 5,28-4,-1 1,2 0,0 2,-1 0,1 0,0 1,-4 5,-41 41,2 3,1 4,-6 14,-8 8,-31 41,26-32,-16 10,57-69</inkml:trace>
  <inkml:trace contextRef="#ctx0" brushRef="#br0" timeOffset="8628.136">1101 7546,'-1'2,"-2"-1,2 1,-1 0,1 0,-1 0,0 0,1 0,0 0,-1 1,1-1,0 1,0-1,0 1,0-1,0 3,-5 8,-9 19,1 1,1 1,1 0,2 1,0 1,2 0,0 1,-1 29,7-53,1 0,1 0,0 1,0-1,0 0,3 8,-3-16,2 1,-1-1,0 0,1 0,0 0,-1 0,2 0,-1-1,0 1,0-1,1 0,0 0,0 0,0 0,0-1,0 0,2 2,11 7,-1 0,2-2,-1-1,1 0,0-2,0-1,1 0,6-1,11 2,0-3,0-1,27-4,-40-1,-1-1,1-1,-1-1,3-3,12-7</inkml:trace>
  <inkml:trace contextRef="#ctx0" brushRef="#br0" timeOffset="9546.8349">824 7769,'-3'0,"-8"0,-11 0,-11 0,-3 0,-2 0,2 0,-1 0,-2 0,6-5,3-1,3 1,0-4,0 1,3 0,6 3</inkml:trace>
  <inkml:trace contextRef="#ctx0" brushRef="#br0" timeOffset="10216.494">306 7497,'-8'1,"0"0,0 1,1 1,-2-1,2 2,-1-1,1 1,-1 1,2 0,-2 0,1 1,-3 4,-13 13,2 1,0 1,2 1,2-5,-28 41,41-56,1 0,-1 1,1-1,-1 1,2 0,-1 0,1 0,0 1,-1 1,3-6,0 0,0 0,-1 0,1 0,0 0,0 0,0 0,1 0,-1 0,0 0,1 0,0 0,0 0,-1-1,1 1,0 0,1 0,0 2,1 0,0 0,0-1,0 0,0 0,0 0,0 0,5 2,6 5,0-1,1-1,0-1,7 3,-19-10,12 8,1-2,0 0,0-2,1 0,-1-1,1-2,0 0,-1-1,1-1,5-2,-1-3</inkml:trace>
  <inkml:trace contextRef="#ctx0" brushRef="#br0" timeOffset="11897.3527">195 8089,'-2'1,"0"-1,-1 1,0 0,1 0,0 0,0 1,-1-1,1 1,0 0,0-1,0 1,0 0,0 1,0-1,0 2,-3 2,2 0,-1 0,0 1,0-1,1 1,0 0,0 4,0-1,0 1,1 0,1 0,-1 0,1 0,0 0,0 5,1-12,1 1,-1-1,0 0,1 0,-1 1,1-1,0 0,0 0,0 0,2 4,-2-7,0 1,0 0,0 0,0-1,0 1,0-1,0 1,1-1,-1 0,0 1,1-1,-1 0,1 0,-1-1,1 1,-1 0,1 0,-1-1,1 0,0 1,0-1,0 0,-1 0,1 0,0-1,-1 1,2-1,-2 1,1-1,-1 0,1 0,-1 0,1 0,-1 0,1 0,-1-1,1 1,-1-1,1 1,-2-1,2 0,-1 0,0 1,0-1,0 0,-1 0,1 0,0-1,0 1,-1 0,1 0,-1 0,1-1,-1 1,0 0,0-1,1-2,-1 1,1-1,-1 0,1 1,-1-1,-1 1,1-1,-1 0,1 1,0-1,-2 1,1-1,1 1,-2 0,1 0,-1-1,-1-1,-1 1,0 1,-1-1,1 1,-1 1,1-1,-1 1,0 0,0 0,0 1,-1 0,1 0,0 0,0 1,-1 0,0 1,1 0,0 0,0 0,-1 1,0 0,-4 2,10-3,-1 0,1 0,-1 0,1 0,0 0,0 0,-1 0,1 0,0 0,-1 0,1 0,-1 0,1 1,0-1,0 0,-1 0,1 1,0-1,-1 0,1 0,0 1,-1-1,1 1,0-1,0 0,0 1,0-1,0 1,-1-1,1 0,0 1,0-1,0 1,0-1,-1 1,1-1,0 1,0-1,0 1,0-1,0 1,0-1,0 1,1-1,-1 1,0-1,0 0,0 1,0-1,1 1,-1-1,0 1,0-1,0 0,0 1,0-1,1 0,-1 1,1-1,0 3,1-1,0 0,0-1,0 1,0 0,0-1,1 0,0 1,6 2,0-1,0 0,0-1,-1 0,1-1,0-1,0 0,6-1,-12 1,1-1,-1 0,1 0,-1 0,1 0,-1-1,1 0,-1 0,0 0,0-1,0 1,0-1,0 0,0 0,0 0,-1-1,0 1,1-1,-1 0,0 0,0 0,0-1,1-5,1 1,-2-1,1 0,-1 0,0-1,0 1,-1-8,0 15,-1 0,0 0,0 0,0 1,0-1,0 0,0 0,-1 0,1 0,-1 0,1 0,-1 1,0-1,0 0,1 1,-2-1,1 1,0-1,-1 1,1 0,-1 0,1-1,-1 1,1 1,-1-1,0 0,1 0,-2 1,1-1,-2 0,-2 0,2 1,-1 0,-1 0,2 0,-1 1,0 0,0 0,0 1,0-1,0 2,0-1,0 1,1 0,-2 0,2 0,-1 1,1 0,0 1,-1 0,-3 3,-1 1,2 0,-1 0,1 1,0 0,0 1,1 0,0 1,-3 8,-3 14,12-32,-1 0,1 0,-1 0,1 1,0-1,-1 0,1 0,0 1,0-1,0 0,0 0,0 1,0-1,0 0,0 0,1 0,-1 1,1-1,-1 0,0 0,1 0,-1 0,0 0,1 0,0 1,0-2,-1 1,0-1,1 0,0 0,-1 0,1 0,-1 0,0 0,1 0,0-1,-1 1,1 0,-1 0,0 0,1-1,-1 1,1 0,-1-1,1 1,-1 0,0-1,0 1,1-1,-1 1,1-1,-1 1,1-1,-1 1,0-1,0 0,0 1,0-1,9-18,-8 18,0 0,-1-1,1 1,-1 0,0-1,0 1,1 0,-1-1,0 1,0 0,0-1,0 1,0 0,0-1,0 1,0-1,0 1,-1 0,1-1,0 1,0 0,-1 0,1-1,-1 1,1 0,-1 0,1 0,-1 0,0 0,0 0,1 0,-1-1,-9-18,9 17,1 1,0 0,0 0,0 0,1 0,-1 0,0 0,1 0,-1 0,1 0,-1 0,1 0,-1 0,1 1,0-1,0 0,0 0,0-1,1 1,-1 0,0 0,0 0,0-1,-1 1,1 0,0-1,-1 1,1-2,-1 3,0 0,0 0,0 0,-1 0,1 0,0 1,-1-1,1 0,0 0,-1 0,1 1,0-1,0 0,-1 0,0 1,1-1,-1 1,1-1,0 0,-1 1,0-1,0 1,1 0,0-1,-1 1,0 0,0-1,1 1,-1 0,0 0,-1-1,0 0,1 1,-1 0,0-1,1 1,-1 0,0 0,0 0,1 0,-1 1,0-1,1 0,-1 1,1 0,-2 0,2-1,-1 1,1 0,-1 1,1-1,-1 0,1 1,0-1,0 1,-1-1,1 1,0 0,0 0,0 0,0-1,0 1,0 1,1-1,-1 0,0 0,-1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46.79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168 205,'0'-4,"-3"-6,-4-1,-1-3,-3 2,-2-3,-2-2,-1 2,-2-1,2-2,2 2,2-1,0 4,0-1,1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47.8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1,'3'0,"5"0,3 0,0 4,2 1,1 1,2 2,1 1,-2 3,-4-1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51.38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184 115,'-4'0,"0"-4,-6-6,-5-1,-3 2,-1 1,3-1,0-3,0 0,0 2,-1-2,-1 2,4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06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1,'0'0,"1"0,-1-1,0 1,0 0,0 0,0 0,1 0,-1 0,0 1,1-1,-1 0,0 0,0 0,0 0,0 0,0 0,1 0,-1 1,0-1,1 0,-1 0,0 0,0 1,0-1,1 0,-1 0,0 1,0-1,0 0,1 0,-1 1,0-1,0 0,0 1,0-1,0 0,0 1,0-1,0 0,0 0,0 1,0-1,0 0,0 1,0-1,0 1,-6 18,4-14,-18 58,2 0,3 2,1 0,0 23,-7 75,3 36,-14 553,30 9,4-552,-2-76,4 4446,-17-3779,-35-7,27-580,-29 372,37-363,8 144,5-304,-4-1,-2 12,-1 15,0 0,1-17,2 31,3-35,2 342,3-351,2-1,2-1,2 2,1 4,-3 0,-1 13,-3-22,2-1,1 1,2-2,7 23,3 49,-14-107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49.3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1054 346,'-3'-4,"-1"0,0 0,0 1,0 0,0 0,-4-2,-18-13,-3-8,-2 2,-2 0,-2-2,-10-4,29 21,1-1,1-1,-8-7,13 9</inkml:trace>
  <inkml:trace contextRef="#ctx0" brushRef="#br0" timeOffset="1025.262">1 1,'3'0,"7"0,12 8,8 12,2 10,2 4,1 1,-1-1,-4 2,-4-6,-3-3,-6-2,-2-6,-4-6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52.39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97,'3'0,"5"0,6 4,8 6,3 5,0 5,3-2,-4 1,-6-4</inkml:trace>
  <inkml:trace contextRef="#ctx0" brushRef="#br0" timeOffset="1830.546">297 269,'0'-4,"-3"-6,-4-9,-8-5,-3-8,-3-3,-4 2,-1 1,6 2,0 2,6 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56.41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0,'2'3,"0"-1,1 0,0 0,-1 0,0 0,1-1,-1 1,2-1,9 7,13 12,0 3,-1 1,-1 1,0 1,-1 2,-2 2,16 24,-2 2,27 60,-34-68,-20-37</inkml:trace>
  <inkml:trace contextRef="#ctx0" brushRef="#br0" timeOffset="1162.768">870 592,'-3'-4,"-1"-6,-4 0,-2 0,-4-6,-1 0,0-2,0 2,0 5,3-2,2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59.3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447 1593,'-6'-1,"-1"-1,1 0,0 0,0-1,0 0,1-1,-1 1,1-2,-1 1,-4-5,-3-2,-133-119,112 98,16 13,-1 1,0 2,-1 0,-1 2,-9-5,24 17,0-1,0-1,0 1,1-1,-1-1,1 0,0 0,-2-2,1-2</inkml:trace>
  <inkml:trace contextRef="#ctx0" brushRef="#br0" timeOffset="1600.816">1667 977,'-7'-7,"1"-1,-1 2,0-1,-1 1,0 1,0-1,-24-17,-34-33,-369-332,223 198,202 181</inkml:trace>
  <inkml:trace contextRef="#ctx0" brushRef="#br0" timeOffset="2416.727">1224 89,'0'-4,"-4"-1,-6-1,-2-2,-2-1,0-3,1 1,2-2,0 2,2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2:03.91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0,'4'0,"2"0,6 4,6 6,9 10,10 9,7 4,4-3,-4-3,-3-2,-6 0,-5-1,-4-1,-7 1,-4-4,-1-1,0 0,-2-3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1:22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125 1,'21'626,"-6"-286,5 559,-64 799,-28 446,76-301,-14-1576,1-3,6-188,-3 18,0-21,3 40,3 400,0-483,-3-1,-3 26,2-25,1 1,1 19,2 26,0-10,-1 1,-9 64,9-122,0-1,1 1,-1 0,1 0,1 0,1 14</inkml:trace>
  <inkml:trace contextRef="#ctx0" brushRef="#br0" timeOffset="2743.054">107 9569,'759'-16,"-637"12,1547-100,-1533 93,569-50,746-42,-1172 103,33 18,60-3,-138-10,208 6,-155-6,-70 7,33 0,-162-13,73-13,-95 6,-26 4,37-10,-38 7,0 2,0 3,0 2,7 2,28 1,491-3,-547-2,0 0,0-1,3-2,-1 0,0 1,6 1,190 1,-111 3,-89-1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3:27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0,'1'6,"-1"-1,1 0,0 1,0-1,0 0,1 0,1 5,3 7,24 98,16 59,7 61,-19-29,-6 2,-4 45,7 422,5-91,-12-270,3-33,19 68,-19-158,6 14,15 34,-17-90,27 92,-5-25,-22-79,5-2,14 27,23 74,-29-88,5-2,8 4,54 95,-46-105,59 112,75 112,-146-278,27 29,16 25,20 34,35 32,-109-156,1-2,2-2,40 29,151 101,-170-128,-2-2,2-3,2-5,0-3,32 7,-13-16,42 2,45 12,193 60,-314-86,1-3,0-3,18-3,164-6,-89-2,-78 3,1-3,-1-5,-1-3,0-5,4-4,-10 1,13 1,-27 8,0-3,30-15,-23 0,-1-2,-1-4,31-27,147-136,-171 143,30-28,-2-5,11-21,-58 58,-2-1,0-4,-4-1,-1-2,7-20,-18 32,2 0,1 3,1 1,17-19,-4 7,-2-3,-2-2,-2-1,1-9,115-265,-100 217,88-217,-109 252,-2-1,-3-2,2-22,52-305,-60 291,-4 0,-1-58,19-303,-13 212,-16 217,9-139,-6-37,-6 144,-2 24,2 0,2 1,5-24,1-17,-2-1,-5 0,-3-30,0-18,2-733,2 823,6-42,1-32,-4 59,2 0,12-54,3-30,0-93,-14 166,-3 43,-2 0,-1-7,-2 25,0 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3:42.5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130 248,'1'4,"0"0,-1 0,2 0,-1-1,0 1,1-1,-1 1,1-1,0 0,-1 0,2 0,-1 0,8 16,-6-10,0 0,0 1,0-1,1-1,0 1,0-1,6 7,-38-45,-1 3,-1 1,0 1,-1 3,-16-8,43 30,7 5,9 9,4-1,1-2,0 0,0-1,12 3,-19-9,-1 0,1-1,0-1,-1-1,2 1,-2-2,1 0,0-1,0-1,-9 2,-1 0,1 0,-1-1,1 1,-1-1,1 1,-1-1,1 0,-2 0,2 1,-1-1,1-1,-1 1,0 0,0 0,0-1,0 1,1 0,-2-1,1 0,0 1,0-1,-1 0,1 1,0-1,0 0,-1 0,0-1,0 0,0 0,0 1,0-1,0 0,0 0,0 1,-1-1,0 1,0-1,1 0,-1 1,0-1,0 1,0 0,-1-1,2 1,-2 0,1 0,-1 0,0-1,-6-8,-1 0,0 1,-1 0,0 1,0 1,0 0,-1 1,0 0,0 1,0 1,-1 0,1 1,-1 1,1 0,-1 1,0 1,0 0,-11 2,21-1,1 0,0 0,-1 0,2 0,-2 1,1-1,0 0,-1 1,2 0,-2-1,1 1,0 0,0 0,0-1,0 1,0 0,0 0,0 1,-1 0,2-1,0 0,0 0,0 0,0-1,0 1,0 0,0 0,0 0,0 0,0 0,0 0,0 0,1 0,-1-1,0 1,1 0,-1 0,1 0,-1-1,0 1,0 0,1 0,-1-1,2 1,4 8,0-2,0 1,1-1,7 5,-9-8,-4-2,1 0,-1 0,1 0,-1 0,1 1,-1-1,1 1,-1-1,-1 1,2-1,-1 1,-1 0,1 0,0-1,-1 1,1 0,-1 0,1-1,0 1,0-1,-1 1,1-1,0 1,0-1,0 0,1 0,-1 0,1 0,-1 0,1 0,-1 0,2 1,2 0,0 0,0-1,0 0,1 0,-1 0,0-1,0 0,1-1,-1 1,5-1,-8-1,0 1,0 0,1-1,-1 1,0-1,0 0,1 0,-1 0,0-1,0 1,0-1,0 0,0 1,-2 0,1 0,0 0,0 0,-1-1,1 1,0 0,0-1,-1 1,0-1,1 1,0-1,-1 1,1-1,-1 1,0-1,0 0,0 1,0-1,0 1,0-1,0 0,0 0,0-1,-1 1,0 0,0-1,1 1,-1-1,0 1,0 0,1 0,-2-1,1 1,0 0,-1 1,2-1,-2 0,1 0,-1 1,1-1,-1 1,0-1,0 1,1 0,-1 0,0 0,1 0,-2 1,2-1,-1 1,-1-1,-8-2,1 1,-2 0,1 1,-4 1,12 0,-1 0,1-1,0 1,0 0,0 0,0 0,0 0,0 1,0-1,0 1,0 0,0 1,0-1,0 1,1-1,-2 2,4-3,0 0,0 0,0 0,0 1,0-1,0 0,0 0,0 0,0 1,0-1,0 0,0 0,0 0,0 1,-1-1,1 0,0 0,0 1,0-1,0 0,0 0,0 1,1-1,-1 0,0 0,0 1,0-1,0 0,0 0,0 0,0 1,0-1,0 0,0 0,0 0,0 1,0-1,0 0,0 0,1 0,-1 0,0 0,0 1,0-1,1 0,-1 0,0 0,0 0,1 0,-1 0,0 0,0 0,0 0,0 0,0 0,0 0,0 0,1 0,-1 0,0 0,0 0,1 0,-1 0,0 0,0 0,0 0,14 1,-11-2,7 0,-1 0,0-1,0-1,0 0,0 0,1-2,-7 4,-2 0,1 0,0 0,-1-1,1 1,-1-1,1 1,-1-1,1 0,-1 1,0-1,1 0,-2 0,2 0,-1-1,-1 1,1 0,0-1,0 1,-1 0,1-1,0 1,-1-1,0 1,1-1,-1 1,0-1,0 1,0-1,-1 1,1-1,0 1,-1-2,0-4,-2 0,1 0,0 0,-1 0,0 1,0-1,0 1,-1 0,0 0,0 1,-1-1,3 4,0 0,0 0,-1 0,1 0,0 1,-1-1,1 1,-1 0,0 0,0 0,0 0,0 1,0 0,0 0,0 0,0 0,0 0,0 1,0 0,0 0,-1 0,1 0,-1 1,3-1,0 1,0-1,0 1,0-1,-1 1,2-1,-1 1,0 0,0 0,0 0,0 0,0 0,1 0,-1 0,0 0,0 0,1 0,-1 1,1-1,-1 0,0 1,1 0,-1 1,1 1,-1-1,0 0,1 0,0 1,0-1,0 0,0 0,1 1,0 1,0 4,1 0,0-1,0 0,1 0,0 0,0 0,3 6,-3-10,0 0,0 0,0-1,0 1,0-1,0 0,0 0,1 0,0-1,0 1,-1-1,1-1,0 1,0-1,0 0,0 0,0 0,0-1,0 1,1-1,-41-11,28 7,0 1,-1 1,1-1,-1 2,1-1,-1 2,1 0,-4 0,12 0,-1 0,-1 0,2 0,-1 0,-1 1,2-1,-1 0,-1 1,2-1,-1 1,-1-1,2 1,-1 0,0-1,0 1,1 0,-1 0,0 0,0 0,1 0,-1 0,0 0,0 0,1 0,0 1,-1-1,1 0,-1 0,1 1,0 0,0-1,1 1,-1-1,1 1,-1 0,0-1,1 1,-1-1,1 1,0-1,-1 0,1 1,0-1,0 0,0 0,0 0,0 1,0-1,0 0,0-1,0 1,0 0,0 0,1-1,-1 1,3 1,1 0,-1 0,1 0,-1-1,1 0,-1 0,1-1,-1 1,1-1,0-1,2 0,-3 1,-1-1,1 0,-1 1,0-2,0 1,0 0,1-1,-1 0,-1 0,1 0,0 0,0-1,-1 1,1-1,-1 0,3-3,-5 6,0-1,-1 0,1 1,0-1,0 0,0 1,-1-1,1 0,0 1,0-1,0 1,0-1,-1 1,1-1,0 1,-1-1,1 1,-1-1,1 1,0 0,0-1,-1 1,0 0,1-1,-1 1,1 0,0 0,-1-1,1 1,-1 0,0 0,1 0,-3-2,-6-4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3:57.8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0,'3'0,"4"5,2 4,1 15,7 19,1 23,10 35,1 16,0 9,-3-3,-1-20,-6-22,-6-21,-5-16,-4-17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4:01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204 1,'2'65,"4"1,0-1,14 60,-7-42,-12-74,0 0,0 0,-1 0,0 0,0 7,0-14,0-1,0 0,0 0,0 0,0 0,0 1,0-1,0 0,0 0,-1 0,1 0,-1 0,1 0,0 0,-1 0,1 0,-1 0,0 0,0 0,1 0,0-1,-1 1,0 0,1 0,-1-1,0 1,0-1,0 1,1-1,-2 1,2-1,-1 0,0 0,0 1,0-1,1 0,-2 0,2 0,-1 0,0 0,0-1,0 1,0 0,0 0,1-1,-1 1,0-1,-1 1,-8-6,-1-1,0 0,1-1,-3-4,-33-22,-40-16,69 39</inkml:trace>
  <inkml:trace contextRef="#ctx0" brushRef="#br0" timeOffset="1101.095">241 568,'0'4,"0"6,0 9,3 15,1 13,0 12,2 8,1-3,-2-8,-1-10,-1-12</inkml:trace>
  <inkml:trace contextRef="#ctx0" brushRef="#br0" timeOffset="2436.436">259 766,'0'4,"0"6,0 13,0 16,4 9,3 6,1 1,3-9,-1-7,-3-7,-5-8,-6-9,-2-7</inkml:trace>
  <inkml:trace contextRef="#ctx0" brushRef="#br0" timeOffset="3063.173">1 1135,'4'2,"-1"-1,1 0,0 1,0 0,0 0,-2 1,2-1,-1 1,2 2,11 8,80 58,-58-40,2-2,18 8,-53-34,1 0,-1 0,1-1,0 0,-1-1,1 0,4 1,-9-2,1 0,-1-1,1 1,-1 0,1-1,-1 1,1-1,-1 1,0-1,0 0,1 0,0 0,-2 0,2 0,-2 0,2 0,-1-1,0 1,0-1,0 1,0-1,0 1,0-1,0 0,-1 1,0-1,1 0,0 0,-1 0,0 0,0 1,1-1,2-14,-2 1,0 0,1-1,-2 0,0 1,-1-1,-2-14,-2-15,-2 1,-3-4,-16-59,20 83</inkml:trace>
  <inkml:trace contextRef="#ctx0" brushRef="#br0" timeOffset="3964.034">370 1530,'0'5,"4"4,0 10,3 15,6 4,3 6,-1 7,2-5,-3-2,-3-4,-1-10,-2-4,-2-3,-2-2,-2 1,-1-5</inkml:trace>
  <inkml:trace contextRef="#ctx0" brushRef="#br0" timeOffset="4829.501">370 2098,'58'93,"-50"-83,1 3,0 0,1 0,0-2,2 0,8 8,-19-17,1-1,0 1,-1-1,2 0,-2 0,1 0,1 0,-2 0,1-1,1 1,-1-1,0 1,0-1,0 0,0 0,1-1,-1 1,-1 0,2-1,-1 0,-1 1,2-1,-1 0,-1-1,2 1,-2 0,1-1,0 1,-1-1,1 0,-1 0,1 0,-1 0,1 0,-1 0,0 0,1-1,-2 1,2-1,-2 1,4-6,-2 0,1 0,-1 0,-1 0,1 0,0 0,-1-1,0 1,-1-2,0-81,-1 63,1 1,1-11,2 9,-2 15,-1 0,1 0,1 0,1 0,-1 1,1-1,0 1,4-7,2 2</inkml:trace>
  <inkml:trace contextRef="#ctx0" brushRef="#br0" timeOffset="5898.329">611 2368,'3'0,"1"4,4 6,5 6,2 3,4 8,2-2,0 4,4 6,-1 0,0-1,-4-2,-3-7,0-7,-5-3,-2-3</inkml:trace>
  <inkml:trace contextRef="#ctx0" brushRef="#br0" timeOffset="6715.232">944 2615,'0'15,"2"0,0-1,0 1,2-1,-2 1,4 4,-1 0,0 1,-2-1,1 6,-3-19,-1 0,0 0,0 0,0 0,0 0,0 0,-1 0,0 0,1-1,-2 1,0 0,1-1,0 1,-2-2,2 0,-1-1,-1 1,1-1,0 0,-1 0,1 0,-1 0,1 0,-1-1,0 1,0-1,0 0,0 0,0-1,0 1,-1-1,1 0,0 0,-1 0,0-1,-12 3,0-2,-1-1,-15-2,13 1,5 0,-74-7,76 5,2 1,-2-2,2 0,-1 0,0-2,-6-4,16 10,1-1,-2 1,1-1,0 0,0 0,0 1,0-1,0 0,-1 0,2 0,-1 0,0 0,1-1,-1 1,0 0,0-1,0 1,1 0,0-1,-2-1,4-4</inkml:trace>
  <inkml:trace contextRef="#ctx0" brushRef="#br0" timeOffset="7760.838">962 3034,'4'0,"3"5,1 4,3 11,5 9,6 4,3 9,2 6,2-1,1-4,-5-6,-3-4,-2-9,-4-3,-3-6,-2 0,-2-4,0-4</inkml:trace>
  <inkml:trace contextRef="#ctx0" brushRef="#br0" timeOffset="8549.705">1296 3281,'53'62,"-43"-47,7 8,-1 0,-2 1,1 1,-2 1,0 1,-12-25,-1-1,1 1,-1-1,1 1,0 0,-1 0,1-1,-1 1,0 0,0 0,0 0,0 0,0-1,0 1,0 0,0 0,0 0,0-1,-1 1,1 0,-1 0,1-1,-1 1,0 0,0 0,0 0,-1 0,0 0,1-1,0 1,-1-1,0 1,1-1,0 0,-2 0,2 0,-1 0,0 0,0-1,-9 4,1-2,-1 1,0-2,0 0,-3-1,12 0,-226-4,212 4</inkml:trace>
  <inkml:trace contextRef="#ctx0" brushRef="#br0" timeOffset="9668.4">1443 3675,'0'4,"0"6,6 5,6 9,6 8,8 12,4 6,4-1,-1 0,-2-4,-1-7,1 0,-1-7,-6-4,-8-8</inkml:trace>
  <inkml:trace contextRef="#ctx0" brushRef="#br0" timeOffset="10436.254">1776 3971,'2'0,"-1"1,1-1,-1 1,1 0,-2-1,2 1,0 0,-1 0,0 0,0 0,1 0,-1 1,0-1,0 0,-1 1,2-1,-1 2,16 28,-15-27,30 65,-2 2,13 50,-42-120,0 0,-1 0,1 0,-1-1,0 1,0 0,0 0,1 0,-1 0,0 0,0 0,1 0,-1 0,0 0,0 0,0 0,0 0,0 0,-1 0,1 0,0 0,0 0,-1 0,1 0,0 0,0 0,0 0,-1-1,1 1,-1 0,0 0,1 0,-1-1,1 1,0 0,-1-1,0 1,1 0,-1-1,0 1,0-1,1 0,-1 1,1-1,-1 0,0 1,1-1,-1 0,-1 0,-4 1,-1-1,1 1,-1-2,0 1,-4-2,-2 0,-139-2,135 4</inkml:trace>
  <inkml:trace contextRef="#ctx0" brushRef="#br0" timeOffset="11549.687">2016 4317,'20'8,"-7"-1,28 4,-19-6,-2 1,2 1,-1 2,0 1,-1 1,4 4,-12-6,3 0,-2 1,0 1,0 1,5 7,-13-11,-5-2</inkml:trace>
  <inkml:trace contextRef="#ctx0" brushRef="#br0" timeOffset="13168.804">2090 4292,'1'3,"-1"0,1 0,-1 0,1 0,0 0,-1 0,2 0,-2 0,2 0,-1-1,0 1,1 0,-1-1,1 1,-1-1,1 0,2 2,4 6,2 0,0-1,2 1,5 5,104 89,-81-63,-30-30,-1 0,2-1,0-1,0 0,1-1,3 2,-2-2,-3-1</inkml:trace>
  <inkml:trace contextRef="#ctx0" brushRef="#br0" timeOffset="14149.23">2406 4439,'11'10,"0"1,-1 0,1 1,-1 0,6 11,6 7,-18-26,-1 1,1 1,-1-1,0 1,0-1,0 1,-1 0,0 1,0-1,0 0,0 1,0 3,-2-8,0 1,1 0,-1-1,0 1,0 0,0-1,0 1,0-1,-1 1,1 0,0-1,-1 1,0-1,0 1,0-1,1 1,-1-1,0 0,0 0,-1 0,1 0,0 0,0 0,-1 0,0 0,1-1,0 1,-2-1,2 1,-1-1,0 0,0 0,0 1,-12 3,0-1,0-1,0 0,0-1,0-1,0-1,0 0,-7-3,-12 1,-62 0,92 2</inkml:trace>
  <inkml:trace contextRef="#ctx0" brushRef="#br0" timeOffset="15484.525">2534 4735,'4'1,"-1"0,0 0,1 0,-1 0,0 1,0-1,0 1,0 0,0 1,-1-1,1 0,0 1,0 1,13 10,28 17,1-4,1-2,16 4,17 10,-19-6,-21-11,1-2,42 13,-96-42,0 3</inkml:trace>
  <inkml:trace contextRef="#ctx0" brushRef="#br0" timeOffset="16137.891">2923 4810,'23'1,"1"0,0 3,0 1,0 1,-1 1,-1 2,1 1,-1 1,0 2,6 6,-25-18,0 1,-1 0,0 1,0-1,2 1,-2-1,-1 1,2 0,-1 0,-1 0,2 0,-2 1,0-1,1 0,-1 1,0 0,0-1,1 4,-2-4,0 0,0 1,0-1,0 0,0 0,-1 0,1 0,0 0,-1 0,0 0,1 0,-1-1,0 1,-1 0,2-1,-2 1,1 0,-1-1,1 0,-1 1,1-1,-1 0,0 0,0 0,-9 11,-1-2,0 1,0-2,-1 0,0-1,-1-1,1-1,0 0,-1-1,0-1,0-1,-1-1,0-1,0 0,-29 2,1-3,-30-5,69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75,'37'-1,"1"-4,8-3,20-3,534-35,7 42,111 33,-438-14,1187 148,-1322-139,1087 160,-593-146,-398-29,41 0,-103-10,136 2,-243 6,21 8,51 5,51-11,66 5,-21-1,17-15,-82 0,-136 4,30 7,18 2,487-7,-319-6,189 2,-424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4:21.5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138 175,'0'5,"1"0,0 0,-1-1,2 1,0-1,-1 1,0-1,2 0,-2 0,1 0,1 0,-1 0,0-1,1 1,-1-1,2 0,-2 0,2 0,-1 0,2 2,0-1,0 1,1-1,-1-1,1 0,-1 0,1 0,0-1,-1 0,1 0,2 0,-7-2,-1 0,0 0,0 0,0 0,1 0,-1 0,1 0,-1 0,0 0,0 0,0 0,1 0,-1 0,1 0,-1 0,1-1,-1 1,0 0,1 0,-1 0,0-1,0 1,0 0,0-1,1 1,-1 0,0-1,1 1,-1 0,0-1,0 1,0 0,0-1,0 1,0-1,0 1,0 0,0-1,0 1,1-1,-1 1,0 0,0-1,0 1,0-1,-1 1,1-1,0 1,0 0,0-1,0 1,0-1,0 1,0-1,0 1,0 0,0-1,-1 1,1 0,0-1,0 1,-1 0,1-1,0 1,0 0,0 0,-1-1,-16-23,5 12,0 1,-1 1,-11-7,19 14,-1 0,1 0,0 0,-1 1,0 0,1 1,-1 0,1 0,-1 0,1 1,-4 0,1 4,10 1,15 2,-16-7,-1 0,1 1,0-1,0 0,0 0,0 0,0 0,-1 0,1 0,0 0,0 0,0 0,-1-1,1 1,0 0,0-1,0 1,0-1,0 1,-1-1,0 1,1-1,0 0,-1 0,1 1,0-1,-1 0,1 0,0 0,-1 0,0 0,0 0,1 0,-1 0,1 0,-1 0,0 0,0 0,0 0,0 0,0 0,0-1,0 1,0 0,0 0,0 0,0 0,0 0,0 0,0 0,0 0,-1 0,1-1,-1 1,-1-8,-1 1,0 0,0-1,-1 1,-3-7,-5-8,8 14,0 0,-1 0,0 1,0 0,0 0,-1 0,0 1,-2-2,7 8,1 1,0 0,-1 0,1 0,0-1,0 1,0 0,-1 0,1 0,-1 0,1 0,-1 0,1 0,0 0,-1 0,1 0,0 0,0 0,0 0,-1 0,1 1,-1-1,1 0,0 0,0 0,0 1,0-1,-1 0,1 0,0 1,-1-1,1 0,0 1,0-1,-1 0,1 1,0-1,0 0,-1 1,1-1,0 1,0-1,0 0,0 1,0-1,0 1,0-1,0 0,0 1,0-1,0 1,0-1,0 1,0-1,0 0,0 1,2 26,0-23,-2 0,2 0,-1 0,0-1,1 1,0-1,-1 1,2-1,-1 0,-1 0,2 0,-1 1,6 6,-8-10,0 1,0-1,-1 1,1-1,0 0,0 1,0-1,-1 1,1-1,0 1,0-1,0 0,0 1,0-1,-1 0,1 1,0-1,-1 0,1 0,0 1,0-1,0 0,-1 0,1 0,0 1,-1-1,1 0,-1 0,1 0,-1 0,1 0,-18 10,10-6,4-1,0 0,0 0,1 0,0 0,-1 1,2 0,-2 0,2 0,-2 3,3-6,0 0,1 0,-1 0,0 0,1 0,-1 1,1-1,-1 0,1 0,0 0,0 1,-1-1,1 0,0 1,0-1,0 0,0 1,0-1,0 0,0 1,0-1,1 0,-1 1,0-1,0 0,0 0,1 1,-1-1,1 0,0 0,0 0,-1 0,0 0,1 0,0 0,-1 0,1 0,0 0,0 0,0-1,-1 1,2 0,1 1,-1 0,1 0,0 0,-1-1,1 1,0-1,0 0,0 0,0 0,0-1,0 1,0-1,0 0,0 0,0-1,0 1,0-1,0 0,0 0,0 0,0-1,-1 1,2-1,-2 0,1 0,-1 0,1 0,-1-1,0 1,1-1,-1 0,-1 0,2 0,-1 0,-1 0,1-1,0 1,-1-1,0 1,0-1,1 0,-1 0,-1 0,1 0,-1 0,1 0,-1-2,1-34,-1 40,0 0,0 0,-1 0,1 0,0 0,0 0,0 0,0 0,0 0,0 0,0 0,0 0,0 0,0 0,0 0,0 0,0 0,0 0,0 0,0 0,0 0,0 0,0 0,0 0,0 0,0 0,0 0,0 0,0 0,0 0,0 0,0 0,-2 23,2-21,0-1,0 0,0 0,0 0,0 0,0 0,0 0,0 0,0 0,-1 0,1 0,0 0,-1 0,1 0,-1 0,1-1,-1 1,1 0,0 0,-1 0,0-1,1 1,-1-1,1 1,-1-1,0 0,0 0,1 0,0 0,-1 0,0 0,1 0,-1 0,1 0,-1-1,0 1,0 0,1 0,0-1,-1 1,0-1,1 1,0 0,-1-1,-4-4,-1-1,2 0,-1 0,-3-6,1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4:24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 1238,'3'0,"7"0,6 0,9 0,9 0,7 0,7 0,6 0,6 0,2 0,0 0,0 0,-9 0,-7 0,-8 0,-7 0,-5 0,-8 0</inkml:trace>
  <inkml:trace contextRef="#ctx0" brushRef="#br0" timeOffset="866.545">1002 1090,'11'0,"1"2,-2 0,1 1,0 0,-1 1,9 5,60 36,-66-37,47 34,-54-38,-1 1,-1-1,2 1,-2 1,1 0,-1-1,0 2,0-1,2 5,-5-9,1 1,-2-1,1 1,0-1,0 1,-1-1,1 1,0 0,0-1,-1 1,0 0,0 0,0 0,0-1,0 1,0 0,0 0,0-1,-1 1,0 0,1-1,-1 1,0 0,0-1,0 1,1-1,-2 0,1 1,0-1,-1 0,1 0,-1 0,1 0,-1 0,-2 2,-1 0,2 0,-2-1,1 1,-2-2,2 1,-1-1,0 1,0-2,0 1,0-1,0 0,-2 0,-79-3,39 0,31 1</inkml:trace>
  <inkml:trace contextRef="#ctx0" brushRef="#br0" timeOffset="8199.138">375 276,'-10'0,"1"-2,0 0,0 0,-2-2,-24-5,19 7,1-1,0 1,0 0,0 2,0 0,0 2,1 0,-7 2,19-3,1-1,-2 1,2 0,-1 0,1 0,-1 0,0 0,1 0,-1 1,1-1,0 1,-1-1,1 1,0 0,0 0,0 0,-1 1,2-2,-1 1,1 0,-1 0,1-1,-1 1,1 0,0 0,0 0,0 0,0-1,0 1,0 0,0 0,1 0,-1-1,1 1,0 2,1 3,1 0,0 0,0 0,1-1,-1 1,1-1,0 0,0-1,2 2,90 126,-92-127,1 1,0 1,-1-1,0 1,0 0,0 0,-1 0,0 1,0-1,2 10,-1 1,-1 0,0 1,0 0,-1 11,-1-27,-1-1,0 1,0-1,0 0,0 1,-1-1,1 1,-1-1,0 0,1 1,-1-1,0 0,0 0,0 1,-1-1,0 1,0 0,-1-1,1 0,-1 0,0 0,0 0,-1-1,1 1,0-1,-1 0,1-1,-2 1,-2 2,0 0,-1 0,1 0,-2-1,2-1,-1 1,-1-2,1 1,1-2,-2 1,-2-2,-44-3,33 3,-1-1,1-1,-14-5,24 1,16 2,20 2,-3 7</inkml:trace>
  <inkml:trace contextRef="#ctx0" brushRef="#br0" timeOffset="9186.724">522 202,'0'4,"0"10,-3 15,-1 16,0 24,4 10,5 7,1 7,1-9,-2-14,-2-15,0-13,-2-17,0-14</inkml:trace>
  <inkml:trace contextRef="#ctx0" brushRef="#br0" timeOffset="9687.931">430 597,'3'0,"4"0,4 0,4 0,5 0,6 0,7 0,8 0,0-4,-3-2,-6 1,-5-4,-7 1</inkml:trace>
  <inkml:trace contextRef="#ctx0" brushRef="#br0" timeOffset="10703.929">780 548,'2'0,"-1"0,0 0,1 0,-2 0,2 0,-1 0,0 0,0 0,0-1,0 1,1-1,-2 1,2-1,-1 1,-1-1,2 0,-1 0,-1 0,1 0,1 0,-2 0,1 0,0 0,0 0,-1 0,1 0,-1-1,1 1,0-1,-1 1,0 0,1-1,-1 1,0-1,1 1,-1-1,0 1,0-1,0 1,0-1,0 1,0-1,0 0,0 1,-1-1,1 1,-1-1,1-2,-1 0,-1 0,2 0,-2 0,1 0,-1 0,1 0,-2 1,2-1,-1 1,-1 0,1-1,0 1,0 1,-1-1,0 0,0 0,-9-4,1 1,-1 0,0 1,0 1,-6-1,11 3,1 0,-1 1,0 1,0-1,1 2,-1-1,0 1,0 0,1 1,-6 2,9-3,1 0,1 0,-2 0,2 1,-1-1,0 1,0-1,0 1,1 0,-1 0,1 0,-1 0,1 0,-1 0,1 0,0 1,0-1,0 1,0-1,0 1,0 0,0-1,1 1,-1 0,1 0,0-1,0 1,0 0,0 0,0 0,0 0,0 0,0-1,0 1,1 2,3 10,0 1,0-1,1 0,1 0,6 13,0 0,-9-18,2 1,-1-1,2-1,-1 1,0-1,1 0,0-1,5 5,-6-8,-1-1,1 0,0 0,0-1,0 0,0 0,0 0,1-1,0 0,-1-1,0 1,1-1,-1-1,1 0,21 0,-2-3,1 0,0-3,1-1,7-2,21 0,-33 8</inkml:trace>
  <inkml:trace contextRef="#ctx0" brushRef="#br0" timeOffset="14412.248">1133 473,'3'107,"4"0,4 5,1 18,-10-91,-1-5,0-62,-9-247,0-5,7 264,1 1,1-1,0 0,1 1,0-1,0 1,1 0,1 0,0 0,1 1,0-1,0 2,1-1,1 1,0 0,0 1,8-11,-6 11,6-10,2 0,0 1,11-8,-23 23,0 2,1-1,-1 1,1 0,0 1,0 0,0 0,0 1,0 0,0 0,1 1,-1 0,0 0,0 1,2 0,-6 1,0-1,1 1,-1 0,0 1,0-1,0 0,0 1,0 0,0-1,0 1,0 0,-1 0,1 1,0-1,-1 0,1 1,-1-1,0 1,1-1,-2 1,1 0,1 0,-2 0,1 0,0 0,-1 0,2 6,0 1,-1-1,1 0,-2 1,1 0,-1-1,0 1,0 0,-1-3,1 0,-1 0,-1 0,1 0,-1 0,1-1,-1 1,-1-1,1 1,-1-1,0 0,-1 2,0-1,-1-1,-1 1,1-1,0 0,-1-1,1 0,-1 0,-1 0,-1-1,-144 85,142-80,10-1,17 2,5-2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4:59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410 38,'-3'0,"-4"-1,-1 1,2 0,-2 1,1-1,-1 2,1-1,0 2,-1-1,2 1,-1 0,0 1,0 0,-3 4,-23 23,-23 29,32-32,-1-2,-1-1,-12 7,36-30,-1 0,0 0,0 0,0 0,0-1,0 0,0 0,0 0,0 0,0 0,-1-1,1 0,0 0,0 0,-1-1,1 1,0-1,0 0,-1-1,2 1,-1-1,0 0,1 0,1 0,-2 0,1-1,0 1,0-1,0 0,1 0,-1 1,1-2,-1 1,1 0,0 0,-1-1,2 1,-1 0,0-1,0 1,1-1,-1-1,-1-6,2 0,-1 0,0 0,1 0,1 0,0 0,-1 0,2 0,-1 0,2 0,0 0,-1 1,2 0,-1 0,0 0,2 0,2-6,-5 14,-1 1,0-1,0 1,0 0,1 0,-1 0,0 0,1 0,-1 0,1 0,-1 0,0 1,0-1,1 1,-1-1,1 1,-1 0,2 0,-2 0,1 0,-1 0,1 0,-1 1,1-1,-1 1,1-1,-2 1,2 0,-1 0,1 0,-1 0,1 0,7 6,-1 1,0-1,1 2,4 7,-5-6,87 102,-19-22,39 33,-100-108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5:08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372 0,'-37'0,"0"2,-15 5,40-5,-1 2,1 0,0 0,0 2,0 0,0 1,1 0,-9 9,5-3,0 1,2 1,-1 1,-7 12,15-20,0 1,1 0,0 1,0-1,0 2,1-1,0 0,1 1,-1 0,0 7,4-13,0 0,-1 0,1 0,0 0,1 1,-1-1,0 0,1 0,1 0,-2 0,2 0,-1-1,1 1,-1 0,2-1,-1 0,0 1,3 2,4 9,2 0,-1-1,2-1,1 1,16 18,1-2,2-2,0-1,2-3,0-1,0-3,18 7,-43-24,0 0,1-1,-1-1,1 0,-1 0,4-1,-11-1,0 0,1 0,-1 0,0 0,0 0,1-1,-1 0,0 1,0-1,1 0,-1-1,0 1,0 0,0-1,0 1,0-1,0 0,0 0,0 0,-1 0,1-1,-1 1,1 0,-1-1,0 0,0 1,1-1,-1-1,2-13,0 0,-1 0,-1 0,0-1,0 1,-1 0,-2-11,2-6,-1-46,2-2,-4 1,-2 0,-5-27,42 203,78 205,-81-229,3-2,2-2,9 10,-39-71,-1 0,1 0,-1-1,2 0,-1 0,0 0,1-1,-1 1,1-2,0 1,-1-1,2 0,-1 0,0 0,0-1,1 0,0-1,-1 0,0 0,1 0,-1-1,1 0,0-1,-1 1,1-1,-1-1,0 0,1 0,3-2,3-3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5:16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278 0,'-3'4,"-1"10,-3 15,-4 19,1 19,-2 14,2 15,-1 7,-2 8,2-3,-1-11,1-10,1-15,1-16,2-13,-1-10,-1-10,-1-10</inkml:trace>
  <inkml:trace contextRef="#ctx0" brushRef="#br0" timeOffset="617.76">1 838,'1'6,"-1"1,1 0,0 0,1-1,-1 1,1 1,3 9,5 16,1-1,1 0,1-1,1-1,5 5,6 17,-4-7,27 57,50 78,-98-178,1 0,1 0,-2-1,2 1,-1 0,0-1,1 1,-1-1,1 0,-1 0,1 1,-1-1,1-1,-1 1,1 0,-1 0,1-1,0 1,-1-1,2 0,-2 0,1-1,-1 1,1-1,-1 0,1 0,-1 0,1 0,-1 0,1 0,-1 0,0-1,0 1,0-1,1 1,-2-1,1 1,1-1,-2 0,1 0,0 0,0-2,7-16,-1-1,-1 0,0-1,-2 0,1 0,-2 0,0 0,-2-4,4-55,-3-51,-2 101,-1-59,0 37,1-1,2 1,6-46,-5 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5:18.9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57 839,'-2'1,"1"-1,0 1,-1-1,2 1,-2 0,1 0,1 0,-2 0,1 0,1 0,-2 0,1 0,1 0,-1 0,0 1,0-1,1 1,-1-1,0 0,1 1,-1 0,-12 39,11-34,-2 8,0 1,0-1,2 1,0 0,0 0,1 0,0 0,1 2,0-10,0 0,1 1,0-1,0 0,1 0,-1 0,1 0,1 0,-1-1,1 1,0-1,0 0,1 0,-1 0,1-1,2 4,1-2,-1-1,1 1,0-2,0 1,0-1,1-1,0 0,0 0,7 2,-11-5,1 0,-1-1,0 0,0 0,2 0,-2-1,1 0,-1 0,1 0,-1-1,1 0,-1 0,1-1,-2 1,2-1,-1-1,0 1,1-1,1-2,-3 1,1 0,-1 0,0 0,0-1,0 0,-1 0,1 0,0 0,-1-1,-1 1,2-1,-2 1,1-1,-1-4,4-11,-2 0,-1-1,0-10,1-1,-2 0,0 0,-2-1,-1 1,-4-28,4 50,0 1,-1 0,1 0,-2 0,1 0,-1 0,0 1,-1 0,0-2,1 5,0 0,0 1,-1-1,1 1,-1 0,0 1,0-1,0 1,-1 1,1-1,0 1,-1 0,-2 0,-4-1,2 1,-1 0,-1 1,-5 1,13 0,1 1,-1 0,-1 0,2 1,-1 0,0 0,0 0,0 0,0 1,0 0,1 0,-1 0,1 0,-2 2,-4 7</inkml:trace>
  <inkml:trace contextRef="#ctx0" brushRef="#br0" timeOffset="1056.796">445 963,'-1'145,"3"155,1-268,1-21,-4-11,0 0,0 0,0 0,0 0,0 0,1 0,-1 0,0-1,0 1,1 0,-1 0,0 0,0 0,0 0,1 0,-1 0,0-1,0 1,0 0,0 0,0 0,0-1,0 1,0 0,0 0,0 0,0-1,1 1,-1 0,0 0,0-1,0 1,0 0,0 0,0-1,0 1,0 0,0 0,0-1,0 1,0 0,0 0,6-37,-1 0,0-1,-3 1,0-36,-1 38,4-520,-6 467,1 83,0-1,0 1,1 0,-1 0,0 0,2 0,-1 0,-1 0,2 0,-1 1,1-1,2-3,-3 5,1 1,-1-1,1 1,0-1,0 1,0 0,1 0,-1 0,0 0,0 1,1-1,-1 1,0 0,1 0,-1 0,1 0,0 1,-1-1,2 1,2-1,0 0,0 1,0 1,0-1,0 1,0 0,0 1,0 0,0 0,0 1,2 1,-6-2,1-1,-1 1,1 0,0 0,-1 1,0-1,0 1,1-1,-1 1,0 0,0 0,-1 0,1 1,0-1,-1 1,1-1,-1 1,0-1,0 1,0 0,-1 0,1 0,-1-1,1 3,-1 5,0 0,-1 0,0-1,-1 1,1-1,-2 1,1-1,-1 0,0 0,-1 0,1 0,-1-1,-4 7,0-1,1-1,-2-1,0 0,0 0,-1-1,-1 0,1-1,-1-1,8-7,0-1,0 1,1-1,-1 1,1 0,0 0,-1 3,-1 3</inkml:trace>
  <inkml:trace contextRef="#ctx0" brushRef="#br0" timeOffset="1795.856">778 0,'0'24,"-4"277,0-227,-3-1,-1 0,-4 4,5-36,5-24,0 0,-2-1,1 0,-2 0,1 0,-1 0,-3 2,2-6</inkml:trace>
  <inkml:trace contextRef="#ctx0" brushRef="#br0" timeOffset="2232.984">686 568,'3'0,"4"0,5-4,2-2,6 1,6 1,1 1,0 1,-6 5,-6 2</inkml:trace>
  <inkml:trace contextRef="#ctx0" brushRef="#br0" timeOffset="2560.5859">945 667,'0'4,"3"2,1 3,0 5,0 4,-2-1</inkml:trace>
  <inkml:trace contextRef="#ctx0" brushRef="#br0" timeOffset="2918.049">926 174,'3'0,"1"0</inkml:trace>
  <inkml:trace contextRef="#ctx0" brushRef="#br0" timeOffset="4032.2">1148 740,'0'86,"0"-86,0 0,0 0,0 0,0 0,0 0,0 0,1 0,-1 0,0 0,0 0,0 0,0 0,0 0,0 0,0 0,0 0,0 0,0 0,0 0,0 0,0 0,0 0,0 0,0 0,0 0,0 0,0 0,0 0,0 0,0 0,0 1,0-1,0 0,0 0,0 0,0 0,0 0,0 0,0 0,0 0,0 0,0 0,0 0,0 0,0 0,0 1,0-1,0 0,0 0,0 0,0 0,0 0,0 0,4-10,3-17,-2-11,-2 14,2 0,-1 0,6-15,-9 35,0-1,1 1,0-1,-1 1,1 0,0 0,0 0,1 0,-1 0,1 1,-1-1,1 1,0 0,0 0,0 0,0 1,0-1,1 1,-1 0,1 0,-2 2,-1-1,1 1,-1 0,1-1,-1 1,1 0,-1 1,1-1,-1 0,1 1,-1-1,1 1,-1-1,1 1,-1 0,1 0,-1 0,1 0,-1 0,1 1,23 33,-1-3,-21-28,1-1,1-1,-2 1,2-1,-1 0,0 0,1-1,-2 1,2-1,-1-1,1 1,-1-1,1 0,-1 0,3-1,6-2,-1 0,1-1,-1-1,9-6,-20 11,0-1,0 1,-1-1,1 1,0 0,0 0,0 0,0-1,0 1,-1 0,1 0,0 1,0-1,0 0,0 0,0 0,-1 1,1-1,0 1,0-1,-1 1,1-1,0 1,0 0,0 1,1-1,-2 1,2 0,-1 0,-1 0,2 0,-1 0,-1 0,0 0,1 0,0 0,0 1,0 9,1 1,-1-1,0 1,-1 5,1-10,-1-6,6 96,-6-89,2 1,-1-1,1 0,0 1,1-1,-1 0,1-1,1 1,0-1,4 7</inkml:trace>
  <inkml:trace contextRef="#ctx0" brushRef="#br0" timeOffset="5027.496">1703 592,'-2'0,"-1"0,1 1,1-1,-2 0,1 1,0 0,0-1,0 1,0 0,0 1,0-1,1 0,-2 1,2-1,-1 1,0 0,1 0,-1 0,1 0,-2 2,1 0,1 0,-1-1,1 2,-1-1,1 0,-1 0,1 0,1 1,-1-1,0 4,0 0,1 0,-1 1,1-1,0 0,1 1,-1-1,2 0,-1 0,0 0,1 0,1 0,-1 0,1 1,-2-6,1-1,-1 1,1 0,-1-1,2 1,-2-1,1 0,0 0,0 0,0 0,1 0,-1-1,0 1,0-1,1 0,-1 0,0 0,0 0,1 0,0-1,-1 0,1 1,-1-1,2-1,-2 1,0 0,0 0,0-1,0 0,0 1,0-1,0 0,0 0,-1-1,2 1,-2 0,1-1,-1 1,1-1,0 0,-1 0,0 0,1 0,-1 0,1 0,-2 0,1-1,1 1,-2 0,1-1,0 1,0-1,-1 0,1-2,1-8,2-14,3 24,4 14,33 52,-34-44,1-2,1 0,1-1,1-1,6 7,7 6,-19-15</inkml:trace>
  <inkml:trace contextRef="#ctx0" brushRef="#br0" timeOffset="5669.189">2017 199,'3'0,"2"4,-2 5,0 11,3 17,0 11,2 15,-1 9,0 0,1 1,2 1,0-9,0-10,0-12,1-7,1-7,3-8,-3-7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1:43.9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1526 539,'0'-13,"0"1,0 0,1 0,1 0,0 0,0 1,1-1,0 0,0 1,1 0,0 0,1 1,-1-1,2 1,-1 1,1-1,0 1,1 1,1-3,69-83,-39 50,-1-2,-2-2,3-9,-34 51,6-14,-10 20,0 0,0 0,0 0,0-1,0 1,0 0,0 0,0 0,0-1,1 1,-1 0,0 0,0 0,0 0,0-1,0 1,1 0,-1 0,0 0,0 0,0 0,0-1,0 1,0 0,0 0,0 0,0 0,1 0,-1 0,0 0,0 0,1 0,-1 0,0 0,0 0,0 0,1 0,-1 0,0 0,0 0,0 0,0 0,0 0,0 1,0-1,0 0,1 0,-1 0,0 0,0 0,0 0,0 1,1-1,-1 0,0 0,0 0,0 0,0 1,0-1,0 0,0 0,0 0,0 1,1-1,-1 0,0 0,0 0,0 1,0-1,0 0,3 51,-2 34,1 6,0-41,2 0,1 0,4 12,-9-59,1 1,-1-1,1 0,1 1,-2-1,2 0,-1 0,0 0,1 0,-1 0,1 0,1 1,7 5</inkml:trace>
  <inkml:trace contextRef="#ctx0" brushRef="#br0" timeOffset="1683.043">10625 9219,'14'1,"0"1,0 0,0 2,0 0,-1 0,3 3,27 14,8 8,-27-15,51 29,0 4,-2 5,54 51,-118-94,0-1,-1 2,0 0,1 0,5 12,-13-19,1-1,-1 1,1-1,0 1,-2 0,1 0,1 0,-2-1,1 1,0 0,0 1,-1-1,0 0,0 0,0 0,0 0,0 0,0 0,0 1,0-1,0 0,-1 0,0 0,0 0,1 0,-1 0,-1-1,2 1,-2 0,0 1,-27 41,-1-2,-1-2,-1-1,-2-3,-6 4,-75 86,108-117,-2 0,1-1,-1 0,0-1,-1 0,1-1,-1-1,0 0,-4 1,-34 15,28-14</inkml:trace>
  <inkml:trace contextRef="#ctx0" brushRef="#br0" timeOffset="-13489.765">157 3153,'121'1,"131"-3,-241 2,0-1,0-1,1 0,0-1,4-3,-8 2</inkml:trace>
  <inkml:trace contextRef="#ctx0" brushRef="#br0" timeOffset="-12552.89">379 3202,'-4'194,"1"-155,-1-1,-1 0,-8 37,-49 183,61-253,-1 1,1-1,-1 0,0 0,0 0,-1 0,1-1,-1 1,1-1,-1 0,0 0,-1 0,1-1,0 1,-1-1,1 0,-1 0,0-1,0 1,1-1,-2 0,1-1,0 1,-7 2,-1-1,0 0,-1-1,1-1,0-1,0 0,-4-1,6-1,1-1,0 0,0 0,0-1,0-1,0 0,-6-6,-1 1,-6-3</inkml:trace>
  <inkml:trace contextRef="#ctx0" brushRef="#br0" timeOffset="-125889.531">749 3177,'-3'1,"0"-1,1 1,-1 0,1 0,0 0,-1 0,1 1,0-1,0 1,-1 0,1 0,0 0,0 0,0 0,0 0,0 1,1-1,-1 1,1 0,-1 0,-5 12,0-1,0 1,-1 9,4-14,-26 85,1 3,2 9,-28 98,48-180,-18 59,-3 24,22-83,2 0,0 1,0 0,2 0,1 0,1 17,0-40,0 0,0 0,0 0,0 0,1 0,0 0,0 0,-1 0,1 0,0-1,0 1,0 0,1-1,0 2,7 7</inkml:trace>
  <inkml:trace contextRef="#ctx0" brushRef="#br0" timeOffset="-124906.719">1007 3424,'-15'11,"-1"1,1 1,0 0,-6 9,5-2,0 2,1 0,2 1,-1 0,2 2,0 0,1 1,1 0,1 1,-2 11,2-2,1 0,1 0,1 1,2 0,1 0,0 1,3-1,0 2,0-25,1 0,1 0,-1 0,1 0,1 0,0 0,-2-10,0-1,0 1,0-1,1 1,-1-1,1 0,-1 0,1 0,0 0,0 0,0 0,0-1,0 1,0-1,1 0,-1 0,0 0,1 0,-1-1,1 1,0-1,0 0,0 0,1 1,1-1,1 0,0 0,0-1,0 0,0 0,0-1,0 0,0-1,0 1,0-1,0-1,0 0,-1 0,0 0,0-1,1 0,-1 0,-1-1,2 0,-2 0,1 0,-2-1,2 0,-1 0,-1 0,0-1,3-6,24-56,-4 0,10-39,-25 68,0 0,-2-1,-2-1,-1 0,0-21,-5 55,0 0,-1-1,0 1,0 0,-1 0,0 0,0 0,-1 0,1 0,-2 0,2 0,-2 1,1 0,-1-1,0 1,-1 0,1 1,-2-1,2 1,-2 0,1 0,0 1,-1 0,0 0,0 0,0 1,-1 0,0 0,1 1,-1 0,1 0,-5-1,0 2,1 0,-1 0,0 1,0 1,-1 0,-5 1</inkml:trace>
  <inkml:trace contextRef="#ctx0" brushRef="#br0" timeOffset="-123602.503">804 3769,'4'0,"3"0,4 0,3 0,3 0,1 0,1 0,1 0,-1 0,0 0,3 0,2 0,-2 0,-3 0</inkml:trace>
  <inkml:trace contextRef="#ctx0" brushRef="#br0" timeOffset="-122259.317">1137 3078,'2'1,"-1"-1,1 0,-2 1,2 0,-1-1,0 1,1 0,-2 0,2 0,-1 0,0 0,0 0,0 0,0 0,0 0,0 1,-1-1,2 1,14 30,-15-28,10 27,-1 2,0 0,-3 0,1 1,-3 0,2 15,-1-9,4 33,-1 0,-3 1,-2 0,-2 0,-5 34,2-96,-1-1,1-1,-1 1,-1 0,1-1,-2 1,-2 9,-6 6,0 0,-3 4,-9 17,16-33,1-1,-2 0,1 0,-7 6,5-9,0-3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9T05:28:34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632 1,'-47'0,"-1"3,1 2,0 3,0 3,1 3,-1 3,26-8,0 2,0 1,0 2,1 0,1 2,-4 4,10-6,-1 0,2 1,0 0,1 2,0 0,0 0,2 1,-8 19,10-19,0 0,1 1,0 0,1 0,1 1,0 0,1 0,1 0,0 0,2 1,-1-1,2 7,0-11,1-1,-1 1,2 0,0-1,0 0,2 0,-1 0,1-1,1 0,0 0,0-1,0 0,2 0,-1-1,2 0,-1 0,9 8,1-1,0-1,2-1,10 8,85 53,-113-76,37 22,0-2,1-2,24 5,-49-19,1-1,0-2,0 0,0-1,-1-1,2-1,-1-1,0-1,0-1,0-1,-1-1,-5 1,0 0,-1-1,0-1,0 0,0-1,0 0,-1-1,-1 0,2-1,-2 0,7-10,-5 3,0 0,0 0,-1-2,-1 1,0-1,0-1,2-11,1-18,-1 1,0-2,-3 1,-2-1,-1 0,-1-9,-2 20,0 0,-1 1,-1-1,-3-4,3 29,0 0,-1 0,0 1,-1-1,0 1,0 0,-1 0,0 1,0 0,-1 0,0 0,-1 1,-3-3,-6-7,-2 1,0 2,-1 0,0 1,-1 2,-19-11,10 9</inkml:trace>
  <inkml:trace contextRef="#ctx0" brushRef="#br0" timeOffset="642.176">134 470,'6'1,"1"0,0 0,-1 1,0 0,1 1,3 2,17 6,35 6,2-3,6-3,131 9,-164-17,-13-1,13 2,0-1,-1-3,2-2,-2-3,12-4,-31 5,-3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125 1,'21'626,"-6"-286,5 559,-64 799,-28 446,76-301,-14-1576,1-3,6-188,-3 18,0-21,2 40,5 400,-2-483,-1-1,-5 26,4-25,0 1,0 19,3 26,1-10,-2 1,-9 64,8-122,2-1,0 1,-1 0,1 0,1 0,1 14</inkml:trace>
  <inkml:trace contextRef="#ctx0" brushRef="#br0" timeOffset="1">106 9569,'759'-16,"-636"12,1545-100,-1531 93,568-50,746-42,-1172 103,33 18,59-3,-137-10,208 6,-154-6,-72 7,34 0,-161-13,71-13,-94 6,-25 4,35-10,-37 7,0 2,0 3,0 2,8 2,26 1,493-3,-549-2,1 0,0-1,3-2,-1 0,0 1,7 1,189 1,-111 3,-90-1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0,'1'6,"-1"-1,1 0,0 1,0-1,0 0,1 0,1 5,3 7,24 98,16 59,7 61,-19-29,-6 2,-4 45,7 422,5-91,-12-270,3-33,19 68,-19-158,6 14,15 34,-17-90,27 92,-5-25,-22-79,5-2,14 27,23 74,-29-88,5-2,8 4,54 95,-46-105,59 112,75 112,-146-278,27 29,16 25,20 34,35 32,-109-156,1-2,2-2,40 29,151 101,-170-128,-2-2,2-3,2-5,0-3,32 7,-13-16,42 2,45 12,193 60,-314-86,1-3,0-3,18-3,164-6,-89-2,-78 3,1-3,-1-5,-1-3,0-5,4-4,-10 1,13 1,-27 8,0-3,30-15,-23 0,-1-2,-1-4,31-27,147-136,-171 143,30-28,-2-5,11-21,-58 58,-2-1,0-4,-4-1,-1-2,7-20,-18 32,2 0,1 3,1 1,17-19,-4 7,-2-3,-2-2,-2-1,1-9,115-265,-100 217,88-217,-109 252,-2-1,-3-2,2-22,52-305,-60 291,-4 0,-1-58,19-303,-13 212,-16 217,9-139,-6-37,-6 144,-2 24,2 0,2 1,5-24,1-17,-2-1,-5 0,-3-30,0-18,2-733,2 823,6-42,1-32,-4 59,2 0,12-54,3-30,0-93,-14 166,-3 43,-2 0,-1-7,-2 25,0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39.79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130 248,'1'4,"0"0,-1 0,2 0,-1-1,0 1,1-1,-1 1,1-1,0 0,-1 0,2 0,-1 0,8 16,-6-10,0 0,0 1,0-1,1-1,0 1,0-1,6 7,-38-45,-1 3,-1 1,0 1,-1 3,-16-8,43 30,7 5,9 9,4-1,1-2,0 0,0-1,12 3,-19-9,-1 0,1-1,0-1,-1-1,2 1,-2-2,1 0,0-1,0-1,-9 2,-1 0,1 0,-1-1,1 1,-1-1,1 1,-1-1,1 0,-2 0,2 1,-1-1,1-1,-1 1,0 0,0 0,0-1,0 1,1 0,-2-1,1 0,0 1,0-1,-1 0,1 1,0-1,0 0,-1 0,0-1,0 0,0 0,0 1,0-1,0 0,0 0,0 1,-1-1,0 1,0-1,1 0,-1 1,0-1,0 1,0 0,-1-1,2 1,-2 0,1 0,-1 0,0-1,-6-8,-1 0,0 1,-1 0,0 1,0 1,0 0,-1 1,0 0,0 1,0 1,-1 0,1 1,-1 1,1 0,-1 1,0 1,0 0,-11 2,21-1,1 0,0 0,-1 0,2 0,-2 1,1-1,0 0,-1 1,2 0,-2-1,1 1,0 0,0 0,0-1,0 1,0 0,0 0,0 1,-1 0,2-1,0 0,0 0,0 0,0-1,0 1,0 0,0 0,0 0,0 0,0 0,0 0,0 0,1 0,-1-1,0 1,1 0,-1 0,1 0,-1-1,0 1,0 0,1 0,-1-1,2 1,4 8,0-2,0 1,1-1,7 5,-9-8,-4-2,1 0,-1 0,1 0,-1 0,1 1,-1-1,1 1,-1-1,-1 1,2-1,-1 1,-1 0,1 0,0-1,-1 1,1 0,-1 0,1-1,0 1,0-1,-1 1,1-1,0 1,0-1,0 0,1 0,-1 0,1 0,-1 0,1 0,-1 0,2 1,2 0,0 0,0-1,0 0,1 0,-1 0,0-1,0 0,1-1,-1 1,5-1,-8-1,0 1,0 0,1-1,-1 1,0-1,0 0,1 0,-1 0,0-1,0 1,0-1,0 0,0 1,-2 0,1 0,0 0,0 0,-1-1,1 1,0 0,0-1,-1 1,0-1,1 1,0-1,-1 1,1-1,-1 1,0-1,0 0,0 1,0-1,0 1,0-1,0 0,0 0,0-1,-1 1,0 0,0-1,1 1,-1-1,0 1,0 0,1 0,-2-1,1 1,0 0,-1 1,2-1,-2 0,1 0,-1 1,1-1,-1 1,0-1,0 1,1 0,-1 0,0 0,1 0,-2 1,2-1,-1 1,-1-1,-8-2,1 1,-2 0,1 1,-4 1,12 0,-1 0,1-1,0 1,0 0,0 0,0 0,0 0,0 1,0-1,0 1,0 0,0 1,0-1,0 1,1-1,-2 2,4-3,0 0,0 0,0 0,0 1,0-1,0 0,0 0,0 0,0 1,0-1,0 0,0 0,0 0,0 1,-1-1,1 0,0 0,0 1,0-1,0 0,0 0,0 1,1-1,-1 0,0 0,0 1,0-1,0 0,0 0,0 0,0 1,0-1,0 0,0 0,0 0,0 1,0-1,0 0,0 0,1 0,-1 0,0 0,0 1,0-1,1 0,-1 0,0 0,0 0,1 0,-1 0,0 0,0 0,0 0,0 0,0 0,0 0,0 0,1 0,-1 0,0 0,0 0,1 0,-1 0,0 0,0 0,0 0,14 1,-11-2,7 0,-1 0,0-1,0-1,0 0,0 0,1-2,-7 4,-2 0,1 0,0 0,-1-1,1 1,-1-1,1 1,-1-1,1 0,-1 1,0-1,1 0,-2 0,2 0,-1-1,-1 1,1 0,0-1,0 1,-1 0,1-1,0 1,-1-1,0 1,1-1,-1 1,0-1,0 1,0-1,-1 1,1-1,0 1,-1-2,0-4,-2 0,1 0,0 0,-1 0,0 1,0-1,0 1,-1 0,0 0,0 1,-1-1,3 4,0 0,0 0,-1 0,1 0,0 1,-1-1,1 1,-1 0,0 0,0 0,0 0,0 1,0 0,0 0,0 0,0 0,0 0,0 1,0 0,0 0,-1 0,1 0,-1 1,3-1,0 1,0-1,0 1,0-1,-1 1,2-1,-1 1,0 0,0 0,0 0,0 0,0 0,1 0,-1 0,0 0,0 0,1 0,-1 1,1-1,-1 0,0 1,1 0,-1 1,1 1,-1-1,0 0,1 0,0 1,0-1,0 0,0 0,1 1,0 1,0 4,1 0,0-1,0 0,1 0,0 0,0 0,3 6,-3-10,0 0,0 0,0-1,0 1,0-1,0 0,0 0,1 0,0-1,0 1,-1-1,1-1,0 1,0-1,0 0,0 0,0 0,0-1,0 1,1-1,-41-11,28 7,0 1,-1 1,1-1,-1 2,1-1,-1 2,1 0,-4 0,12 0,-1 0,-1 0,2 0,-1 0,-1 1,2-1,-1 0,-1 1,2-1,-1 1,-1-1,2 1,-1 0,0-1,0 1,1 0,-1 0,0 0,0 0,1 0,-1 0,0 0,0 0,1 0,0 1,-1-1,1 0,-1 0,1 1,0 0,0-1,1 1,-1-1,1 1,-1 0,0-1,1 1,-1-1,1 1,0-1,-1 0,1 1,0-1,0 0,0 0,0 0,0 1,0-1,0 0,0-1,0 1,0 0,0 0,1-1,-1 1,3 1,1 0,-1 0,1 0,-1-1,1 0,-1 0,1-1,-1 1,1-1,0-1,2 0,-3 1,-1-1,1 0,-1 1,0-2,0 1,0 0,1-1,-1 0,-1 0,1 0,0 0,0-1,-1 1,1-1,-1 0,3-3,-5 6,0-1,-1 0,1 1,0-1,0 0,0 1,-1-1,1 0,0 1,0-1,0 1,0-1,-1 1,1-1,0 1,-1-1,1 1,-1-1,1 1,0 0,0-1,-1 1,0 0,1-1,-1 1,1 0,0 0,-1-1,1 1,-1 0,0 0,1 0,-3-2,-6-4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0,'3'0,"4"5,2 4,1 15,7 19,1 23,10 35,1 16,0 9,-3-3,-1-20,-6-22,-6-21,-5-16,-4-17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204 1,'2'65,"4"1,0-1,14 60,-7-42,-12-74,0 0,0 0,-1 0,0 0,0 7,0-14,0-1,0 0,0 0,0 0,0 0,0 1,0-1,0 0,0 0,-1 0,1 0,-1 0,1 0,0 0,-1 0,1 0,-1 0,0 0,0 0,1 0,0-1,-1 1,0 0,1 0,-1-1,0 1,0-1,0 1,1-1,-2 1,2-1,-1 0,0 0,0 1,0-1,1 0,-2 0,2 0,-1 0,0 0,0-1,0 1,0 0,0 0,1-1,-1 1,0-1,-1 1,-8-6,-1-1,0 0,1-1,-3-4,-33-22,-40-16,69 39</inkml:trace>
  <inkml:trace contextRef="#ctx0" brushRef="#br0" timeOffset="1">241 568,'0'4,"0"6,0 9,3 15,1 13,0 12,2 8,1-3,-2-8,-1-10,-1-12</inkml:trace>
  <inkml:trace contextRef="#ctx0" brushRef="#br0" timeOffset="2">259 766,'0'4,"0"6,0 13,0 16,4 9,3 6,1 1,3-9,-1-7,-3-7,-5-8,-6-9,-2-7</inkml:trace>
  <inkml:trace contextRef="#ctx0" brushRef="#br0" timeOffset="3">1 1135,'4'2,"-1"-1,1 0,0 1,0 0,0 0,-2 1,2-1,-1 1,2 2,11 8,80 58,-58-40,2-2,18 8,-53-34,1 0,-1 0,1-1,0 0,-1-1,1 0,4 1,-9-2,1 0,-1-1,1 1,-1 0,1-1,-1 1,1-1,-1 1,0-1,0 0,1 0,0 0,-2 0,2 0,-2 0,2 0,-1-1,0 1,0-1,0 1,0-1,0 1,0-1,0 0,-1 1,0-1,1 0,0 0,-1 0,0 0,0 1,1-1,2-14,-2 1,0 0,1-1,-2 0,0 1,-1-1,-2-14,-2-15,-2 1,-3-4,-16-59,20 83</inkml:trace>
  <inkml:trace contextRef="#ctx0" brushRef="#br0" timeOffset="4">370 1530,'0'5,"4"4,0 10,3 15,6 4,3 6,-1 7,2-5,-3-2,-3-4,-1-10,-2-4,-2-3,-2-2,-2 1,-1-5</inkml:trace>
  <inkml:trace contextRef="#ctx0" brushRef="#br0" timeOffset="5">370 2098,'58'93,"-50"-83,1 3,0 0,1 0,0-2,2 0,8 8,-19-17,1-1,0 1,-1-1,2 0,-2 0,1 0,1 0,-2 0,1-1,1 1,-1-1,0 1,0-1,0 0,0 0,1-1,-1 1,-1 0,2-1,-1 0,-1 1,2-1,-1 0,-1-1,2 1,-2 0,1-1,0 1,-1-1,1 0,-1 0,1 0,-1 0,1 0,-1 0,0 0,1-1,-2 1,2-1,-2 1,4-6,-2 0,1 0,-1 0,-1 0,1 0,0 0,-1-1,0 1,-1-2,0-81,-1 63,1 1,1-11,2 9,-2 15,-1 0,1 0,1 0,1 0,-1 1,1-1,0 1,4-7,2 2</inkml:trace>
  <inkml:trace contextRef="#ctx0" brushRef="#br0" timeOffset="6">611 2368,'3'0,"1"4,4 6,5 6,2 3,4 8,2-2,0 4,4 6,-1 0,0-1,-4-2,-3-7,0-7,-5-3,-2-3</inkml:trace>
  <inkml:trace contextRef="#ctx0" brushRef="#br0" timeOffset="7">944 2615,'0'15,"2"0,0-1,0 1,2-1,-2 1,4 4,-1 0,0 1,-2-1,1 6,-3-19,-1 0,0 0,0 0,0 0,0 0,0 0,-1 0,0 0,1-1,-2 1,0 0,1-1,0 1,-2-2,2 0,-1-1,-1 1,1-1,0 0,-1 0,1 0,-1 0,1 0,-1-1,0 1,0-1,0 0,0 0,0-1,0 1,-1-1,1 0,0 0,-1 0,0-1,-12 3,0-2,-1-1,-15-2,13 1,5 0,-74-7,76 5,2 1,-2-2,2 0,-1 0,0-2,-6-4,16 10,1-1,-2 1,1-1,0 0,0 0,0 1,0-1,0 0,-1 0,2 0,-1 0,0 0,1-1,-1 1,0 0,0-1,0 1,1 0,0-1,-2-1,4-4</inkml:trace>
  <inkml:trace contextRef="#ctx0" brushRef="#br0" timeOffset="8">962 3034,'4'0,"3"5,1 4,3 11,5 9,6 4,3 9,2 6,2-1,1-4,-5-6,-3-4,-2-9,-4-3,-3-6,-2 0,-2-4,0-4</inkml:trace>
  <inkml:trace contextRef="#ctx0" brushRef="#br0" timeOffset="9">1296 3281,'53'62,"-43"-47,7 8,-1 0,-2 1,1 1,-2 1,0 1,-12-25,-1-1,1 1,-1-1,1 1,0 0,-1 0,1-1,-1 1,0 0,0 0,0 0,0 0,0-1,0 1,0 0,0 0,0 0,0-1,-1 1,1 0,-1 0,1-1,-1 1,0 0,0 0,0 0,-1 0,0 0,1-1,0 1,-1-1,0 1,1-1,0 0,-2 0,2 0,-1 0,0 0,0-1,-9 4,1-2,-1 1,0-2,0 0,-3-1,12 0,-226-4,212 4</inkml:trace>
  <inkml:trace contextRef="#ctx0" brushRef="#br0" timeOffset="10">1443 3675,'0'4,"0"6,6 5,6 9,6 8,8 12,4 6,4-1,-1 0,-2-4,-1-7,1 0,-1-7,-6-4,-8-8</inkml:trace>
  <inkml:trace contextRef="#ctx0" brushRef="#br0" timeOffset="11">1776 3971,'2'0,"-1"1,1-1,-1 1,1 0,-2-1,2 1,0 0,-1 0,0 0,0 0,1 0,-1 1,0-1,0 0,-1 1,2-1,-1 2,16 28,-15-27,30 65,-2 2,13 50,-42-120,0 0,-1 0,1 0,-1-1,0 1,0 0,0 0,1 0,-1 0,0 0,0 0,1 0,-1 0,0 0,0 0,0 0,0 0,0 0,-1 0,1 0,0 0,0 0,-1 0,1 0,0 0,0 0,0 0,-1-1,1 1,-1 0,0 0,1 0,-1-1,1 1,0 0,-1-1,0 1,1 0,-1-1,0 1,0-1,1 0,-1 1,1-1,-1 0,0 1,1-1,-1 0,-1 0,-4 1,-1-1,1 1,-1-2,0 1,-4-2,-2 0,-139-2,135 4</inkml:trace>
  <inkml:trace contextRef="#ctx0" brushRef="#br0" timeOffset="12">2016 4317,'20'8,"-7"-1,28 4,-19-6,-2 1,2 1,-1 2,0 1,-1 1,4 4,-12-6,3 0,-2 1,0 1,0 1,5 7,-13-11,-5-2</inkml:trace>
  <inkml:trace contextRef="#ctx0" brushRef="#br0" timeOffset="13">2090 4292,'1'3,"-1"0,1 0,-1 0,1 0,0 0,-1 0,2 0,-2 0,2 0,-1-1,0 1,1 0,-1-1,1 1,-1-1,1 0,2 2,4 6,2 0,0-1,2 1,5 5,104 89,-81-63,-30-30,-1 0,2-1,0-1,0 0,1-1,3 2,-2-2,-3-1</inkml:trace>
  <inkml:trace contextRef="#ctx0" brushRef="#br0" timeOffset="14">2406 4439,'11'10,"0"1,-1 0,1 1,-1 0,6 11,6 7,-18-26,-1 1,1 1,-1-1,0 1,0-1,0 1,-1 0,0 1,0-1,0 0,0 1,0 3,-2-8,0 1,1 0,-1-1,0 1,0 0,0-1,0 1,0-1,-1 1,1 0,0-1,-1 1,0-1,0 1,0-1,1 1,-1-1,0 0,0 0,-1 0,1 0,0 0,0 0,-1 0,0 0,1-1,0 1,-2-1,2 1,-1-1,0 0,0 0,0 1,-12 3,0-1,0-1,0 0,0-1,0-1,0-1,0 0,-7-3,-12 1,-62 0,92 2</inkml:trace>
  <inkml:trace contextRef="#ctx0" brushRef="#br0" timeOffset="15">2534 4735,'4'1,"-1"0,0 0,1 0,-1 0,0 1,0-1,0 1,0 0,0 1,-1-1,1 0,0 1,0 1,13 10,28 17,1-4,1-2,16 4,17 10,-19-6,-21-11,1-2,42 13,-96-42,0 3</inkml:trace>
  <inkml:trace contextRef="#ctx0" brushRef="#br0" timeOffset="16">2923 4810,'23'1,"1"0,0 3,0 1,0 1,-1 1,-1 2,1 1,-1 1,0 2,6 6,-25-18,0 1,-1 0,0 1,0-1,2 1,-2-1,-1 1,2 0,-1 0,-1 0,2 0,-2 1,0-1,1 0,-1 1,0 0,0-1,1 4,-2-4,0 0,0 1,0-1,0 0,0 0,-1 0,1 0,0 0,-1 0,0 0,1 0,-1-1,0 1,-1 0,2-1,-2 1,1 0,-1-1,1 0,-1 1,1-1,-1 0,0 0,0 0,-9 11,-1-2,0 1,0-2,-1 0,0-1,-1-1,1-1,0 0,-1-1,0-1,0-1,-1-1,0-1,0 0,-29 2,1-3,-30-5,69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138 175,'0'5,"1"0,0 0,-1-1,2 1,0-1,-1 1,0-1,2 0,-2 0,1 0,1 0,-1 0,0-1,1 1,-1-1,2 0,-2 0,2 0,-1 0,2 2,0-1,0 1,1-1,-1-1,1 0,-1 0,1 0,0-1,-1 0,1 0,2 0,-7-2,-1 0,0 0,0 0,0 0,1 0,-1 0,1 0,-1 0,0 0,0 0,0 0,1 0,-1 0,1 0,-1 0,1-1,-1 1,0 0,1 0,-1 0,0-1,0 1,0 0,0-1,1 1,-1 0,0-1,1 1,-1 0,0-1,0 1,0 0,0-1,0 1,0-1,0 1,0 0,0-1,0 1,1-1,-1 1,0 0,0-1,0 1,0-1,-1 1,1-1,0 1,0 0,0-1,0 1,0-1,0 1,0-1,0 1,0 0,0-1,-1 1,1 0,0-1,0 1,-1 0,1-1,0 1,0 0,0 0,-1-1,-16-23,5 12,0 1,-1 1,-11-7,19 14,-1 0,1 0,0 0,-1 1,0 0,1 1,-1 0,1 0,-1 0,1 1,-4 0,1 4,10 1,15 2,-16-7,-1 0,1 1,0-1,0 0,0 0,0 0,0 0,-1 0,1 0,0 0,0 0,0 0,-1-1,1 1,0 0,0-1,0 1,0-1,0 1,-1-1,0 1,1-1,0 0,-1 0,1 1,0-1,-1 0,1 0,0 0,-1 0,0 0,0 0,1 0,-1 0,1 0,-1 0,0 0,0 0,0 0,0 0,0 0,0-1,0 1,0 0,0 0,0 0,0 0,0 0,0 0,0 0,0 0,-1 0,1-1,-1 1,-1-8,-1 1,0 0,0-1,-1 1,-3-7,-5-8,8 14,0 0,-1 0,0 1,0 0,0 0,-1 0,0 1,-2-2,7 8,1 1,0 0,-1 0,1 0,0-1,0 1,0 0,-1 0,1 0,-1 0,1 0,-1 0,1 0,0 0,-1 0,1 0,0 0,0 0,0 0,-1 0,1 1,-1-1,1 0,0 0,0 0,0 1,0-1,-1 0,1 0,0 1,-1-1,1 0,0 1,0-1,-1 0,1 1,0-1,0 0,-1 1,1-1,0 1,0-1,0 0,0 1,0-1,0 1,0-1,0 0,0 1,0-1,0 1,0-1,0 1,0-1,0 0,0 1,2 26,0-23,-2 0,2 0,-1 0,0-1,1 1,0-1,-1 1,2-1,-1 0,-1 0,2 0,-1 1,6 6,-8-10,0 1,0-1,-1 1,1-1,0 0,0 1,0-1,-1 1,1-1,0 1,0-1,0 0,0 1,0-1,-1 0,1 1,0-1,-1 0,1 0,0 1,0-1,0 0,-1 0,1 0,0 1,-1-1,1 0,-1 0,1 0,-1 0,1 0,-18 10,10-6,4-1,0 0,0 0,1 0,0 0,-1 1,2 0,-2 0,2 0,-2 3,3-6,0 0,1 0,-1 0,0 0,1 0,-1 1,1-1,-1 0,1 0,0 0,0 1,-1-1,1 0,0 1,0-1,0 0,0 1,0-1,0 0,0 1,0-1,1 0,-1 1,0-1,0 0,0 0,1 1,-1-1,1 0,0 0,0 0,-1 0,0 0,1 0,0 0,-1 0,1 0,0 0,0 0,0-1,-1 1,2 0,1 1,-1 0,1 0,0 0,-1-1,1 1,0-1,0 0,0 0,0 0,0-1,0 1,0-1,0 0,0 0,0-1,0 1,0-1,0 0,0 0,0 0,0-1,-1 1,2-1,-2 0,1 0,-1 0,1 0,-1-1,0 1,1-1,-1 0,-1 0,2 0,-1 0,-1 0,1-1,0 1,-1-1,0 1,0-1,1 0,-1 0,-1 0,1 0,-1 0,1 0,-1-2,1-34,-1 40,0 0,0 0,-1 0,1 0,0 0,0 0,0 0,0 0,0 0,0 0,0 0,0 0,0 0,0 0,0 0,0 0,0 0,0 0,0 0,0 0,0 0,0 0,0 0,0 0,0 0,0 0,0 0,0 0,0 0,0 0,0 0,0 0,-2 23,2-21,0-1,0 0,0 0,0 0,0 0,0 0,0 0,0 0,0 0,-1 0,1 0,0 0,-1 0,1 0,-1 0,1-1,-1 1,1 0,0 0,-1 0,0-1,1 1,-1-1,1 1,-1-1,0 0,0 0,1 0,0 0,-1 0,0 0,1 0,-1 0,1 0,-1-1,0 1,0 0,1 0,0-1,-1 1,0-1,1 1,0 0,-1-1,-4-4,-1-1,2 0,-1 0,-3-6,1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 1238,'3'0,"7"0,6 0,9 0,9 0,7 0,7 0,6 0,6 0,2 0,0 0,0 0,-9 0,-7 0,-8 0,-7 0,-5 0,-8 0</inkml:trace>
  <inkml:trace contextRef="#ctx0" brushRef="#br0" timeOffset="1">1002 1090,'11'0,"1"2,-2 0,1 1,0 0,-1 1,9 5,60 36,-66-37,47 34,-54-38,-1 1,-1-1,2 1,-2 1,1 0,-1-1,0 2,0-1,2 5,-5-9,1 1,-2-1,1 1,0-1,0 1,-1-1,1 1,0 0,0-1,-1 1,0 0,0 0,0 0,0-1,0 1,0 0,0 0,0-1,-1 1,0 0,1-1,-1 1,0 0,0-1,0 1,1-1,-2 0,1 1,0-1,-1 0,1 0,-1 0,1 0,-1 0,-2 2,-1 0,2 0,-2-1,1 1,-2-2,2 1,-1-1,0 1,0-2,0 1,0-1,0 0,-2 0,-79-3,39 0,31 1</inkml:trace>
  <inkml:trace contextRef="#ctx0" brushRef="#br0" timeOffset="2">375 276,'-10'0,"1"-2,0 0,0 0,-2-2,-24-5,19 7,1-1,0 1,0 0,0 2,0 0,0 2,1 0,-7 2,19-3,1-1,-2 1,2 0,-1 0,1 0,-1 0,0 0,1 0,-1 1,1-1,0 1,-1-1,1 1,0 0,0 0,0 0,-1 1,2-2,-1 1,1 0,-1 0,1-1,-1 1,1 0,0 0,0 0,0 0,0-1,0 1,0 0,0 0,1 0,-1-1,1 1,0 2,1 3,1 0,0 0,0 0,1-1,-1 1,1-1,0 0,0-1,2 2,90 126,-92-127,1 1,0 1,-1-1,0 1,0 0,0 0,-1 0,0 1,0-1,2 10,-1 1,-1 0,0 1,0 0,-1 11,-1-27,-1-1,0 1,0-1,0 0,0 1,-1-1,1 1,-1-1,0 0,1 1,-1-1,0 0,0 0,0 1,-1-1,0 1,0 0,-1-1,1 0,-1 0,0 0,0 0,-1-1,1 1,0-1,-1 0,1-1,-2 1,-2 2,0 0,-1 0,1 0,-2-1,2-1,-1 1,-1-2,1 1,1-2,-2 1,-2-2,-44-3,33 3,-1-1,1-1,-14-5,24 1,16 2,20 2,-3 7</inkml:trace>
  <inkml:trace contextRef="#ctx0" brushRef="#br0" timeOffset="3">522 202,'0'4,"0"10,-3 15,-1 16,0 24,4 10,5 7,1 7,1-9,-2-14,-2-15,0-13,-2-17,0-14</inkml:trace>
  <inkml:trace contextRef="#ctx0" brushRef="#br0" timeOffset="4">430 597,'3'0,"4"0,4 0,4 0,5 0,6 0,7 0,8 0,0-4,-3-2,-6 1,-5-4,-7 1</inkml:trace>
  <inkml:trace contextRef="#ctx0" brushRef="#br0" timeOffset="5">780 548,'2'0,"-1"0,0 0,1 0,-2 0,2 0,-1 0,0 0,0 0,0-1,0 1,1-1,-2 1,2-1,-1 1,-1-1,2 0,-1 0,-1 0,1 0,1 0,-2 0,1 0,0 0,0 0,-1 0,1 0,-1-1,1 1,0-1,-1 1,0 0,1-1,-1 1,0-1,1 1,-1-1,0 1,0-1,0 1,0-1,0 1,0-1,0 0,0 1,-1-1,1 1,-1-1,1-2,-1 0,-1 0,2 0,-2 0,1 0,-1 0,1 0,-2 1,2-1,-1 1,-1 0,1-1,0 1,0 1,-1-1,0 0,0 0,-9-4,1 1,-1 0,0 1,0 1,-6-1,11 3,1 0,-1 1,0 1,0-1,1 2,-1-1,0 1,0 0,1 1,-6 2,9-3,1 0,1 0,-2 0,2 1,-1-1,0 1,0-1,0 1,1 0,-1 0,1 0,-1 0,1 0,-1 0,1 0,0 1,0-1,0 1,0-1,0 1,0 0,0-1,1 1,-1 0,1 0,0-1,0 1,0 0,0 0,0 0,0 0,0 0,0-1,0 1,1 2,3 10,0 1,0-1,1 0,1 0,6 13,0 0,-9-18,2 1,-1-1,2-1,-1 1,0-1,1 0,0-1,5 5,-6-8,-1-1,1 0,0 0,0-1,0 0,0 0,0 0,1-1,0 0,-1-1,0 1,1-1,-1-1,1 0,21 0,-2-3,1 0,0-3,1-1,7-2,21 0,-33 8</inkml:trace>
  <inkml:trace contextRef="#ctx0" brushRef="#br0" timeOffset="6">1133 473,'3'107,"4"0,4 5,1 18,-10-91,-1-5,0-62,-9-247,0-5,7 264,1 1,1-1,0 0,1 1,0-1,0 1,1 0,1 0,0 0,1 1,0-1,0 2,1-1,1 1,0 0,0 1,8-11,-6 11,6-10,2 0,0 1,11-8,-23 23,0 2,1-1,-1 1,1 0,0 1,0 0,0 0,0 1,0 0,0 0,1 1,-1 0,0 0,0 1,2 0,-6 1,0-1,1 1,-1 0,0 1,0-1,0 0,0 1,0 0,0-1,0 1,0 0,-1 0,1 1,0-1,-1 0,1 1,-1-1,0 1,1-1,-2 1,1 0,1 0,-2 0,1 0,0 0,-1 0,2 6,0 1,-1-1,1 0,-2 1,1 0,-1-1,0 1,0 0,-1-3,1 0,-1 0,-1 0,1 0,-1 0,1-1,-1 1,-1-1,1 1,-1-1,0 0,-1 2,0-1,-1-1,-1 1,1-1,0 0,-1-1,1 0,-1 0,-1 0,-1-1,-144 85,142-80,10-1,17 2,5-2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410 38,'-3'0,"-4"-1,-1 1,2 0,-2 1,1-1,-1 2,1-1,0 2,-1-1,2 1,-1 0,0 1,0 0,-3 4,-23 23,-23 29,32-32,-1-2,-1-1,-12 7,36-30,-1 0,0 0,0 0,0 0,0-1,0 0,0 0,0 0,0 0,0 0,-1-1,1 0,0 0,0 0,-1-1,1 1,0-1,0 0,-1-1,2 1,-1-1,0 0,1 0,1 0,-2 0,1-1,0 1,0-1,0 0,1 0,-1 1,1-2,-1 1,1 0,0 0,-1-1,2 1,-1 0,0-1,0 1,1-1,-1-1,-1-6,2 0,-1 0,0 0,1 0,1 0,0 0,-1 0,2 0,-1 0,2 0,0 0,-1 1,2 0,-1 0,0 0,2 0,2-6,-5 14,-1 1,0-1,0 1,0 0,1 0,-1 0,0 0,1 0,-1 0,1 0,-1 0,0 1,0-1,1 1,-1-1,1 1,-1 0,2 0,-2 0,1 0,-1 0,1 0,-1 1,1-1,-1 1,1-1,-2 1,2 0,-1 0,1 0,-1 0,1 0,7 6,-1 1,0-1,1 2,4 7,-5-6,87 102,-19-22,39 33,-100-108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372 0,'-36'0,"-1"2,-16 5,41-5,-1 2,1 0,0 0,0 2,0 0,0 1,1 0,-9 9,6-3,-1 1,1 1,1 1,-8 12,15-20,0 1,0 0,1 1,0-1,0 2,2-1,-2 0,2 1,-1 0,1 7,2-13,1 0,-1 0,1 0,0 0,1 1,0-1,-1 0,0 0,2 0,-1 0,0 0,1-1,-1 1,1 0,0-1,0 0,0 1,3 2,5 9,0 0,1-1,0-1,2 1,17 18,0-2,1-2,1-1,2-3,0-1,0-3,18 7,-43-24,0 0,1-1,0-1,0 0,-1 0,3-1,-9-1,-1 0,0 0,0 0,1 0,-1 0,0-1,0 0,1 1,-1-1,0 0,0-1,1 1,-1 0,-1-1,2 1,-1-1,-1 0,2 0,-2 0,1 0,-1-1,1 1,-1 0,1-1,-2 0,2 1,-1-1,0-1,3-13,-2 0,0 0,0 0,-1-1,-1 1,0 0,-1-11,0-6,0-46,2-2,-4 1,-1 0,-7-27,43 203,79 205,-82-229,3-2,2-2,9 10,-39-71,-1 0,0 0,1-1,1 0,-2 0,2 0,-1-1,1 1,-1-2,2 1,-2-1,1 0,1 0,-1 0,0-1,0 0,1-1,0 0,-1 0,1 0,-1-1,1 0,-1-1,1 1,0-1,-1-1,0 0,0 0,4-2,4-3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277 0,'-3'4,"-1"10,-3 15,-3 19,-1 19,0 14,0 15,0 7,-2 8,2-3,-1-11,2-10,-1-15,2-16,2-13,0-10,-3-10,1-10</inkml:trace>
  <inkml:trace contextRef="#ctx0" brushRef="#br0" timeOffset="1">1 838,'1'6,"-1"1,1 0,0 0,0-1,1 1,0 1,3 9,4 16,3-1,0 0,1-1,1-1,4 5,8 17,-5-7,27 57,49 78,-96-178,-1 0,2 0,-1-1,0 1,0 0,0-1,1 1,-1-1,1 0,-1 0,1 1,-1-1,1-1,-1 1,1 0,-1 0,1-1,0 1,0-1,0 0,-1 0,1-1,-1 1,1-1,-1 0,1 0,-1 0,1 0,-1 0,1 0,-1 0,0-1,1 1,-2-1,2 1,-1-1,-1 1,2-1,-1 0,-1 0,1 0,1-2,5-16,0-1,-1 0,0-1,-2 0,1 0,-2 0,0 0,-2-4,4-55,-3-51,-2 101,-1-59,0 37,1-1,2 1,6-46,-5 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56 839,'-1'1,"0"-1,0 1,-1-1,1 1,0 0,0 0,0 0,0 0,0 0,0 0,0 0,0 0,0 0,1 0,-1 1,0-1,0 1,1-1,-1 0,1 1,-1 0,-12 39,10-34,0 8,-1 1,0-1,2 1,0 0,-1 0,3 0,-1 0,1 2,0-10,0 0,1 1,-1-1,2 0,-1 0,1 0,0 0,0 0,1-1,0 1,0-1,0 0,0 0,1 0,0-1,2 4,1-2,-1-1,0 1,2-2,-1 1,0-1,1-1,0 0,-1 0,8 2,-10-5,-1 0,1-1,-1 0,0 0,1 0,0-1,-1 0,1 0,-1 0,1-1,-1 0,1 0,-1-1,0 1,1-1,-1-1,0 1,0-1,2-2,-2 1,0 0,-1 0,0 0,0-1,0 0,-1 0,1 0,-1 0,1-1,-2 1,1-1,0 1,-1-1,1-4,2-11,-1 0,0-1,-1-10,1-1,-2 0,-1 0,0-1,-3 1,-3-28,5 50,-1 1,-1 0,0 0,0 0,0 0,-1 0,-1 1,1 0,-1-2,1 5,-1 0,2 1,-2-1,1 1,-2 0,2 1,-1-1,-1 1,1 1,0-1,0 1,-1 0,-3 0,-2-1,1 1,-2 0,1 1,-6 1,13 0,0 1,1 0,-2 0,1 1,1 0,-1 0,-1 0,2 0,-1 1,0 0,0 0,1 0,0 0,-2 2,-4 7</inkml:trace>
  <inkml:trace contextRef="#ctx0" brushRef="#br0" timeOffset="1">445 963,'-1'145,"3"155,1-268,0-21,-3-11,0 0,1 0,-1 0,0 0,0 0,1 0,-1 0,0-1,0 1,1 0,-1 0,0 0,0 0,0 0,0 0,0 0,0-1,0 1,0 0,1 0,-1 0,0-1,0 1,0 0,0 0,0 0,0-1,1 1,-1 0,0 0,0-1,0 1,0 0,0 0,0-1,0 1,0 0,0 0,0-1,0 1,0 0,0 0,6-37,-1 0,0-1,-3 1,0-36,-1 38,3-520,-4 467,0 83,0-1,0 1,0 0,1 0,-1 0,2 0,-2 0,1 0,1 0,-1 1,1-1,1-3,-1 5,-1 1,1-1,0 1,0-1,0 1,0 0,0 0,1 0,-1 0,0 1,0-1,1 1,-1 0,1 0,-1 0,1 0,-1 1,1-1,0 1,3-1,0 0,0 1,1 1,-1-1,0 1,0 0,0 1,0 0,0 0,0 1,2 1,-6-2,1-1,-1 1,1 0,-1 0,1 1,-1-1,0 1,0-1,1 1,-1 0,-1 0,1 0,0 1,0-1,-1 1,1-1,-2 1,2-1,-1 1,-1 0,1 0,0 0,-1-1,1 3,-1 5,0 0,-1 0,-1-1,1 1,-1-1,0 1,0-1,-1 0,0 0,-1 0,0 0,1-1,-6 7,2-1,-1-1,-1-1,0 0,0 0,0-1,-2 0,1-1,-2-1,9-7,1-1,-1 1,1-1,-1 1,1 0,-1 0,0 3,0 3</inkml:trace>
  <inkml:trace contextRef="#ctx0" brushRef="#br0" timeOffset="2">778 0,'0'24,"-5"277,1-227,-2-1,-3 0,-3 4,6-36,3-24,1 0,-2-1,1 0,-1 0,0 0,-2 0,-1 2,1-6</inkml:trace>
  <inkml:trace contextRef="#ctx0" brushRef="#br0" timeOffset="3">686 568,'3'0,"4"0,4-4,4-2,5 1,5 1,2 1,0 1,-6 5,-5 2</inkml:trace>
  <inkml:trace contextRef="#ctx0" brushRef="#br0" timeOffset="4">944 667,'0'4,"3"2,2 3,-2 5,1 4,-2-1</inkml:trace>
  <inkml:trace contextRef="#ctx0" brushRef="#br0" timeOffset="5">925 174,'3'0,"2"0</inkml:trace>
  <inkml:trace contextRef="#ctx0" brushRef="#br0" timeOffset="6">1147 740,'0'86,"0"-86,0 0,0 0,0 0,0 0,0 0,0 0,1 0,-1 0,0 0,0 0,0 0,0 0,0 0,0 0,0 0,0 0,0 0,0 0,0 0,0 0,0 0,1 0,-1 0,0 0,0 0,0 0,0 0,0 0,0 0,0 0,0 1,0-1,0 0,0 0,0 0,0 0,0 0,0 0,0 0,0 0,0 0,0 0,0 0,0 0,0 0,0 1,0-1,0 0,0 0,0 0,0 0,0 0,0 0,4-10,2-17,0-11,-3 14,1 0,1 0,4-15,-7 35,-1-1,0 1,1-1,0 1,-1 0,2 0,-1 0,0 0,0 0,1 1,0-1,0 1,0 0,0 0,0 0,0 1,0-1,0 1,0 0,2 0,-4 2,1-1,-1 1,1 0,-1-1,1 1,-1 0,1 1,-1-1,1 0,-1 1,1-1,-1 1,1-1,-1 1,1 0,-1 0,1 0,-1 0,0 0,1 1,24 33,-3-3,-19-28,0-1,0-1,0 1,0-1,0 0,1 0,-1-1,0 1,0-1,1-1,-1 1,1-1,-1 0,1 0,2-1,5-2,0 0,1-1,-1-1,10-6,-22 11,1-1,0 1,0-1,-1 1,1 0,1 0,-2 0,1-1,0 1,0 0,-1 0,1 1,1-1,-2 0,1 0,0 0,0 1,-1-1,1 1,0-1,0 1,-1-1,1 1,1 0,-2 1,2-1,-1 1,0 0,0 0,0 0,0 0,0 0,0 0,-1 0,0 0,1 0,0 1,0 9,1 1,-1-1,0 1,-1 5,1-10,-1-6,6 96,-5-89,0 1,1-1,-1 0,1 1,1-1,0 0,0-1,0 1,1-1,4 7</inkml:trace>
  <inkml:trace contextRef="#ctx0" brushRef="#br0" timeOffset="7">1702 592,'-2'0,"0"0,-1 1,2-1,-1 0,-1 1,1 0,1-1,-2 1,1 0,1 1,-2-1,2 0,-1 1,0-1,1 1,-2 0,2 0,-1 0,1 0,-1 2,-1 0,2 0,-1-1,1 2,-1-1,1 0,-1 0,2 0,-1 1,0-1,0 4,0 0,1 0,-1 1,1-1,0 0,1 1,0-1,0 0,0 0,0 0,2 0,-1 0,0 0,1 1,-1-6,-1-1,1 1,-1 0,1-1,0 1,-1-1,2 0,-2 0,1 0,1 0,-1 0,0-1,0 1,1-1,-1 0,0 0,0 0,1 0,0 0,-1-1,0 0,1 1,-1-1,2-1,-2 1,1 0,-2 0,1-1,1 0,-2 1,1-1,0 0,0 0,0-1,0 1,-1 0,1-1,-1 1,2-1,-2 0,1 0,-2 0,2 0,-1 0,1 0,-1 0,-1-1,2 1,-1 0,-1-1,1 1,0-1,0 0,-1-2,2-8,2-14,3 24,4 14,33 52,-34-44,2-2,0 0,0-1,2-1,6 7,7 6,-19-15</inkml:trace>
  <inkml:trace contextRef="#ctx0" brushRef="#br0" timeOffset="8">2016 199,'3'0,"2"4,-1 5,-1 11,3 17,-1 11,3 15,0 9,-2 0,2 1,2 1,0-9,1-10,-2-12,2-7,1-7,3-8,-2-7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1526 539,'0'-13,"0"1,0 0,1 0,1 0,0 0,0 1,1-1,0 0,0 1,1 0,0 0,1 1,-1-1,2 1,-1 1,1-1,0 1,1 1,1-3,69-83,-39 50,-1-2,-2-2,3-9,-34 51,6-14,-10 20,0 0,0 0,0 0,0-1,0 1,0 0,0 0,0 0,0-1,1 1,-1 0,0 0,0 0,0 0,0-1,0 1,1 0,-1 0,0 0,0 0,0 0,0-1,0 1,0 0,0 0,0 0,0 0,1 0,-1 0,0 0,0 0,1 0,-1 0,0 0,0 0,0 0,1 0,-1 0,0 0,0 0,0 0,0 0,0 0,0 1,0-1,0 0,1 0,-1 0,0 0,0 0,0 0,0 1,1-1,-1 0,0 0,0 0,0 0,0 1,0-1,0 0,0 0,0 0,0 1,1-1,-1 0,0 0,0 0,0 1,0-1,0 0,3 51,-2 34,1 6,0-41,2 0,1 0,4 12,-9-59,1 1,-1-1,1 0,1 1,-2-1,2 0,-1 0,0 0,1 0,-1 0,1 0,1 1,7 5</inkml:trace>
  <inkml:trace contextRef="#ctx0" brushRef="#br0" timeOffset="1">10625 9219,'14'1,"0"1,0 0,0 2,0 0,-1 0,3 3,27 14,8 8,-27-15,51 29,0 4,-2 5,54 51,-118-94,0-1,-1 2,0 0,1 0,5 12,-13-19,1-1,-1 1,1-1,0 1,-2 0,1 0,1 0,-2-1,1 1,0 0,0 1,-1-1,0 0,0 0,0 0,0 0,0 0,0 0,0 1,0-1,0 0,-1 0,0 0,0 0,1 0,-1 0,-1-1,2 1,-2 0,0 1,-27 41,-1-2,-1-2,-1-1,-2-3,-6 4,-75 86,108-117,-2 0,1-1,-1 0,0-1,-1 0,1-1,-1-1,0 0,-4 1,-34 15,28-14</inkml:trace>
  <inkml:trace contextRef="#ctx0" brushRef="#br0" timeOffset="2">157 3153,'121'1,"131"-3,-241 2,0-1,0-1,1 0,0-1,4-3,-8 2</inkml:trace>
  <inkml:trace contextRef="#ctx0" brushRef="#br0" timeOffset="3">379 3202,'-4'194,"1"-155,-1-1,-1 0,-8 37,-49 183,61-253,-1 1,1-1,-1 0,0 0,0 0,-1 0,1-1,-1 1,1-1,-1 0,0 0,-1 0,1-1,0 1,-1-1,1 0,-1 0,0-1,0 1,1-1,-2 0,1-1,0 1,-7 2,-1-1,0 0,-1-1,1-1,0-1,0 0,-4-1,6-1,1-1,0 0,0 0,0-1,0-1,0 0,-6-6,-1 1,-6-3</inkml:trace>
  <inkml:trace contextRef="#ctx0" brushRef="#br0" timeOffset="4">749 3177,'-3'1,"0"-1,1 1,-1 0,1 0,0 0,-1 0,1 1,0-1,0 1,-1 0,1 0,0 0,0 0,0 0,0 0,0 1,1-1,-1 1,1 0,-1 0,-5 12,0-1,0 1,-1 9,4-14,-26 85,1 3,2 9,-28 98,48-180,-18 59,-3 24,22-83,2 0,0 1,0 0,2 0,1 0,1 17,0-40,0 0,0 0,0 0,0 0,1 0,0 0,0 0,-1 0,1 0,0-1,0 1,0 0,1-1,0 2,7 7</inkml:trace>
  <inkml:trace contextRef="#ctx0" brushRef="#br0" timeOffset="5">1007 3424,'-15'11,"-1"1,1 1,0 0,-6 9,5-2,0 2,1 0,2 1,-1 0,2 2,0 0,1 1,1 0,1 1,-2 11,2-2,1 0,1 0,1 1,2 0,1 0,0 1,3-1,0 2,0-25,1 0,1 0,-1 0,1 0,1 0,0 0,-2-10,0-1,0 1,0-1,1 1,-1-1,1 0,-1 0,1 0,0 0,0 0,0 0,0-1,0 1,0-1,1 0,-1 0,0 0,1 0,-1-1,1 1,0-1,0 0,0 0,1 1,1-1,1 0,0 0,0-1,0 0,0 0,0-1,0 0,0-1,0 1,0-1,0-1,0 0,-1 0,0 0,0-1,1 0,-1 0,-1-1,2 0,-2 0,1 0,-2-1,2 0,-1 0,-1 0,0-1,3-6,24-56,-4 0,10-39,-25 68,0 0,-2-1,-2-1,-1 0,0-21,-5 55,0 0,-1-1,0 1,0 0,-1 0,0 0,0 0,-1 0,1 0,-2 0,2 0,-2 1,1 0,-1-1,0 1,-1 0,1 1,-2-1,2 1,-2 0,1 0,0 1,-1 0,0 0,0 0,0 1,-1 0,0 0,1 1,-1 0,1 0,-5-1,0 2,1 0,-1 0,0 1,0 1,-1 0,-5 1</inkml:trace>
  <inkml:trace contextRef="#ctx0" brushRef="#br0" timeOffset="6">804 3769,'4'0,"3"0,4 0,3 0,3 0,1 0,1 0,1 0,-1 0,0 0,3 0,2 0,-2 0,-3 0</inkml:trace>
  <inkml:trace contextRef="#ctx0" brushRef="#br0" timeOffset="7">1137 3078,'2'1,"-1"-1,1 0,-2 1,2 0,-1-1,0 1,1 0,-2 0,2 0,-1 0,0 0,0 0,0 0,0 0,0 0,0 1,-1-1,2 1,14 30,-15-28,10 27,-1 2,0 0,-3 0,1 1,-3 0,2 15,-1-9,4 33,-1 0,-3 1,-2 0,-2 0,-5 34,2-96,-1-1,1-1,-1 1,-1 0,1-1,-2 1,-2 9,-6 6,0 0,-3 4,-9 17,16-33,1-1,-2 0,1 0,-7 6,5-9,0-3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1.08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1T19:33:23.9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632 1,'-47'0,"-1"3,1 2,0 3,0 3,1 3,-1 3,26-8,0 2,0 1,0 2,1 0,1 2,-4 4,10-6,-1 0,2 1,0 0,1 2,0 0,0 0,2 1,-8 19,10-19,0 0,1 1,0 0,1 0,1 1,0 0,1 0,1 0,0 0,2 1,-1-1,2 7,0-11,1-1,-1 1,2 0,0-1,0 0,2 0,-1 0,1-1,1 0,0 0,0-1,0 0,2 0,-1-1,2 0,-1 0,9 8,1-1,0-1,2-1,10 8,85 53,-113-76,37 22,0-2,1-2,24 5,-49-19,1-1,0-2,0 0,0-1,-1-1,2-1,-1-1,0-1,0-1,0-1,-1-1,-5 1,0 0,-1-1,0-1,0 0,0-1,0 0,-1-1,-1 0,2-1,-2 0,7-10,-5 3,0 0,0 0,-1-2,-1 1,0-1,0-1,2-11,1-18,-1 1,0-2,-3 1,-2-1,-1 0,-1-9,-2 20,0 0,-1 1,-1-1,-3-4,3 29,0 0,-1 0,0 1,-1-1,0 1,0 0,-1 0,0 1,0 0,-1 0,0 0,-1 1,-3-3,-6-7,-2 1,0 2,-1 0,0 1,-1 2,-19-11,10 9</inkml:trace>
  <inkml:trace contextRef="#ctx0" brushRef="#br0" timeOffset="1">134 470,'6'1,"1"0,0 0,-1 1,0 0,1 1,3 2,17 6,35 6,2-3,6-3,131 9,-164-17,-13-1,13 2,0-1,-1-3,2-2,-2-3,12-4,-31 5,-3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1.55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1.94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3.20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3.97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7 1958,'-3'0,"-1"0</inkml:trace>
  <inkml:trace contextRef="#ctx0" brushRef="#br0" timeOffset="587.026">914 207</inkml:trace>
  <inkml:trace contextRef="#ctx0" brushRef="#br0" timeOffset="1222.454">1875 947,'3'0,"5"0,0 0</inkml:trace>
  <inkml:trace contextRef="#ctx0" brushRef="#br0" timeOffset="2204.618">3206 10,'0'-4,"0"-2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15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17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10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4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1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43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78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9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4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70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7BC8-F70A-4208-9AD2-A3CEF93B5F4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AAFC-3D0C-42AB-A556-CA1D485A1C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35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26" Type="http://schemas.openxmlformats.org/officeDocument/2006/relationships/image" Target="../media/image9.png"/><Relationship Id="rId39" Type="http://schemas.openxmlformats.org/officeDocument/2006/relationships/customXml" Target="../ink/ink23.xml"/><Relationship Id="rId3" Type="http://schemas.openxmlformats.org/officeDocument/2006/relationships/image" Target="../media/image110.png"/><Relationship Id="rId21" Type="http://schemas.openxmlformats.org/officeDocument/2006/relationships/customXml" Target="../ink/ink14.xml"/><Relationship Id="rId34" Type="http://schemas.openxmlformats.org/officeDocument/2006/relationships/image" Target="../media/image13.png"/><Relationship Id="rId42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image" Target="../media/image6.png"/><Relationship Id="rId29" Type="http://schemas.openxmlformats.org/officeDocument/2006/relationships/customXml" Target="../ink/ink18.xml"/><Relationship Id="rId41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8.png"/><Relationship Id="rId32" Type="http://schemas.openxmlformats.org/officeDocument/2006/relationships/image" Target="../media/image12.png"/><Relationship Id="rId37" Type="http://schemas.openxmlformats.org/officeDocument/2006/relationships/customXml" Target="../ink/ink22.xml"/><Relationship Id="rId40" Type="http://schemas.openxmlformats.org/officeDocument/2006/relationships/image" Target="../media/image16.png"/><Relationship Id="rId5" Type="http://schemas.openxmlformats.org/officeDocument/2006/relationships/image" Target="../media/image27.png"/><Relationship Id="rId15" Type="http://schemas.openxmlformats.org/officeDocument/2006/relationships/image" Target="../media/image50.png"/><Relationship Id="rId23" Type="http://schemas.openxmlformats.org/officeDocument/2006/relationships/customXml" Target="../ink/ink15.xml"/><Relationship Id="rId28" Type="http://schemas.openxmlformats.org/officeDocument/2006/relationships/image" Target="../media/image10.png"/><Relationship Id="rId36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0.png"/><Relationship Id="rId14" Type="http://schemas.openxmlformats.org/officeDocument/2006/relationships/customXml" Target="../ink/ink9.xml"/><Relationship Id="rId22" Type="http://schemas.openxmlformats.org/officeDocument/2006/relationships/image" Target="../media/image7.png"/><Relationship Id="rId27" Type="http://schemas.openxmlformats.org/officeDocument/2006/relationships/customXml" Target="../ink/ink17.xml"/><Relationship Id="rId30" Type="http://schemas.openxmlformats.org/officeDocument/2006/relationships/image" Target="../media/image11.png"/><Relationship Id="rId35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19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30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7.xml"/><Relationship Id="rId11" Type="http://schemas.openxmlformats.org/officeDocument/2006/relationships/image" Target="../media/image18.png"/><Relationship Id="rId24" Type="http://schemas.openxmlformats.org/officeDocument/2006/relationships/customXml" Target="../ink/ink36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customXml" Target="../ink/ink29.xml"/><Relationship Id="rId19" Type="http://schemas.openxmlformats.org/officeDocument/2006/relationships/image" Target="../media/image22.png"/><Relationship Id="rId4" Type="http://schemas.openxmlformats.org/officeDocument/2006/relationships/customXml" Target="../ink/ink26.xml"/><Relationship Id="rId9" Type="http://schemas.openxmlformats.org/officeDocument/2006/relationships/image" Target="../media/image17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11.emf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" Type="http://schemas.openxmlformats.org/officeDocument/2006/relationships/image" Target="../media/image6.emf"/><Relationship Id="rId21" Type="http://schemas.openxmlformats.org/officeDocument/2006/relationships/image" Target="../media/image15.emf"/><Relationship Id="rId7" Type="http://schemas.openxmlformats.org/officeDocument/2006/relationships/image" Target="../media/image8.emf"/><Relationship Id="rId12" Type="http://schemas.openxmlformats.org/officeDocument/2006/relationships/customXml" Target="../ink/ink43.xml"/><Relationship Id="rId17" Type="http://schemas.openxmlformats.org/officeDocument/2006/relationships/image" Target="../media/image13.emf"/><Relationship Id="rId25" Type="http://schemas.openxmlformats.org/officeDocument/2006/relationships/image" Target="../media/image17.emf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10.emf"/><Relationship Id="rId24" Type="http://schemas.openxmlformats.org/officeDocument/2006/relationships/customXml" Target="../ink/ink49.xml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23" Type="http://schemas.openxmlformats.org/officeDocument/2006/relationships/image" Target="../media/image16.emf"/><Relationship Id="rId10" Type="http://schemas.openxmlformats.org/officeDocument/2006/relationships/customXml" Target="../ink/ink42.xml"/><Relationship Id="rId19" Type="http://schemas.openxmlformats.org/officeDocument/2006/relationships/image" Target="../media/image14.emf"/><Relationship Id="rId4" Type="http://schemas.openxmlformats.org/officeDocument/2006/relationships/customXml" Target="../ink/ink39.xml"/><Relationship Id="rId9" Type="http://schemas.openxmlformats.org/officeDocument/2006/relationships/image" Target="../media/image9.emf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Neural networks: a generalized method to build very complex models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Deeper layers represent new combinations of previous features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348890" y="319483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X1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348890" y="422878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348890" y="530890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X3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276882" y="191683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Bias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1691680" y="2453061"/>
            <a:ext cx="1447853" cy="1447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475656" y="2083729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Y1=w1x1+w2x2+w3x3+w4bias</a:t>
            </a:r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1691680" y="4610686"/>
            <a:ext cx="1447853" cy="1447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40978" y="2453061"/>
            <a:ext cx="550702" cy="327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8" idx="2"/>
          </p:cNvCxnSpPr>
          <p:nvPr/>
        </p:nvCxnSpPr>
        <p:spPr>
          <a:xfrm flipV="1">
            <a:off x="1068970" y="3176988"/>
            <a:ext cx="622710" cy="377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40978" y="3554880"/>
            <a:ext cx="622710" cy="799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140978" y="3954769"/>
            <a:ext cx="766726" cy="1490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28056" y="608373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Y2</a:t>
            </a:r>
            <a:r>
              <a:rPr lang="en-CA" dirty="0" smtClean="0"/>
              <a:t>=</a:t>
            </a:r>
            <a:r>
              <a:rPr lang="en-CA" dirty="0" smtClean="0">
                <a:solidFill>
                  <a:srgbClr val="FF0000"/>
                </a:solidFill>
              </a:rPr>
              <a:t>w5</a:t>
            </a:r>
            <a:r>
              <a:rPr lang="en-CA" dirty="0" smtClean="0"/>
              <a:t>x1+</a:t>
            </a:r>
            <a:r>
              <a:rPr lang="en-CA" dirty="0" smtClean="0">
                <a:solidFill>
                  <a:srgbClr val="FF0000"/>
                </a:solidFill>
              </a:rPr>
              <a:t>w6</a:t>
            </a:r>
            <a:r>
              <a:rPr lang="en-CA" dirty="0" smtClean="0"/>
              <a:t>x2+</a:t>
            </a:r>
            <a:r>
              <a:rPr lang="en-CA" dirty="0" smtClean="0">
                <a:solidFill>
                  <a:srgbClr val="FF0000"/>
                </a:solidFill>
              </a:rPr>
              <a:t>w7</a:t>
            </a:r>
            <a:r>
              <a:rPr lang="en-CA" dirty="0" smtClean="0"/>
              <a:t>x3+</a:t>
            </a:r>
            <a:r>
              <a:rPr lang="en-CA" dirty="0" smtClean="0">
                <a:solidFill>
                  <a:srgbClr val="FF0000"/>
                </a:solidFill>
              </a:rPr>
              <a:t>w8</a:t>
            </a:r>
            <a:r>
              <a:rPr lang="en-CA" dirty="0" smtClean="0"/>
              <a:t>bias</a:t>
            </a:r>
            <a:endParaRPr lang="en-C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40978" y="2616994"/>
            <a:ext cx="1126766" cy="197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10" idx="1"/>
          </p:cNvCxnSpPr>
          <p:nvPr/>
        </p:nvCxnSpPr>
        <p:spPr>
          <a:xfrm>
            <a:off x="963517" y="3809466"/>
            <a:ext cx="940196" cy="1013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</p:cNvCxnSpPr>
          <p:nvPr/>
        </p:nvCxnSpPr>
        <p:spPr>
          <a:xfrm>
            <a:off x="963517" y="4843408"/>
            <a:ext cx="740844" cy="105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140978" y="5555601"/>
            <a:ext cx="550702" cy="79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47853" y="3365933"/>
            <a:ext cx="2568350" cy="153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02848" y="2453060"/>
            <a:ext cx="1447853" cy="1447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5948279" y="4556947"/>
            <a:ext cx="1447853" cy="1447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247853" y="5293590"/>
            <a:ext cx="34216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26277" y="3617579"/>
            <a:ext cx="2689926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45917" y="3017834"/>
            <a:ext cx="3441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24435" y="508518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A(Y2)</a:t>
            </a:r>
            <a:endParaRPr lang="en-CA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18616" y="5253101"/>
            <a:ext cx="2624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48332" y="510892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X7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270242" y="5265087"/>
            <a:ext cx="412709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8973" y="284124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A(Y1)</a:t>
            </a:r>
            <a:endParaRPr lang="en-CA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50435" y="3017834"/>
            <a:ext cx="342168" cy="8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18874" y="284538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92D050"/>
                </a:solidFill>
              </a:rPr>
              <a:t>X4</a:t>
            </a:r>
            <a:endParaRPr lang="en-CA" dirty="0">
              <a:solidFill>
                <a:srgbClr val="92D05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340784" y="3030049"/>
            <a:ext cx="342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70049" y="1979548"/>
            <a:ext cx="31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Y3 = w9</a:t>
            </a:r>
            <a:r>
              <a:rPr lang="en-CA" dirty="0" smtClean="0">
                <a:solidFill>
                  <a:srgbClr val="92D050"/>
                </a:solidFill>
              </a:rPr>
              <a:t>X4</a:t>
            </a:r>
            <a:r>
              <a:rPr lang="en-CA" dirty="0" smtClean="0"/>
              <a:t> + </a:t>
            </a: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W10</a:t>
            </a:r>
            <a:r>
              <a:rPr lang="en-CA" dirty="0" smtClean="0">
                <a:solidFill>
                  <a:srgbClr val="92D050"/>
                </a:solidFill>
              </a:rPr>
              <a:t>X5 </a:t>
            </a:r>
            <a:r>
              <a:rPr lang="en-CA" dirty="0" smtClean="0"/>
              <a:t>+</a:t>
            </a:r>
            <a:r>
              <a:rPr lang="en-CA" dirty="0" smtClean="0">
                <a:solidFill>
                  <a:srgbClr val="92D050"/>
                </a:solidFill>
              </a:rPr>
              <a:t> </a:t>
            </a:r>
            <a:r>
              <a:rPr lang="en-CA" dirty="0" smtClean="0">
                <a:solidFill>
                  <a:srgbClr val="FFC000"/>
                </a:solidFill>
              </a:rPr>
              <a:t>w11</a:t>
            </a:r>
            <a:r>
              <a:rPr lang="en-CA" dirty="0" smtClean="0">
                <a:solidFill>
                  <a:srgbClr val="92D050"/>
                </a:solidFill>
              </a:rPr>
              <a:t>BIAS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34543" y="336593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92D050"/>
                </a:solidFill>
              </a:rPr>
              <a:t>X5</a:t>
            </a:r>
            <a:endParaRPr lang="en-CA" dirty="0">
              <a:solidFill>
                <a:srgbClr val="92D050"/>
              </a:solidFill>
            </a:endParaRPr>
          </a:p>
        </p:txBody>
      </p:sp>
      <p:cxnSp>
        <p:nvCxnSpPr>
          <p:cNvPr id="75" name="Straight Arrow Connector 74"/>
          <p:cNvCxnSpPr>
            <a:stCxn id="33" idx="6"/>
          </p:cNvCxnSpPr>
          <p:nvPr/>
        </p:nvCxnSpPr>
        <p:spPr>
          <a:xfrm flipV="1">
            <a:off x="7350701" y="3176986"/>
            <a:ext cx="130024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56816" y="265658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A(Y3)</a:t>
            </a:r>
            <a:endParaRPr lang="en-CA" dirty="0"/>
          </a:p>
        </p:txBody>
      </p:sp>
      <p:sp>
        <p:nvSpPr>
          <p:cNvPr id="81" name="TextBox 80"/>
          <p:cNvSpPr txBox="1"/>
          <p:nvPr/>
        </p:nvSpPr>
        <p:spPr>
          <a:xfrm>
            <a:off x="5067634" y="6451288"/>
            <a:ext cx="381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NOTE: every arrow has it’s own weight</a:t>
            </a:r>
            <a:endParaRPr lang="en-CA" dirty="0"/>
          </a:p>
        </p:txBody>
      </p:sp>
      <p:sp>
        <p:nvSpPr>
          <p:cNvPr id="82" name="TextBox 81"/>
          <p:cNvSpPr txBox="1"/>
          <p:nvPr/>
        </p:nvSpPr>
        <p:spPr>
          <a:xfrm>
            <a:off x="5091511" y="412665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92D050"/>
                </a:solidFill>
              </a:rPr>
              <a:t>X6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312444" y="1468081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Bias</a:t>
            </a:r>
            <a:endParaRPr lang="en-CA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176540" y="2004310"/>
            <a:ext cx="726308" cy="776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34" idx="1"/>
          </p:cNvCxnSpPr>
          <p:nvPr/>
        </p:nvCxnSpPr>
        <p:spPr>
          <a:xfrm>
            <a:off x="5108860" y="2164214"/>
            <a:ext cx="1051452" cy="2604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20" grpId="0"/>
      <p:bldP spid="33" grpId="0" animBg="1"/>
      <p:bldP spid="34" grpId="0" animBg="1"/>
      <p:bldP spid="42" grpId="0"/>
      <p:bldP spid="45" grpId="0"/>
      <p:bldP spid="47" grpId="0"/>
      <p:bldP spid="49" grpId="0"/>
      <p:bldP spid="70" grpId="0"/>
      <p:bldP spid="73" grpId="0"/>
      <p:bldP spid="76" grpId="0"/>
      <p:bldP spid="82" grpId="0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More layers results in more complex ‘interactions’ which results in more complex decision functions</a:t>
            </a:r>
            <a:endParaRPr lang="en-CA" dirty="0"/>
          </a:p>
        </p:txBody>
      </p:sp>
      <p:pic>
        <p:nvPicPr>
          <p:cNvPr id="4" name="Picture 6" descr="Image result for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5210138" cy="34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5773003" y="2593075"/>
            <a:ext cx="2975212" cy="3166280"/>
          </a:xfrm>
          <a:custGeom>
            <a:avLst/>
            <a:gdLst>
              <a:gd name="connsiteX0" fmla="*/ 0 w 2975212"/>
              <a:gd name="connsiteY0" fmla="*/ 0 h 3166280"/>
              <a:gd name="connsiteX1" fmla="*/ 0 w 2975212"/>
              <a:gd name="connsiteY1" fmla="*/ 3166280 h 3166280"/>
              <a:gd name="connsiteX2" fmla="*/ 2975212 w 2975212"/>
              <a:gd name="connsiteY2" fmla="*/ 3166280 h 316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5212" h="3166280">
                <a:moveTo>
                  <a:pt x="0" y="0"/>
                </a:moveTo>
                <a:lnTo>
                  <a:pt x="0" y="3166280"/>
                </a:lnTo>
                <a:lnTo>
                  <a:pt x="2975212" y="316628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43808" y="2390517"/>
            <a:ext cx="1368152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475656" y="2390517"/>
            <a:ext cx="1368152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156176" y="48691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308576" y="50215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660232" y="48691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812632" y="50215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965032" y="51739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117432" y="40050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7269832" y="41574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804248" y="45811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7380312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6516216" y="27809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6668616" y="29333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7668344" y="278092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7028656" y="29249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181056" y="30773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7820744" y="293332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973144" y="308572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125544" y="323812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758943" y="339423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8045152" y="344318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452320" y="288235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604720" y="303475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36296" y="342900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6804248" y="328498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6956648" y="342900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6516216" y="321297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6732240" y="342900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56376" y="407707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8108776" y="436510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8261176" y="472514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413576" y="357301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8413576" y="494116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6156176" y="30857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Freeform 49"/>
          <p:cNvSpPr/>
          <p:nvPr/>
        </p:nvSpPr>
        <p:spPr>
          <a:xfrm>
            <a:off x="5866410" y="3871356"/>
            <a:ext cx="2719450" cy="83127"/>
          </a:xfrm>
          <a:custGeom>
            <a:avLst/>
            <a:gdLst>
              <a:gd name="connsiteX0" fmla="*/ 0 w 2719450"/>
              <a:gd name="connsiteY0" fmla="*/ 83127 h 83127"/>
              <a:gd name="connsiteX1" fmla="*/ 2719450 w 2719450"/>
              <a:gd name="connsiteY1" fmla="*/ 0 h 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9450" h="83127">
                <a:moveTo>
                  <a:pt x="0" y="83127"/>
                </a:moveTo>
                <a:lnTo>
                  <a:pt x="271945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Freeform 50"/>
          <p:cNvSpPr/>
          <p:nvPr/>
        </p:nvSpPr>
        <p:spPr>
          <a:xfrm>
            <a:off x="6032665" y="3752603"/>
            <a:ext cx="2137558" cy="1911927"/>
          </a:xfrm>
          <a:custGeom>
            <a:avLst/>
            <a:gdLst>
              <a:gd name="connsiteX0" fmla="*/ 0 w 2137558"/>
              <a:gd name="connsiteY0" fmla="*/ 332509 h 1911927"/>
              <a:gd name="connsiteX1" fmla="*/ 926275 w 2137558"/>
              <a:gd name="connsiteY1" fmla="*/ 0 h 1911927"/>
              <a:gd name="connsiteX2" fmla="*/ 1745673 w 2137558"/>
              <a:gd name="connsiteY2" fmla="*/ 486888 h 1911927"/>
              <a:gd name="connsiteX3" fmla="*/ 2137558 w 2137558"/>
              <a:gd name="connsiteY3" fmla="*/ 1781298 h 1911927"/>
              <a:gd name="connsiteX4" fmla="*/ 2101932 w 2137558"/>
              <a:gd name="connsiteY4" fmla="*/ 1911927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7558" h="1911927">
                <a:moveTo>
                  <a:pt x="0" y="332509"/>
                </a:moveTo>
                <a:lnTo>
                  <a:pt x="926275" y="0"/>
                </a:lnTo>
                <a:lnTo>
                  <a:pt x="1745673" y="486888"/>
                </a:lnTo>
                <a:lnTo>
                  <a:pt x="2137558" y="1781298"/>
                </a:lnTo>
                <a:lnTo>
                  <a:pt x="2101932" y="1911927"/>
                </a:ln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Freeform 51"/>
          <p:cNvSpPr/>
          <p:nvPr/>
        </p:nvSpPr>
        <p:spPr>
          <a:xfrm>
            <a:off x="5973288" y="2611102"/>
            <a:ext cx="1770192" cy="3100929"/>
          </a:xfrm>
          <a:custGeom>
            <a:avLst/>
            <a:gdLst>
              <a:gd name="connsiteX0" fmla="*/ 0 w 1770192"/>
              <a:gd name="connsiteY0" fmla="*/ 215225 h 3100929"/>
              <a:gd name="connsiteX1" fmla="*/ 641268 w 1770192"/>
              <a:gd name="connsiteY1" fmla="*/ 1469 h 3100929"/>
              <a:gd name="connsiteX2" fmla="*/ 1282535 w 1770192"/>
              <a:gd name="connsiteY2" fmla="*/ 310228 h 3100929"/>
              <a:gd name="connsiteX3" fmla="*/ 1270660 w 1770192"/>
              <a:gd name="connsiteY3" fmla="*/ 690238 h 3100929"/>
              <a:gd name="connsiteX4" fmla="*/ 534390 w 1770192"/>
              <a:gd name="connsiteY4" fmla="*/ 488358 h 3100929"/>
              <a:gd name="connsiteX5" fmla="*/ 356260 w 1770192"/>
              <a:gd name="connsiteY5" fmla="*/ 785241 h 3100929"/>
              <a:gd name="connsiteX6" fmla="*/ 1318161 w 1770192"/>
              <a:gd name="connsiteY6" fmla="*/ 1248379 h 3100929"/>
              <a:gd name="connsiteX7" fmla="*/ 1769424 w 1770192"/>
              <a:gd name="connsiteY7" fmla="*/ 1960898 h 3100929"/>
              <a:gd name="connsiteX8" fmla="*/ 1223159 w 1770192"/>
              <a:gd name="connsiteY8" fmla="*/ 2887173 h 3100929"/>
              <a:gd name="connsiteX9" fmla="*/ 1211283 w 1770192"/>
              <a:gd name="connsiteY9" fmla="*/ 3100929 h 310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0192" h="3100929">
                <a:moveTo>
                  <a:pt x="0" y="215225"/>
                </a:moveTo>
                <a:cubicBezTo>
                  <a:pt x="213756" y="100430"/>
                  <a:pt x="427512" y="-14365"/>
                  <a:pt x="641268" y="1469"/>
                </a:cubicBezTo>
                <a:cubicBezTo>
                  <a:pt x="855024" y="17303"/>
                  <a:pt x="1177636" y="195433"/>
                  <a:pt x="1282535" y="310228"/>
                </a:cubicBezTo>
                <a:cubicBezTo>
                  <a:pt x="1387434" y="425023"/>
                  <a:pt x="1395351" y="660550"/>
                  <a:pt x="1270660" y="690238"/>
                </a:cubicBezTo>
                <a:cubicBezTo>
                  <a:pt x="1145969" y="719926"/>
                  <a:pt x="686790" y="472524"/>
                  <a:pt x="534390" y="488358"/>
                </a:cubicBezTo>
                <a:cubicBezTo>
                  <a:pt x="381990" y="504192"/>
                  <a:pt x="225632" y="658571"/>
                  <a:pt x="356260" y="785241"/>
                </a:cubicBezTo>
                <a:cubicBezTo>
                  <a:pt x="486888" y="911911"/>
                  <a:pt x="1082634" y="1052436"/>
                  <a:pt x="1318161" y="1248379"/>
                </a:cubicBezTo>
                <a:cubicBezTo>
                  <a:pt x="1553688" y="1444322"/>
                  <a:pt x="1785258" y="1687766"/>
                  <a:pt x="1769424" y="1960898"/>
                </a:cubicBezTo>
                <a:cubicBezTo>
                  <a:pt x="1753590" y="2234030"/>
                  <a:pt x="1316183" y="2697168"/>
                  <a:pt x="1223159" y="2887173"/>
                </a:cubicBezTo>
                <a:cubicBezTo>
                  <a:pt x="1130136" y="3077178"/>
                  <a:pt x="1217221" y="3051449"/>
                  <a:pt x="1211283" y="3100929"/>
                </a:cubicBezTo>
              </a:path>
            </a:pathLst>
          </a:cu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47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0" grpId="0" animBg="1"/>
      <p:bldP spid="50" grpId="1" animBg="1"/>
      <p:bldP spid="51" grpId="0" animBg="1"/>
      <p:bldP spid="51" grpId="1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single neural generalized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348890" y="319483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X1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348890" y="422878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348890" y="530890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X3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2986" y="3554879"/>
            <a:ext cx="1433850" cy="570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2986" y="458882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12986" y="4948861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46836" y="2664593"/>
            <a:ext cx="3290161" cy="32901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2248" y="339809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546664" y="41834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w2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544199" y="49395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w3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2846963" y="4045953"/>
            <a:ext cx="301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 = w1X1 + w2X2 + w3X3+ (w4)(bias)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075678" y="1763677"/>
            <a:ext cx="2562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Linear model</a:t>
            </a:r>
          </a:p>
          <a:p>
            <a:r>
              <a:rPr lang="en-CA" sz="2400" dirty="0" smtClean="0"/>
              <a:t>(Linear Regression)</a:t>
            </a:r>
            <a:endParaRPr lang="en-CA" sz="2400" dirty="0"/>
          </a:p>
        </p:txBody>
      </p:sp>
      <p:sp>
        <p:nvSpPr>
          <p:cNvPr id="16" name="Oval 15"/>
          <p:cNvSpPr/>
          <p:nvPr/>
        </p:nvSpPr>
        <p:spPr>
          <a:xfrm>
            <a:off x="348890" y="1799063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Bias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26549" y="2508672"/>
            <a:ext cx="1520414" cy="889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3458" y="24784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w4</a:t>
            </a:r>
            <a:endParaRPr lang="en-CA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27319" y="4223772"/>
            <a:ext cx="2032212" cy="20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01552" y="40246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output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6199087" y="2779340"/>
            <a:ext cx="1510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Activation </a:t>
            </a:r>
          </a:p>
          <a:p>
            <a:pPr algn="ctr"/>
            <a:r>
              <a:rPr lang="en-CA" sz="2400" dirty="0" smtClean="0"/>
              <a:t>Function</a:t>
            </a:r>
            <a:endParaRPr lang="en-CA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199087" y="4403559"/>
            <a:ext cx="197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w5 [no weight if output layer]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6199087" y="2664593"/>
            <a:ext cx="1510991" cy="1102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1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Most common activation function (use this as default):</a:t>
            </a:r>
            <a:r>
              <a:rPr lang="en-CA" dirty="0"/>
              <a:t> </a:t>
            </a:r>
            <a:r>
              <a:rPr lang="en-CA" dirty="0" smtClean="0"/>
              <a:t>Rectified Linear Unit (</a:t>
            </a:r>
            <a:r>
              <a:rPr lang="en-CA" dirty="0" err="1" smtClean="0"/>
              <a:t>ReLU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Freeform 3"/>
          <p:cNvSpPr/>
          <p:nvPr/>
        </p:nvSpPr>
        <p:spPr>
          <a:xfrm>
            <a:off x="1331640" y="2048438"/>
            <a:ext cx="4441372" cy="3800104"/>
          </a:xfrm>
          <a:custGeom>
            <a:avLst/>
            <a:gdLst>
              <a:gd name="connsiteX0" fmla="*/ 11876 w 4441372"/>
              <a:gd name="connsiteY0" fmla="*/ 0 h 3800104"/>
              <a:gd name="connsiteX1" fmla="*/ 0 w 4441372"/>
              <a:gd name="connsiteY1" fmla="*/ 3800104 h 3800104"/>
              <a:gd name="connsiteX2" fmla="*/ 4441372 w 4441372"/>
              <a:gd name="connsiteY2" fmla="*/ 3752603 h 38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2" h="3800104">
                <a:moveTo>
                  <a:pt x="11876" y="0"/>
                </a:moveTo>
                <a:cubicBezTo>
                  <a:pt x="7917" y="1266701"/>
                  <a:pt x="3959" y="2533403"/>
                  <a:pt x="0" y="3800104"/>
                </a:cubicBezTo>
                <a:lnTo>
                  <a:pt x="4441372" y="3752603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128567" y="6021292"/>
            <a:ext cx="36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X (i.e. linear combination of features)</a:t>
            </a:r>
            <a:endParaRPr lang="en-CA" dirty="0"/>
          </a:p>
        </p:txBody>
      </p:sp>
      <p:cxnSp>
        <p:nvCxnSpPr>
          <p:cNvPr id="9" name="Straight Connector 8"/>
          <p:cNvCxnSpPr>
            <a:endCxn id="4" idx="1"/>
          </p:cNvCxnSpPr>
          <p:nvPr/>
        </p:nvCxnSpPr>
        <p:spPr>
          <a:xfrm>
            <a:off x="107504" y="5848542"/>
            <a:ext cx="1224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06878" y="2648197"/>
            <a:ext cx="5082639" cy="3206338"/>
          </a:xfrm>
          <a:custGeom>
            <a:avLst/>
            <a:gdLst>
              <a:gd name="connsiteX0" fmla="*/ 0 w 5082639"/>
              <a:gd name="connsiteY0" fmla="*/ 3194463 h 3206338"/>
              <a:gd name="connsiteX1" fmla="*/ 1235034 w 5082639"/>
              <a:gd name="connsiteY1" fmla="*/ 3206338 h 3206338"/>
              <a:gd name="connsiteX2" fmla="*/ 5082639 w 5082639"/>
              <a:gd name="connsiteY2" fmla="*/ 0 h 320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2639" h="3206338">
                <a:moveTo>
                  <a:pt x="0" y="3194463"/>
                </a:moveTo>
                <a:lnTo>
                  <a:pt x="1235034" y="3206338"/>
                </a:lnTo>
                <a:lnTo>
                  <a:pt x="5082639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6372200" y="2348880"/>
            <a:ext cx="1402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X&gt;0, y=y;</a:t>
            </a:r>
          </a:p>
          <a:p>
            <a:endParaRPr lang="en-CA" sz="2400" dirty="0" smtClean="0"/>
          </a:p>
          <a:p>
            <a:r>
              <a:rPr lang="en-CA" sz="2400" dirty="0" smtClean="0"/>
              <a:t>X&lt;=0, y=0</a:t>
            </a:r>
            <a:endParaRPr lang="en-CA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953" y="1679106"/>
            <a:ext cx="15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 (new output)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4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Intuition why this works… maybe… (how I think about it)</a:t>
            </a:r>
            <a:endParaRPr lang="en-CA" dirty="0"/>
          </a:p>
        </p:txBody>
      </p:sp>
      <p:pic>
        <p:nvPicPr>
          <p:cNvPr id="4" name="Picture 6" descr="Image result for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5187"/>
            <a:ext cx="5248230" cy="343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700808"/>
            <a:ext cx="7370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Some linear combinations are not informative;       </a:t>
            </a:r>
            <a:r>
              <a:rPr lang="en-CA" dirty="0" err="1" smtClean="0"/>
              <a:t>neuron_output</a:t>
            </a:r>
            <a:r>
              <a:rPr lang="en-CA" dirty="0" smtClean="0"/>
              <a:t> = w*(A(x))</a:t>
            </a:r>
          </a:p>
          <a:p>
            <a:endParaRPr lang="en-CA" dirty="0" smtClean="0"/>
          </a:p>
          <a:p>
            <a:pPr algn="r"/>
            <a:r>
              <a:rPr lang="en-CA" dirty="0" err="1" smtClean="0"/>
              <a:t>neuron_output</a:t>
            </a:r>
            <a:r>
              <a:rPr lang="en-CA" dirty="0" smtClean="0"/>
              <a:t> = 0 when either (w ~= 0, or A(x) ~= 0)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347864" y="3068960"/>
            <a:ext cx="8048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3409295" y="5589240"/>
            <a:ext cx="8048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99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activation functions</a:t>
            </a:r>
            <a:endParaRPr lang="en-CA" dirty="0"/>
          </a:p>
        </p:txBody>
      </p:sp>
      <p:sp>
        <p:nvSpPr>
          <p:cNvPr id="8" name="Freeform 7"/>
          <p:cNvSpPr/>
          <p:nvPr/>
        </p:nvSpPr>
        <p:spPr>
          <a:xfrm>
            <a:off x="107504" y="2208810"/>
            <a:ext cx="4476997" cy="3182587"/>
          </a:xfrm>
          <a:custGeom>
            <a:avLst/>
            <a:gdLst>
              <a:gd name="connsiteX0" fmla="*/ 2066306 w 4476997"/>
              <a:gd name="connsiteY0" fmla="*/ 0 h 3182587"/>
              <a:gd name="connsiteX1" fmla="*/ 2066306 w 4476997"/>
              <a:gd name="connsiteY1" fmla="*/ 3170712 h 3182587"/>
              <a:gd name="connsiteX2" fmla="*/ 0 w 4476997"/>
              <a:gd name="connsiteY2" fmla="*/ 3182587 h 3182587"/>
              <a:gd name="connsiteX3" fmla="*/ 4476997 w 4476997"/>
              <a:gd name="connsiteY3" fmla="*/ 3135086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997" h="3182587">
                <a:moveTo>
                  <a:pt x="2066306" y="0"/>
                </a:moveTo>
                <a:lnTo>
                  <a:pt x="2066306" y="3170712"/>
                </a:lnTo>
                <a:lnTo>
                  <a:pt x="0" y="3182587"/>
                </a:lnTo>
                <a:lnTo>
                  <a:pt x="4476997" y="3135086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10"/>
          <p:cNvSpPr/>
          <p:nvPr/>
        </p:nvSpPr>
        <p:spPr>
          <a:xfrm>
            <a:off x="5118265" y="2173184"/>
            <a:ext cx="3693226" cy="3408219"/>
          </a:xfrm>
          <a:custGeom>
            <a:avLst/>
            <a:gdLst>
              <a:gd name="connsiteX0" fmla="*/ 1840675 w 3693226"/>
              <a:gd name="connsiteY0" fmla="*/ 0 h 3408219"/>
              <a:gd name="connsiteX1" fmla="*/ 1864426 w 3693226"/>
              <a:gd name="connsiteY1" fmla="*/ 3408219 h 3408219"/>
              <a:gd name="connsiteX2" fmla="*/ 1852551 w 3693226"/>
              <a:gd name="connsiteY2" fmla="*/ 1686297 h 3408219"/>
              <a:gd name="connsiteX3" fmla="*/ 0 w 3693226"/>
              <a:gd name="connsiteY3" fmla="*/ 1686297 h 3408219"/>
              <a:gd name="connsiteX4" fmla="*/ 3693226 w 3693226"/>
              <a:gd name="connsiteY4" fmla="*/ 1674421 h 340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3226" h="3408219">
                <a:moveTo>
                  <a:pt x="1840675" y="0"/>
                </a:moveTo>
                <a:lnTo>
                  <a:pt x="1864426" y="3408219"/>
                </a:lnTo>
                <a:cubicBezTo>
                  <a:pt x="1860468" y="2834245"/>
                  <a:pt x="1856509" y="2260271"/>
                  <a:pt x="1852551" y="1686297"/>
                </a:cubicBezTo>
                <a:lnTo>
                  <a:pt x="0" y="1686297"/>
                </a:lnTo>
                <a:lnTo>
                  <a:pt x="3693226" y="1674421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>
            <a:off x="178130" y="3206213"/>
            <a:ext cx="4049486" cy="2125153"/>
          </a:xfrm>
          <a:custGeom>
            <a:avLst/>
            <a:gdLst>
              <a:gd name="connsiteX0" fmla="*/ 0 w 4049486"/>
              <a:gd name="connsiteY0" fmla="*/ 2113932 h 2125153"/>
              <a:gd name="connsiteX1" fmla="*/ 1353787 w 4049486"/>
              <a:gd name="connsiteY1" fmla="*/ 2054556 h 2125153"/>
              <a:gd name="connsiteX2" fmla="*/ 1888176 w 4049486"/>
              <a:gd name="connsiteY2" fmla="*/ 1579543 h 2125153"/>
              <a:gd name="connsiteX3" fmla="*/ 2291938 w 4049486"/>
              <a:gd name="connsiteY3" fmla="*/ 249506 h 2125153"/>
              <a:gd name="connsiteX4" fmla="*/ 4049486 w 4049486"/>
              <a:gd name="connsiteY4" fmla="*/ 125 h 212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9486" h="2125153">
                <a:moveTo>
                  <a:pt x="0" y="2113932"/>
                </a:moveTo>
                <a:cubicBezTo>
                  <a:pt x="519545" y="2128776"/>
                  <a:pt x="1039091" y="2143621"/>
                  <a:pt x="1353787" y="2054556"/>
                </a:cubicBezTo>
                <a:cubicBezTo>
                  <a:pt x="1668483" y="1965491"/>
                  <a:pt x="1731817" y="1880385"/>
                  <a:pt x="1888176" y="1579543"/>
                </a:cubicBezTo>
                <a:cubicBezTo>
                  <a:pt x="2044535" y="1278701"/>
                  <a:pt x="1931720" y="512742"/>
                  <a:pt x="2291938" y="249506"/>
                </a:cubicBezTo>
                <a:cubicBezTo>
                  <a:pt x="2652156" y="-13730"/>
                  <a:pt x="4049486" y="125"/>
                  <a:pt x="4049486" y="12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reeform 12"/>
          <p:cNvSpPr/>
          <p:nvPr/>
        </p:nvSpPr>
        <p:spPr>
          <a:xfrm>
            <a:off x="4987010" y="2744007"/>
            <a:ext cx="4049486" cy="2125153"/>
          </a:xfrm>
          <a:custGeom>
            <a:avLst/>
            <a:gdLst>
              <a:gd name="connsiteX0" fmla="*/ 0 w 4049486"/>
              <a:gd name="connsiteY0" fmla="*/ 2113932 h 2125153"/>
              <a:gd name="connsiteX1" fmla="*/ 1353787 w 4049486"/>
              <a:gd name="connsiteY1" fmla="*/ 2054556 h 2125153"/>
              <a:gd name="connsiteX2" fmla="*/ 1888176 w 4049486"/>
              <a:gd name="connsiteY2" fmla="*/ 1579543 h 2125153"/>
              <a:gd name="connsiteX3" fmla="*/ 2291938 w 4049486"/>
              <a:gd name="connsiteY3" fmla="*/ 249506 h 2125153"/>
              <a:gd name="connsiteX4" fmla="*/ 4049486 w 4049486"/>
              <a:gd name="connsiteY4" fmla="*/ 125 h 212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9486" h="2125153">
                <a:moveTo>
                  <a:pt x="0" y="2113932"/>
                </a:moveTo>
                <a:cubicBezTo>
                  <a:pt x="519545" y="2128776"/>
                  <a:pt x="1039091" y="2143621"/>
                  <a:pt x="1353787" y="2054556"/>
                </a:cubicBezTo>
                <a:cubicBezTo>
                  <a:pt x="1668483" y="1965491"/>
                  <a:pt x="1731817" y="1880385"/>
                  <a:pt x="1888176" y="1579543"/>
                </a:cubicBezTo>
                <a:cubicBezTo>
                  <a:pt x="2044535" y="1278701"/>
                  <a:pt x="1931720" y="512742"/>
                  <a:pt x="2291938" y="249506"/>
                </a:cubicBezTo>
                <a:cubicBezTo>
                  <a:pt x="2652156" y="-13730"/>
                  <a:pt x="4049486" y="125"/>
                  <a:pt x="4049486" y="12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1830342" y="3021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2044316" y="5396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808787" y="1515267"/>
            <a:ext cx="377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Sigmoid activation (logistic regression)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131431" y="1556015"/>
            <a:ext cx="349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TanH</a:t>
            </a:r>
            <a:r>
              <a:rPr lang="en-CA" dirty="0" smtClean="0"/>
              <a:t> activation (logistic regression)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6615954" y="26522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496993" y="47916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-1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2117885" y="5969455"/>
            <a:ext cx="5232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TanH</a:t>
            </a:r>
            <a:r>
              <a:rPr lang="en-CA" dirty="0" smtClean="0"/>
              <a:t> &gt;&gt; sigmoid, expect as an output layer activation,</a:t>
            </a:r>
          </a:p>
          <a:p>
            <a:endParaRPr lang="en-CA" dirty="0"/>
          </a:p>
          <a:p>
            <a:r>
              <a:rPr lang="en-CA" dirty="0" smtClean="0"/>
              <a:t>The reason is very technical… just take it as it is…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3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Output layers, integrating the network information into a decision</a:t>
            </a:r>
            <a:endParaRPr lang="en-CA" dirty="0"/>
          </a:p>
        </p:txBody>
      </p:sp>
      <p:pic>
        <p:nvPicPr>
          <p:cNvPr id="4" name="Picture 6" descr="Image result for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5248230" cy="343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60232" y="3212976"/>
            <a:ext cx="86409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8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Output Layer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381583" y="283479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462633" y="421526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478098" y="531522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2986" y="3554879"/>
            <a:ext cx="1433850" cy="570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2986" y="458882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12986" y="4948861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46836" y="2664593"/>
            <a:ext cx="3290161" cy="32901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2248" y="339809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546664" y="41834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w2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544199" y="49395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w3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2846963" y="4045953"/>
            <a:ext cx="301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 = w1X1 + w2X2 + w3X3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075678" y="1763677"/>
            <a:ext cx="2562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Linear model</a:t>
            </a:r>
          </a:p>
          <a:p>
            <a:r>
              <a:rPr lang="en-CA" sz="2400" dirty="0" smtClean="0"/>
              <a:t>(Linear Regression)</a:t>
            </a:r>
            <a:endParaRPr lang="en-CA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27319" y="4223772"/>
            <a:ext cx="2032212" cy="20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01552" y="40246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output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503600" y="2756101"/>
            <a:ext cx="1510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Activation </a:t>
            </a:r>
          </a:p>
          <a:p>
            <a:pPr algn="ctr"/>
            <a:r>
              <a:rPr lang="en-CA" sz="2400" dirty="0" smtClean="0"/>
              <a:t>Function</a:t>
            </a:r>
          </a:p>
          <a:p>
            <a:pPr algn="ctr"/>
            <a:endParaRPr lang="en-CA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7660" y="2036126"/>
            <a:ext cx="107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Layer N-1</a:t>
            </a:r>
            <a:endParaRPr lang="en-CA" dirty="0"/>
          </a:p>
        </p:txBody>
      </p:sp>
      <p:sp>
        <p:nvSpPr>
          <p:cNvPr id="24" name="Rectangle 23"/>
          <p:cNvSpPr/>
          <p:nvPr/>
        </p:nvSpPr>
        <p:spPr>
          <a:xfrm>
            <a:off x="6043937" y="2779339"/>
            <a:ext cx="2272480" cy="93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987141" y="4929442"/>
            <a:ext cx="2987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Sigmoid activation for binary outputs</a:t>
            </a:r>
          </a:p>
          <a:p>
            <a:pPr marL="342900" indent="-342900">
              <a:buAutoNum type="arabicPeriod"/>
            </a:pPr>
            <a:r>
              <a:rPr lang="en-CA" dirty="0" err="1" smtClean="0"/>
              <a:t>ReLU</a:t>
            </a:r>
            <a:r>
              <a:rPr lang="en-CA" dirty="0" smtClean="0"/>
              <a:t> or Linear for regressions</a:t>
            </a:r>
          </a:p>
        </p:txBody>
      </p:sp>
    </p:spTree>
    <p:extLst>
      <p:ext uri="{BB962C8B-B14F-4D97-AF65-F5344CB8AC3E}">
        <p14:creationId xmlns:p14="http://schemas.microsoft.com/office/powerpoint/2010/main" val="174716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Multiclass classification</a:t>
            </a:r>
            <a:endParaRPr lang="en-CA" dirty="0"/>
          </a:p>
        </p:txBody>
      </p:sp>
      <p:pic>
        <p:nvPicPr>
          <p:cNvPr id="2050" name="Picture 2" descr="Image result for multi-class classification neural net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56275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Multi-class classification in neural networks</a:t>
            </a:r>
            <a:endParaRPr lang="en-CA" dirty="0"/>
          </a:p>
        </p:txBody>
      </p:sp>
      <p:pic>
        <p:nvPicPr>
          <p:cNvPr id="1026" name="Picture 2" descr="Image result for multi-class classification neural net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184576" cy="39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5657670"/>
            <a:ext cx="3680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Softmax</a:t>
            </a:r>
            <a:r>
              <a:rPr lang="en-CA" dirty="0" smtClean="0"/>
              <a:t> activation:</a:t>
            </a:r>
          </a:p>
          <a:p>
            <a:endParaRPr lang="en-CA" dirty="0"/>
          </a:p>
          <a:p>
            <a:r>
              <a:rPr lang="en-CA" dirty="0" smtClean="0"/>
              <a:t>normalized sigmoid function,</a:t>
            </a:r>
          </a:p>
          <a:p>
            <a:r>
              <a:rPr lang="en-CA" dirty="0" smtClean="0"/>
              <a:t>Computes a probability for each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31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4D42F-609C-495D-A72E-7782175F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Last lecture, we covered the entire machine </a:t>
            </a:r>
            <a:r>
              <a:rPr lang="en-CA" dirty="0"/>
              <a:t>learning </a:t>
            </a:r>
            <a:r>
              <a:rPr lang="en-CA" dirty="0" smtClean="0"/>
              <a:t>workflow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054D23-73DD-42A1-8638-07A09F410AD2}"/>
              </a:ext>
            </a:extLst>
          </p:cNvPr>
          <p:cNvSpPr/>
          <p:nvPr/>
        </p:nvSpPr>
        <p:spPr>
          <a:xfrm>
            <a:off x="2933700" y="1667015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413D8CE-FD68-4E97-BC5F-5837E4FCD21D}"/>
              </a:ext>
            </a:extLst>
          </p:cNvPr>
          <p:cNvSpPr/>
          <p:nvPr/>
        </p:nvSpPr>
        <p:spPr>
          <a:xfrm>
            <a:off x="2933700" y="2745722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Generate/Choose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F422861-F05F-4FE7-9CCD-EB143A36E25D}"/>
              </a:ext>
            </a:extLst>
          </p:cNvPr>
          <p:cNvSpPr/>
          <p:nvPr/>
        </p:nvSpPr>
        <p:spPr>
          <a:xfrm>
            <a:off x="2924175" y="2213115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4A90E82-9673-42B3-984A-6B2EEA3B5189}"/>
              </a:ext>
            </a:extLst>
          </p:cNvPr>
          <p:cNvSpPr/>
          <p:nvPr/>
        </p:nvSpPr>
        <p:spPr>
          <a:xfrm>
            <a:off x="2933700" y="3278329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Scale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8113388-4484-42E2-BDC4-B9F7A37750D2}"/>
              </a:ext>
            </a:extLst>
          </p:cNvPr>
          <p:cNvSpPr/>
          <p:nvPr/>
        </p:nvSpPr>
        <p:spPr>
          <a:xfrm>
            <a:off x="2933700" y="3824429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Choose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81AAC4C-8AA7-4E75-BC5C-5E0C1FA598C7}"/>
              </a:ext>
            </a:extLst>
          </p:cNvPr>
          <p:cNvSpPr/>
          <p:nvPr/>
        </p:nvSpPr>
        <p:spPr>
          <a:xfrm>
            <a:off x="2924175" y="4370529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Choose Hyperparameters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C32D4FC-6447-407A-965B-4DACBA00D702}"/>
              </a:ext>
            </a:extLst>
          </p:cNvPr>
          <p:cNvSpPr/>
          <p:nvPr/>
        </p:nvSpPr>
        <p:spPr>
          <a:xfrm>
            <a:off x="2924175" y="4916629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Fit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66DF307-5718-4AA1-9B17-FF26F458AE0D}"/>
              </a:ext>
            </a:extLst>
          </p:cNvPr>
          <p:cNvSpPr/>
          <p:nvPr/>
        </p:nvSpPr>
        <p:spPr>
          <a:xfrm>
            <a:off x="2924175" y="5462729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Evaluate Accuracy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A2197EA-D967-4419-B6B8-2E4F9167639E}"/>
              </a:ext>
            </a:extLst>
          </p:cNvPr>
          <p:cNvSpPr/>
          <p:nvPr/>
        </p:nvSpPr>
        <p:spPr>
          <a:xfrm>
            <a:off x="2924175" y="6008829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Make Predictions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906505" y="3734726"/>
            <a:ext cx="864096" cy="673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796136" y="3149951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Questions?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1901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Any questions on what the neural network is doing</a:t>
            </a:r>
            <a:endParaRPr lang="en-CA" dirty="0"/>
          </a:p>
        </p:txBody>
      </p:sp>
      <p:pic>
        <p:nvPicPr>
          <p:cNvPr id="4" name="Picture 6" descr="Image result for neural network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6" y="1600200"/>
            <a:ext cx="692020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the machine learning in machine learning?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weights.. How to best fit a model to most accurately predict the right answer.</a:t>
            </a:r>
            <a:endParaRPr lang="en-CA" dirty="0"/>
          </a:p>
        </p:txBody>
      </p:sp>
      <p:pic>
        <p:nvPicPr>
          <p:cNvPr id="4" name="Picture 6" descr="Image result for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114871" cy="334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738994" y="4005064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3817067" y="4742677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438848" y="3257130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847006" y="5589240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 rot="1918136">
            <a:off x="2398088" y="5353810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 rot="20407286">
            <a:off x="5227080" y="4631845"/>
            <a:ext cx="79208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5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97D1F-47ED-44BD-8D70-A725D4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Training neural networks… gradient descent!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75C44098-34C7-4054-A482-50B835BBD22E}"/>
                  </a:ext>
                </a:extLst>
              </p14:cNvPr>
              <p14:cNvContentPartPr/>
              <p14:nvPr/>
            </p14:nvContentPartPr>
            <p14:xfrm>
              <a:off x="718675" y="2121508"/>
              <a:ext cx="4268160" cy="4057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5C44098-34C7-4054-A482-50B835BBD2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233" y="2112868"/>
                <a:ext cx="5708520" cy="40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C5D89267-0883-4693-A73E-4258B1725ACD}"/>
                  </a:ext>
                </a:extLst>
              </p14:cNvPr>
              <p14:cNvContentPartPr/>
              <p14:nvPr/>
            </p14:nvContentPartPr>
            <p14:xfrm>
              <a:off x="5305975" y="1783828"/>
              <a:ext cx="123120" cy="432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5D89267-0883-4693-A73E-4258B1725A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993" y="1774828"/>
                <a:ext cx="181800" cy="43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EE0349D5-51E1-49AE-B157-5CD06D53DE33}"/>
                  </a:ext>
                </a:extLst>
              </p14:cNvPr>
              <p14:cNvContentPartPr/>
              <p14:nvPr/>
            </p14:nvContentPartPr>
            <p14:xfrm>
              <a:off x="5366185" y="6124708"/>
              <a:ext cx="3534570" cy="205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0349D5-51E1-49AE-B157-5CD06D53DE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6273" y="6115708"/>
                <a:ext cx="4730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F64B0B75-27DE-4892-B228-CBE0BDAF22A0}"/>
                  </a:ext>
                </a:extLst>
              </p14:cNvPr>
              <p14:cNvContentPartPr/>
              <p14:nvPr/>
            </p14:nvContentPartPr>
            <p14:xfrm>
              <a:off x="1145005" y="5175388"/>
              <a:ext cx="27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64B0B75-27DE-4892-B228-CBE0BDAF22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4033" y="51123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BFDF0732-E025-49A4-88A9-5B50BEFAB6F3}"/>
                  </a:ext>
                </a:extLst>
              </p14:cNvPr>
              <p14:cNvContentPartPr/>
              <p14:nvPr/>
            </p14:nvContentPartPr>
            <p14:xfrm>
              <a:off x="1577545" y="5157748"/>
              <a:ext cx="27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FDF0732-E025-49A4-88A9-5B50BEFAB6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0753" y="50947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231898FF-2679-40EB-A8DC-29DCB7845347}"/>
                  </a:ext>
                </a:extLst>
              </p14:cNvPr>
              <p14:cNvContentPartPr/>
              <p14:nvPr/>
            </p14:nvContentPartPr>
            <p14:xfrm>
              <a:off x="1697425" y="4429468"/>
              <a:ext cx="27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31898FF-2679-40EB-A8DC-29DCB78453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593" y="43668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446A66A8-FC6C-4476-B623-35267F6F5FC5}"/>
                  </a:ext>
                </a:extLst>
              </p14:cNvPr>
              <p14:cNvContentPartPr/>
              <p14:nvPr/>
            </p14:nvContentPartPr>
            <p14:xfrm>
              <a:off x="2123755" y="4606948"/>
              <a:ext cx="27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46A66A8-FC6C-4476-B623-35267F6F5F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8673" y="45443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7ED01C62-4D13-4205-8009-DFF8D37746A9}"/>
                  </a:ext>
                </a:extLst>
              </p14:cNvPr>
              <p14:cNvContentPartPr/>
              <p14:nvPr/>
            </p14:nvContentPartPr>
            <p14:xfrm>
              <a:off x="2449915" y="4145788"/>
              <a:ext cx="27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ED01C62-4D13-4205-8009-DFF8D37746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3553" y="40827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7703E756-A921-4917-8EEE-0C4D2A9F6BC6}"/>
                  </a:ext>
                </a:extLst>
              </p14:cNvPr>
              <p14:cNvContentPartPr/>
              <p14:nvPr/>
            </p14:nvContentPartPr>
            <p14:xfrm>
              <a:off x="2533885" y="2908108"/>
              <a:ext cx="1154790" cy="705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703E756-A921-4917-8EEE-0C4D2A9F6B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5513" y="2845108"/>
                <a:ext cx="166536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3D364662-9C0B-4ED4-9EF9-79B4F9446CD7}"/>
                  </a:ext>
                </a:extLst>
              </p14:cNvPr>
              <p14:cNvContentPartPr/>
              <p14:nvPr/>
            </p14:nvContentPartPr>
            <p14:xfrm>
              <a:off x="4141195" y="2689228"/>
              <a:ext cx="27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D364662-9C0B-4ED4-9EF9-79B4F9446C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8953" y="26265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B1C75533-707F-48C6-AF2B-627FF2B4D1C3}"/>
                  </a:ext>
                </a:extLst>
              </p14:cNvPr>
              <p14:cNvContentPartPr/>
              <p14:nvPr/>
            </p14:nvContentPartPr>
            <p14:xfrm>
              <a:off x="3967855" y="2387908"/>
              <a:ext cx="27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1C75533-707F-48C6-AF2B-627FF2B4D1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27833" y="23249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F948CCEE-DD6C-4BF8-979D-252E659FF58D}"/>
                  </a:ext>
                </a:extLst>
              </p14:cNvPr>
              <p14:cNvContentPartPr/>
              <p14:nvPr/>
            </p14:nvContentPartPr>
            <p14:xfrm>
              <a:off x="4054525" y="1721908"/>
              <a:ext cx="27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948CCEE-DD6C-4BF8-979D-252E659FF5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3033" y="16589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50993C7A-C4D6-47D0-883F-DBD7B2C40A10}"/>
                  </a:ext>
                </a:extLst>
              </p14:cNvPr>
              <p14:cNvContentPartPr/>
              <p14:nvPr/>
            </p14:nvContentPartPr>
            <p14:xfrm>
              <a:off x="1045105" y="1935028"/>
              <a:ext cx="3249450" cy="3506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0993C7A-C4D6-47D0-883F-DBD7B2C40A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5473" y="1917028"/>
                <a:ext cx="4368240" cy="35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23886D0C-22AD-4929-8BC2-A44E3BF2A43D}"/>
                  </a:ext>
                </a:extLst>
              </p14:cNvPr>
              <p14:cNvContentPartPr/>
              <p14:nvPr/>
            </p14:nvContentPartPr>
            <p14:xfrm>
              <a:off x="5700445" y="2112868"/>
              <a:ext cx="2508300" cy="3479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3886D0C-22AD-4929-8BC2-A44E3BF2A43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82953" y="2094868"/>
                <a:ext cx="3380040" cy="35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DD3C1B34-1664-42C8-811A-375D706A72F7}"/>
                  </a:ext>
                </a:extLst>
              </p14:cNvPr>
              <p14:cNvContentPartPr/>
              <p14:nvPr/>
            </p14:nvContentPartPr>
            <p14:xfrm>
              <a:off x="5632675" y="2219068"/>
              <a:ext cx="1253340" cy="3444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D3C1B34-1664-42C8-811A-375D706A72F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01233" y="2210428"/>
                <a:ext cx="1688760" cy="34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xmlns="" id="{B1CE075D-7772-4BD3-AEF0-C6A09B8F5D4B}"/>
                  </a:ext>
                </a:extLst>
              </p14:cNvPr>
              <p14:cNvContentPartPr/>
              <p14:nvPr/>
            </p14:nvContentPartPr>
            <p14:xfrm>
              <a:off x="6867655" y="2671948"/>
              <a:ext cx="1341900" cy="3001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CE075D-7772-4BD3-AEF0-C6A09B8F5D4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48233" y="2662949"/>
                <a:ext cx="1806840" cy="3018958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328FAEE-DE1C-4B44-BD35-A27B66D9C3EF}"/>
              </a:ext>
            </a:extLst>
          </p:cNvPr>
          <p:cNvSpPr txBox="1"/>
          <p:nvPr/>
        </p:nvSpPr>
        <p:spPr>
          <a:xfrm>
            <a:off x="4712524" y="3041718"/>
            <a:ext cx="1002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Loss</a:t>
            </a:r>
          </a:p>
          <a:p>
            <a:r>
              <a:rPr lang="en-CA" dirty="0"/>
              <a:t>(J(Theta)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234A302-5EE8-4B7A-A21D-B6B63939D675}"/>
              </a:ext>
            </a:extLst>
          </p:cNvPr>
          <p:cNvSpPr txBox="1"/>
          <p:nvPr/>
        </p:nvSpPr>
        <p:spPr>
          <a:xfrm>
            <a:off x="6399962" y="6222628"/>
            <a:ext cx="167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Weights (Theta)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480B31FA-7D4A-4999-93BA-ECE9AD5101A2}"/>
              </a:ext>
            </a:extLst>
          </p:cNvPr>
          <p:cNvSpPr txBox="1"/>
          <p:nvPr/>
        </p:nvSpPr>
        <p:spPr>
          <a:xfrm>
            <a:off x="138982" y="31058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2362D394-0E5F-4A47-9E26-22CFA50636F4}"/>
              </a:ext>
            </a:extLst>
          </p:cNvPr>
          <p:cNvSpPr txBox="1"/>
          <p:nvPr/>
        </p:nvSpPr>
        <p:spPr>
          <a:xfrm>
            <a:off x="2402142" y="5996216"/>
            <a:ext cx="228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House Square Footage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xmlns="" id="{C4CAB510-CBD2-4F40-A4A1-7DA9A4027590}"/>
                  </a:ext>
                </a:extLst>
              </p14:cNvPr>
              <p14:cNvContentPartPr/>
              <p14:nvPr/>
            </p14:nvContentPartPr>
            <p14:xfrm>
              <a:off x="1483855" y="5004028"/>
              <a:ext cx="61020" cy="73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4CAB510-CBD2-4F40-A4A1-7DA9A402759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60473" y="4986388"/>
                <a:ext cx="117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xmlns="" id="{C0544003-9DA2-43CB-AB52-E6D8493DE7AB}"/>
                  </a:ext>
                </a:extLst>
              </p14:cNvPr>
              <p14:cNvContentPartPr/>
              <p14:nvPr/>
            </p14:nvContentPartPr>
            <p14:xfrm>
              <a:off x="1158235" y="5184028"/>
              <a:ext cx="42930" cy="20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0544003-9DA2-43CB-AB52-E6D8493DE7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26673" y="5166388"/>
                <a:ext cx="92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xmlns="" id="{08742137-28BA-4BA3-BB35-15BAA6D43409}"/>
                  </a:ext>
                </a:extLst>
              </p14:cNvPr>
              <p14:cNvContentPartPr/>
              <p14:nvPr/>
            </p14:nvContentPartPr>
            <p14:xfrm>
              <a:off x="2357575" y="4086388"/>
              <a:ext cx="66150" cy="41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8742137-28BA-4BA3-BB35-15BAA6D4340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25793" y="4068748"/>
                <a:ext cx="123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xmlns="" id="{30FF6074-59B5-4B47-A13C-4EA5BBC9AAD8}"/>
                  </a:ext>
                </a:extLst>
              </p14:cNvPr>
              <p14:cNvContentPartPr/>
              <p14:nvPr/>
            </p14:nvContentPartPr>
            <p14:xfrm>
              <a:off x="1710925" y="4482748"/>
              <a:ext cx="379620" cy="124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0FF6074-59B5-4B47-A13C-4EA5BBC9AAD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63593" y="4465108"/>
                <a:ext cx="5418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xmlns="" id="{365A9FB3-F4DF-492D-AE1B-0A4A120DA718}"/>
                  </a:ext>
                </a:extLst>
              </p14:cNvPr>
              <p14:cNvContentPartPr/>
              <p14:nvPr/>
            </p14:nvContentPartPr>
            <p14:xfrm>
              <a:off x="2536315" y="3604708"/>
              <a:ext cx="106920" cy="97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65A9FB3-F4DF-492D-AE1B-0A4A120DA7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64113" y="3586708"/>
                <a:ext cx="1782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xmlns="" id="{57E843B6-80DB-4A73-8F9F-AAAB28620CE1}"/>
                  </a:ext>
                </a:extLst>
              </p14:cNvPr>
              <p14:cNvContentPartPr/>
              <p14:nvPr/>
            </p14:nvContentPartPr>
            <p14:xfrm>
              <a:off x="2889205" y="3035908"/>
              <a:ext cx="313470" cy="2134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7E843B6-80DB-4A73-8F9F-AAAB28620CE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34618" y="3017908"/>
                <a:ext cx="453631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xmlns="" id="{880023AA-53DF-47F7-B1ED-3ED9A0B6A88B}"/>
                  </a:ext>
                </a:extLst>
              </p14:cNvPr>
              <p14:cNvContentPartPr/>
              <p14:nvPr/>
            </p14:nvContentPartPr>
            <p14:xfrm>
              <a:off x="3507775" y="2302588"/>
              <a:ext cx="600480" cy="5738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80023AA-53DF-47F7-B1ED-3ED9A0B6A8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9033" y="2284588"/>
                <a:ext cx="8362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xmlns="" id="{63114547-43A8-432B-9505-E4539649CA3B}"/>
                  </a:ext>
                </a:extLst>
              </p14:cNvPr>
              <p14:cNvContentPartPr/>
              <p14:nvPr/>
            </p14:nvContentPartPr>
            <p14:xfrm>
              <a:off x="4081255" y="1775188"/>
              <a:ext cx="160920" cy="125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3114547-43A8-432B-9505-E4539649CA3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23673" y="1757188"/>
                <a:ext cx="25020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7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45017F5-9488-41B9-97EF-1EFC16D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Formalizing gradient descent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F29FB8-1623-4808-BE71-22FD0FA5B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Need the cost at some set of inputs (i.e., J(X)).</a:t>
            </a:r>
          </a:p>
          <a:p>
            <a:endParaRPr lang="en-CA" dirty="0"/>
          </a:p>
          <a:p>
            <a:r>
              <a:rPr lang="en-CA" dirty="0"/>
              <a:t>Need the direction of the cost (i.e., d/dx J(X)).</a:t>
            </a:r>
          </a:p>
          <a:p>
            <a:endParaRPr lang="en-CA" dirty="0"/>
          </a:p>
          <a:p>
            <a:r>
              <a:rPr lang="en-CA" dirty="0"/>
              <a:t>Need a learning rate (</a:t>
            </a:r>
            <a:r>
              <a:rPr lang="el-GR" dirty="0"/>
              <a:t>α</a:t>
            </a:r>
            <a:r>
              <a:rPr lang="en-CA" dirty="0"/>
              <a:t>), which defines how fast gradient descent is accomplished.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6D27F2AB-8CED-4647-B86F-002EC904A2ED}"/>
                  </a:ext>
                </a:extLst>
              </p14:cNvPr>
              <p14:cNvContentPartPr/>
              <p14:nvPr/>
            </p14:nvContentPartPr>
            <p14:xfrm>
              <a:off x="5308198" y="1979164"/>
              <a:ext cx="3273750" cy="3453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27F2AB-8CED-4647-B86F-002EC904A2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9597" y="1961524"/>
                <a:ext cx="4400640" cy="34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7E3F592F-407D-4D3F-AA2E-E236FC0D4F4B}"/>
                  </a:ext>
                </a:extLst>
              </p14:cNvPr>
              <p14:cNvContentPartPr/>
              <p14:nvPr/>
            </p14:nvContentPartPr>
            <p14:xfrm>
              <a:off x="5699158" y="2085724"/>
              <a:ext cx="2557170" cy="3029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3F592F-407D-4D3F-AA2E-E236FC0D4F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0877" y="2067724"/>
                <a:ext cx="3445200" cy="30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77E6BBB8-7F7A-446D-AEA8-A4F10254DB12}"/>
                  </a:ext>
                </a:extLst>
              </p14:cNvPr>
              <p14:cNvContentPartPr/>
              <p14:nvPr/>
            </p14:nvContentPartPr>
            <p14:xfrm>
              <a:off x="5752618" y="2911204"/>
              <a:ext cx="96390" cy="140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7E6BBB8-7F7A-446D-AEA8-A4F10254DB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1517" y="2902564"/>
                <a:ext cx="1461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E9195AB5-3C41-4548-85D6-97F38B79C202}"/>
                  </a:ext>
                </a:extLst>
              </p14:cNvPr>
              <p14:cNvContentPartPr/>
              <p14:nvPr/>
            </p14:nvContentPartPr>
            <p14:xfrm>
              <a:off x="5819038" y="3071404"/>
              <a:ext cx="88560" cy="334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9195AB5-3C41-4548-85D6-97F38B79C2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49717" y="3062404"/>
                <a:ext cx="1357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xmlns="" id="{F329641A-CB6B-4BCC-ACE7-2598DD50C03E}"/>
                  </a:ext>
                </a:extLst>
              </p14:cNvPr>
              <p14:cNvContentPartPr/>
              <p14:nvPr/>
            </p14:nvContentPartPr>
            <p14:xfrm>
              <a:off x="5839018" y="3257524"/>
              <a:ext cx="1158840" cy="1848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329641A-CB6B-4BCC-ACE7-2598DD50C0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6719" y="3248884"/>
                <a:ext cx="1562756" cy="18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xmlns="" id="{354A0105-D00F-4FDA-A032-912C63F349AE}"/>
                  </a:ext>
                </a:extLst>
              </p14:cNvPr>
              <p14:cNvContentPartPr/>
              <p14:nvPr/>
            </p14:nvContentPartPr>
            <p14:xfrm>
              <a:off x="7008118" y="5041324"/>
              <a:ext cx="91800" cy="105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54A0105-D00F-4FDA-A032-912C63F349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5517" y="5032684"/>
                <a:ext cx="1400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xmlns="" id="{1C19D006-5456-4DE7-90E5-F6E8BC8C68C7}"/>
                  </a:ext>
                </a:extLst>
              </p14:cNvPr>
              <p14:cNvContentPartPr/>
              <p14:nvPr/>
            </p14:nvContentPartPr>
            <p14:xfrm>
              <a:off x="6137098" y="1533844"/>
              <a:ext cx="526230" cy="500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C19D006-5456-4DE7-90E5-F6E8BC8C6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73802" y="1525204"/>
                <a:ext cx="719271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xmlns="" id="{16D20BE9-B089-4001-AC4E-8135719EAF20}"/>
                  </a:ext>
                </a:extLst>
              </p14:cNvPr>
              <p14:cNvContentPartPr/>
              <p14:nvPr/>
            </p14:nvContentPartPr>
            <p14:xfrm>
              <a:off x="6796978" y="1779364"/>
              <a:ext cx="157950" cy="146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6D20BE9-B089-4001-AC4E-8135719EAF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53637" y="1770724"/>
                <a:ext cx="2282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xmlns="" id="{2C09380F-943F-41EA-8A0C-AB4ED37C49C9}"/>
                  </a:ext>
                </a:extLst>
              </p14:cNvPr>
              <p14:cNvContentPartPr/>
              <p14:nvPr/>
            </p14:nvContentPartPr>
            <p14:xfrm>
              <a:off x="7136908" y="1793044"/>
              <a:ext cx="329130" cy="277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C09380F-943F-41EA-8A0C-AB4ED37C49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06877" y="1784044"/>
                <a:ext cx="4564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xmlns="" id="{ADC2E1BB-C59B-4D1B-A07E-31CFBAFE32EC}"/>
                  </a:ext>
                </a:extLst>
              </p14:cNvPr>
              <p14:cNvContentPartPr/>
              <p14:nvPr/>
            </p14:nvContentPartPr>
            <p14:xfrm>
              <a:off x="7070758" y="4287844"/>
              <a:ext cx="144990" cy="540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C2E1BB-C59B-4D1B-A07E-31CFBAFE32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037" y="4278844"/>
                <a:ext cx="2109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xmlns="" id="{4D287D95-9A90-43BA-86DE-632C8EA704A1}"/>
                  </a:ext>
                </a:extLst>
              </p14:cNvPr>
              <p14:cNvContentPartPr/>
              <p14:nvPr/>
            </p14:nvContentPartPr>
            <p14:xfrm>
              <a:off x="7037278" y="3470644"/>
              <a:ext cx="778950" cy="522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D287D95-9A90-43BA-86DE-632C8EA704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74394" y="3461644"/>
                <a:ext cx="1056246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xmlns="" id="{65F43E32-688E-4738-A0D7-9CC08A058893}"/>
                  </a:ext>
                </a:extLst>
              </p14:cNvPr>
              <p14:cNvContentPartPr/>
              <p14:nvPr/>
            </p14:nvContentPartPr>
            <p14:xfrm>
              <a:off x="4737418" y="1821124"/>
              <a:ext cx="4054860" cy="3671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5F43E32-688E-4738-A0D7-9CC08A0588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98557" y="1803482"/>
                <a:ext cx="5442120" cy="3706923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D50CCA20-14DB-48A6-B735-9245027B84D1}"/>
              </a:ext>
            </a:extLst>
          </p:cNvPr>
          <p:cNvSpPr txBox="1"/>
          <p:nvPr/>
        </p:nvSpPr>
        <p:spPr>
          <a:xfrm>
            <a:off x="4421713" y="3600424"/>
            <a:ext cx="931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(loss with respect to weights)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xmlns="" id="{712199BA-1C3B-4F13-8465-A817EB0FE52A}"/>
                  </a:ext>
                </a:extLst>
              </p14:cNvPr>
              <p14:cNvContentPartPr/>
              <p14:nvPr/>
            </p14:nvContentPartPr>
            <p14:xfrm>
              <a:off x="6936235" y="5512348"/>
              <a:ext cx="335610" cy="399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12199BA-1C3B-4F13-8465-A817EB0FE5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30327" y="5494708"/>
                <a:ext cx="483091" cy="435240"/>
              </a:xfrm>
              <a:prstGeom prst="rect">
                <a:avLst/>
              </a:prstGeom>
            </p:spPr>
          </p:pic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0F116DED-0A05-48AE-BF2A-E3808E5D61C0}"/>
              </a:ext>
            </a:extLst>
          </p:cNvPr>
          <p:cNvSpPr txBox="1"/>
          <p:nvPr/>
        </p:nvSpPr>
        <p:spPr>
          <a:xfrm>
            <a:off x="7452825" y="5507164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(weights)</a:t>
            </a:r>
          </a:p>
        </p:txBody>
      </p:sp>
    </p:spTree>
    <p:extLst>
      <p:ext uri="{BB962C8B-B14F-4D97-AF65-F5344CB8AC3E}">
        <p14:creationId xmlns:p14="http://schemas.microsoft.com/office/powerpoint/2010/main" val="28615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Like any gradient descent problem, we need to compute the loss, change in loss</a:t>
            </a:r>
            <a:endParaRPr lang="en-CA" dirty="0"/>
          </a:p>
        </p:txBody>
      </p:sp>
      <p:pic>
        <p:nvPicPr>
          <p:cNvPr id="4" name="Picture 6" descr="Image result for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59"/>
            <a:ext cx="4392488" cy="287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952" y="1837273"/>
            <a:ext cx="519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Loss = J(</a:t>
            </a:r>
            <a:r>
              <a:rPr lang="el-GR" dirty="0" smtClean="0"/>
              <a:t>ϴ</a:t>
            </a:r>
            <a:r>
              <a:rPr lang="en-CA" dirty="0" smtClean="0"/>
              <a:t>)  = forward </a:t>
            </a:r>
            <a:r>
              <a:rPr lang="en-CA" dirty="0" err="1" smtClean="0"/>
              <a:t>propogation</a:t>
            </a:r>
            <a:endParaRPr lang="en-CA" dirty="0" smtClean="0"/>
          </a:p>
          <a:p>
            <a:r>
              <a:rPr lang="en-CA" dirty="0" smtClean="0"/>
              <a:t>Change in loss = d/d</a:t>
            </a:r>
            <a:r>
              <a:rPr lang="el-GR" dirty="0" smtClean="0"/>
              <a:t>ϴ</a:t>
            </a:r>
            <a:r>
              <a:rPr lang="en-CA" dirty="0" smtClean="0"/>
              <a:t> (</a:t>
            </a:r>
            <a:r>
              <a:rPr lang="en-CA" dirty="0"/>
              <a:t>J(</a:t>
            </a:r>
            <a:r>
              <a:rPr lang="el-GR" dirty="0"/>
              <a:t>ϴ</a:t>
            </a:r>
            <a:r>
              <a:rPr lang="en-CA" dirty="0" smtClean="0"/>
              <a:t>)) = backwards propagation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23728" y="3040460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2200" y="4042595"/>
            <a:ext cx="22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Vs. right answer = loss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2671128"/>
            <a:ext cx="216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Forward propagation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07704" y="6093296"/>
            <a:ext cx="4824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76774" y="6129431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Backward propagation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876256" y="4653136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Compute how the loss changes with respect to each weight in the network using the chain rule in calculus</a:t>
            </a:r>
            <a:endParaRPr lang="en-CA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177942" y="4411926"/>
            <a:ext cx="618194" cy="8172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95936" y="5373216"/>
            <a:ext cx="57606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699792" y="5085184"/>
            <a:ext cx="648072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76056" y="4306574"/>
            <a:ext cx="648072" cy="278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959931" y="4666044"/>
            <a:ext cx="720080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Optimize weights to best fit the model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6D27F2AB-8CED-4647-B86F-002EC904A2ED}"/>
                  </a:ext>
                </a:extLst>
              </p14:cNvPr>
              <p14:cNvContentPartPr/>
              <p14:nvPr/>
            </p14:nvContentPartPr>
            <p14:xfrm>
              <a:off x="1931600" y="2055484"/>
              <a:ext cx="3273750" cy="345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D27F2AB-8CED-4647-B86F-002EC904A2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3599" y="2037484"/>
                <a:ext cx="3309753" cy="34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E3F592F-407D-4D3F-AA2E-E236FC0D4F4B}"/>
                  </a:ext>
                </a:extLst>
              </p14:cNvPr>
              <p14:cNvContentPartPr/>
              <p14:nvPr/>
            </p14:nvContentPartPr>
            <p14:xfrm>
              <a:off x="2322560" y="2162044"/>
              <a:ext cx="2557170" cy="3029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E3F592F-407D-4D3F-AA2E-E236FC0D4F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4562" y="2144044"/>
                <a:ext cx="2593166" cy="30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77E6BBB8-7F7A-446D-AEA8-A4F10254DB12}"/>
                  </a:ext>
                </a:extLst>
              </p14:cNvPr>
              <p14:cNvContentPartPr/>
              <p14:nvPr/>
            </p14:nvContentPartPr>
            <p14:xfrm>
              <a:off x="2376020" y="2987524"/>
              <a:ext cx="96390" cy="14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7E6BBB8-7F7A-446D-AEA8-A4F10254DB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6995" y="2978524"/>
                <a:ext cx="114441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E9195AB5-3C41-4548-85D6-97F38B79C202}"/>
                  </a:ext>
                </a:extLst>
              </p14:cNvPr>
              <p14:cNvContentPartPr/>
              <p14:nvPr/>
            </p14:nvContentPartPr>
            <p14:xfrm>
              <a:off x="2442440" y="3147724"/>
              <a:ext cx="88560" cy="334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9195AB5-3C41-4548-85D6-97F38B79C2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3440" y="3138724"/>
                <a:ext cx="1065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F329641A-CB6B-4BCC-ACE7-2598DD50C03E}"/>
                  </a:ext>
                </a:extLst>
              </p14:cNvPr>
              <p14:cNvContentPartPr/>
              <p14:nvPr/>
            </p14:nvContentPartPr>
            <p14:xfrm>
              <a:off x="2462420" y="3333844"/>
              <a:ext cx="1158840" cy="1848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329641A-CB6B-4BCC-ACE7-2598DD50C0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3420" y="3324844"/>
                <a:ext cx="117684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354A0105-D00F-4FDA-A032-912C63F349AE}"/>
                  </a:ext>
                </a:extLst>
              </p14:cNvPr>
              <p14:cNvContentPartPr/>
              <p14:nvPr/>
            </p14:nvContentPartPr>
            <p14:xfrm>
              <a:off x="3631520" y="5117644"/>
              <a:ext cx="91800" cy="10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54A0105-D00F-4FDA-A032-912C63F349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2520" y="5108644"/>
                <a:ext cx="109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1C19D006-5456-4DE7-90E5-F6E8BC8C68C7}"/>
                  </a:ext>
                </a:extLst>
              </p14:cNvPr>
              <p14:cNvContentPartPr/>
              <p14:nvPr/>
            </p14:nvContentPartPr>
            <p14:xfrm>
              <a:off x="2760500" y="1610164"/>
              <a:ext cx="526230" cy="500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C19D006-5456-4DE7-90E5-F6E8BC8C6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1502" y="1601164"/>
                <a:ext cx="544227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16D20BE9-B089-4001-AC4E-8135719EAF20}"/>
                  </a:ext>
                </a:extLst>
              </p14:cNvPr>
              <p14:cNvContentPartPr/>
              <p14:nvPr/>
            </p14:nvContentPartPr>
            <p14:xfrm>
              <a:off x="3420380" y="1855684"/>
              <a:ext cx="157950" cy="146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6D20BE9-B089-4001-AC4E-8135719EAF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1385" y="1846684"/>
                <a:ext cx="1759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C09380F-943F-41EA-8A0C-AB4ED37C49C9}"/>
                  </a:ext>
                </a:extLst>
              </p14:cNvPr>
              <p14:cNvContentPartPr/>
              <p14:nvPr/>
            </p14:nvContentPartPr>
            <p14:xfrm>
              <a:off x="3760310" y="1869364"/>
              <a:ext cx="329130" cy="27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C09380F-943F-41EA-8A0C-AB4ED37C49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1317" y="1860364"/>
                <a:ext cx="347115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ADC2E1BB-C59B-4D1B-A07E-31CFBAFE32EC}"/>
                  </a:ext>
                </a:extLst>
              </p14:cNvPr>
              <p14:cNvContentPartPr/>
              <p14:nvPr/>
            </p14:nvContentPartPr>
            <p14:xfrm>
              <a:off x="3694160" y="4364164"/>
              <a:ext cx="144990" cy="540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DC2E1BB-C59B-4D1B-A07E-31CFBAFE32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5143" y="4355164"/>
                <a:ext cx="163024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4D287D95-9A90-43BA-86DE-632C8EA704A1}"/>
                  </a:ext>
                </a:extLst>
              </p14:cNvPr>
              <p14:cNvContentPartPr/>
              <p14:nvPr/>
            </p14:nvContentPartPr>
            <p14:xfrm>
              <a:off x="3660680" y="3546964"/>
              <a:ext cx="778950" cy="522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D287D95-9A90-43BA-86DE-632C8EA704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51677" y="3537970"/>
                <a:ext cx="796956" cy="540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65F43E32-688E-4738-A0D7-9CC08A058893}"/>
                  </a:ext>
                </a:extLst>
              </p14:cNvPr>
              <p14:cNvContentPartPr/>
              <p14:nvPr/>
            </p14:nvContentPartPr>
            <p14:xfrm>
              <a:off x="1360820" y="1897444"/>
              <a:ext cx="4054860" cy="3671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5F43E32-688E-4738-A0D7-9CC08A0588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42821" y="1879442"/>
                <a:ext cx="4090858" cy="3707284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0CCA20-14DB-48A6-B735-9245027B84D1}"/>
              </a:ext>
            </a:extLst>
          </p:cNvPr>
          <p:cNvSpPr txBox="1"/>
          <p:nvPr/>
        </p:nvSpPr>
        <p:spPr>
          <a:xfrm>
            <a:off x="606719" y="3676744"/>
            <a:ext cx="150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(loss with respect to weights)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712199BA-1C3B-4F13-8465-A817EB0FE52A}"/>
                  </a:ext>
                </a:extLst>
              </p14:cNvPr>
              <p14:cNvContentPartPr/>
              <p14:nvPr/>
            </p14:nvContentPartPr>
            <p14:xfrm>
              <a:off x="3559637" y="5588668"/>
              <a:ext cx="335610" cy="399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12199BA-1C3B-4F13-8465-A817EB0FE5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1632" y="5570668"/>
                <a:ext cx="371620" cy="4356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F116DED-0A05-48AE-BF2A-E3808E5D61C0}"/>
              </a:ext>
            </a:extLst>
          </p:cNvPr>
          <p:cNvSpPr txBox="1"/>
          <p:nvPr/>
        </p:nvSpPr>
        <p:spPr>
          <a:xfrm>
            <a:off x="4076227" y="5583484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(weights)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2171" y="2008324"/>
            <a:ext cx="366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Note: regularization is still needed,</a:t>
            </a:r>
          </a:p>
          <a:p>
            <a:r>
              <a:rPr lang="en-CA" dirty="0" smtClean="0"/>
              <a:t>A common choice is L2 regularization</a:t>
            </a:r>
          </a:p>
          <a:p>
            <a:r>
              <a:rPr lang="en-CA" dirty="0" smtClean="0"/>
              <a:t>(same is linear regression)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1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Building a network architecture is an art not a science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ideas</a:t>
            </a:r>
          </a:p>
        </p:txBody>
      </p:sp>
      <p:pic>
        <p:nvPicPr>
          <p:cNvPr id="4" name="Picture 6" descr="Image result for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66" y="2816061"/>
            <a:ext cx="5112568" cy="334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2" y="216973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N_nodes</a:t>
            </a:r>
            <a:r>
              <a:rPr lang="en-CA" dirty="0" smtClean="0"/>
              <a:t> in first layer &lt;= </a:t>
            </a:r>
            <a:r>
              <a:rPr lang="en-CA" dirty="0" err="1" smtClean="0"/>
              <a:t>n_features</a:t>
            </a:r>
            <a:endParaRPr lang="en-CA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3827473" y="5076289"/>
            <a:ext cx="126013" cy="2545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339752" y="6442872"/>
            <a:ext cx="363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Reduce # nodes in subsequent layers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87824" y="2169730"/>
            <a:ext cx="20882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681" y="1545518"/>
            <a:ext cx="2904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N_hidden_layers</a:t>
            </a:r>
            <a:r>
              <a:rPr lang="en-CA" dirty="0" smtClean="0"/>
              <a:t> should </a:t>
            </a:r>
          </a:p>
          <a:p>
            <a:r>
              <a:rPr lang="en-CA" dirty="0" smtClean="0"/>
              <a:t>be proportional to your data 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6017234" y="2480854"/>
            <a:ext cx="209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Use </a:t>
            </a:r>
            <a:r>
              <a:rPr lang="en-CA" dirty="0" err="1" smtClean="0"/>
              <a:t>ReLU</a:t>
            </a:r>
            <a:r>
              <a:rPr lang="en-CA" dirty="0" smtClean="0"/>
              <a:t> activation </a:t>
            </a:r>
          </a:p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958058" y="4859868"/>
            <a:ext cx="300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Make your own grid searches,</a:t>
            </a:r>
          </a:p>
          <a:p>
            <a:r>
              <a:rPr lang="en-CA" dirty="0" smtClean="0"/>
              <a:t>Record the results, and refine </a:t>
            </a:r>
          </a:p>
          <a:p>
            <a:r>
              <a:rPr lang="en-CA" dirty="0" smtClean="0"/>
              <a:t>Your 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0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neural networks are so powerful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By developing a systematic way to interrogate interactions between features, neural networks in a way can interpret raw data which do not have features, and create their own derived features.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In this way, neural networks can be used to: </a:t>
            </a:r>
          </a:p>
          <a:p>
            <a:pPr lvl="1"/>
            <a:r>
              <a:rPr lang="en-CA" dirty="0" smtClean="0"/>
              <a:t>interpret images using raw pixel data</a:t>
            </a:r>
          </a:p>
          <a:p>
            <a:pPr lvl="1"/>
            <a:r>
              <a:rPr lang="en-CA" dirty="0" smtClean="0"/>
              <a:t>Interpret language/words/characters</a:t>
            </a:r>
          </a:p>
          <a:p>
            <a:pPr lvl="1"/>
            <a:r>
              <a:rPr lang="en-CA" dirty="0" smtClean="0"/>
              <a:t>Interpret sequential number series (i.e. real-time changes in stock prices)</a:t>
            </a:r>
          </a:p>
          <a:p>
            <a:pPr lvl="1"/>
            <a:r>
              <a:rPr lang="en-CA" dirty="0" smtClean="0"/>
              <a:t>Reinforcement learning: learn to change decisions in real time based on feedback.</a:t>
            </a:r>
          </a:p>
          <a:p>
            <a:pPr lvl="1"/>
            <a:r>
              <a:rPr lang="en-CA" dirty="0" smtClean="0"/>
              <a:t>Many more.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22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Use an appropriate model for an appropriate job…</a:t>
            </a:r>
            <a:endParaRPr lang="en-CA" dirty="0"/>
          </a:p>
        </p:txBody>
      </p:sp>
      <p:pic>
        <p:nvPicPr>
          <p:cNvPr id="3074" name="Picture 2" descr="Post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227283" cy="49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can you do with the information you have learned in the course so far?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054D23-73DD-42A1-8638-07A09F410AD2}"/>
              </a:ext>
            </a:extLst>
          </p:cNvPr>
          <p:cNvSpPr/>
          <p:nvPr/>
        </p:nvSpPr>
        <p:spPr>
          <a:xfrm>
            <a:off x="1403648" y="1719403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413D8CE-FD68-4E97-BC5F-5837E4FCD21D}"/>
              </a:ext>
            </a:extLst>
          </p:cNvPr>
          <p:cNvSpPr/>
          <p:nvPr/>
        </p:nvSpPr>
        <p:spPr>
          <a:xfrm>
            <a:off x="1403648" y="2798110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Generate/Choose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F422861-F05F-4FE7-9CCD-EB143A36E25D}"/>
              </a:ext>
            </a:extLst>
          </p:cNvPr>
          <p:cNvSpPr/>
          <p:nvPr/>
        </p:nvSpPr>
        <p:spPr>
          <a:xfrm>
            <a:off x="1394123" y="2265503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4A90E82-9673-42B3-984A-6B2EEA3B5189}"/>
              </a:ext>
            </a:extLst>
          </p:cNvPr>
          <p:cNvSpPr/>
          <p:nvPr/>
        </p:nvSpPr>
        <p:spPr>
          <a:xfrm>
            <a:off x="1403648" y="3330717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Scale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113388-4484-42E2-BDC4-B9F7A37750D2}"/>
              </a:ext>
            </a:extLst>
          </p:cNvPr>
          <p:cNvSpPr/>
          <p:nvPr/>
        </p:nvSpPr>
        <p:spPr>
          <a:xfrm>
            <a:off x="1403648" y="3876817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Choose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1AAC4C-8AA7-4E75-BC5C-5E0C1FA598C7}"/>
              </a:ext>
            </a:extLst>
          </p:cNvPr>
          <p:cNvSpPr/>
          <p:nvPr/>
        </p:nvSpPr>
        <p:spPr>
          <a:xfrm>
            <a:off x="1394123" y="4422917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Choose Hyperparameters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C32D4FC-6447-407A-965B-4DACBA00D702}"/>
              </a:ext>
            </a:extLst>
          </p:cNvPr>
          <p:cNvSpPr/>
          <p:nvPr/>
        </p:nvSpPr>
        <p:spPr>
          <a:xfrm>
            <a:off x="1394123" y="4969017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6DF307-5718-4AA1-9B17-FF26F458AE0D}"/>
              </a:ext>
            </a:extLst>
          </p:cNvPr>
          <p:cNvSpPr/>
          <p:nvPr/>
        </p:nvSpPr>
        <p:spPr>
          <a:xfrm>
            <a:off x="1394123" y="5515117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Evaluate Accuracy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A2197EA-D967-4419-B6B8-2E4F9167639E}"/>
              </a:ext>
            </a:extLst>
          </p:cNvPr>
          <p:cNvSpPr/>
          <p:nvPr/>
        </p:nvSpPr>
        <p:spPr>
          <a:xfrm>
            <a:off x="1394123" y="6061217"/>
            <a:ext cx="2105025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Make Predictions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3928" y="1719403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 far we have learned how to use machine learning to conduct regression and classification analysis. For your analysis, classification seems to be the most natural analysis…</a:t>
            </a:r>
          </a:p>
          <a:p>
            <a:endParaRPr lang="en-CA" dirty="0"/>
          </a:p>
          <a:p>
            <a:r>
              <a:rPr lang="en-CA" dirty="0" smtClean="0"/>
              <a:t>Projects you should be able to accomplish:</a:t>
            </a:r>
          </a:p>
          <a:p>
            <a:pPr marL="342900" indent="-342900">
              <a:buAutoNum type="arabicParenR"/>
            </a:pPr>
            <a:r>
              <a:rPr lang="en-CA" dirty="0" smtClean="0"/>
              <a:t>Use gene expression data to predict cancers from non-cancers (or different </a:t>
            </a:r>
            <a:r>
              <a:rPr lang="en-CA" dirty="0" err="1" smtClean="0"/>
              <a:t>celltypes</a:t>
            </a:r>
            <a:r>
              <a:rPr lang="en-CA" dirty="0" smtClean="0"/>
              <a:t>, etc..).</a:t>
            </a:r>
          </a:p>
          <a:p>
            <a:pPr marL="742950" lvl="1" indent="-285750">
              <a:buFontTx/>
              <a:buChar char="-"/>
            </a:pPr>
            <a:r>
              <a:rPr lang="en-CA" dirty="0" smtClean="0"/>
              <a:t>Identify the most predictive genes.</a:t>
            </a:r>
            <a:endParaRPr lang="en-CA" dirty="0"/>
          </a:p>
          <a:p>
            <a:r>
              <a:rPr lang="en-CA" dirty="0" smtClean="0"/>
              <a:t>2) Use cellular morphology features to morphologically distinguish cell states (this is what I do). </a:t>
            </a:r>
          </a:p>
          <a:p>
            <a:r>
              <a:rPr lang="en-CA" dirty="0" smtClean="0"/>
              <a:t>3) Develop models to predict prognosis, disease onset, identify biomarkers.</a:t>
            </a:r>
          </a:p>
        </p:txBody>
      </p:sp>
    </p:spTree>
    <p:extLst>
      <p:ext uri="{BB962C8B-B14F-4D97-AF65-F5344CB8AC3E}">
        <p14:creationId xmlns:p14="http://schemas.microsoft.com/office/powerpoint/2010/main" val="38512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Motivating example, the importance of interactions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Previously we have been treating variables as independent of each other</a:t>
            </a:r>
          </a:p>
          <a:p>
            <a:r>
              <a:rPr lang="en-CA" dirty="0" smtClean="0"/>
              <a:t>E.g., </a:t>
            </a:r>
          </a:p>
          <a:p>
            <a:r>
              <a:rPr lang="en-CA" dirty="0" err="1" smtClean="0"/>
              <a:t>Prob_dimentia</a:t>
            </a:r>
            <a:r>
              <a:rPr lang="en-CA" dirty="0" smtClean="0"/>
              <a:t> = w1(age) + w2(weight) + w3(blood pressure)</a:t>
            </a:r>
          </a:p>
          <a:p>
            <a:r>
              <a:rPr lang="en-CA" dirty="0" smtClean="0"/>
              <a:t>However, in reality, these variables likely do not only exist independently to predict a probability of dementia.</a:t>
            </a:r>
          </a:p>
          <a:p>
            <a:r>
              <a:rPr lang="en-CA" dirty="0" smtClean="0"/>
              <a:t>E.g., The risk of your blood pressure is likely </a:t>
            </a:r>
            <a:r>
              <a:rPr lang="en-CA" dirty="0" err="1" smtClean="0"/>
              <a:t>magnifed</a:t>
            </a:r>
            <a:r>
              <a:rPr lang="en-CA" dirty="0" smtClean="0"/>
              <a:t> by your age. </a:t>
            </a:r>
          </a:p>
          <a:p>
            <a:r>
              <a:rPr lang="en-CA" dirty="0" smtClean="0"/>
              <a:t>the additional risk associated with blood pressure, is low when you are young, and high when you are old.</a:t>
            </a:r>
          </a:p>
          <a:p>
            <a:endParaRPr lang="en-CA" dirty="0" smtClean="0"/>
          </a:p>
          <a:p>
            <a:r>
              <a:rPr lang="en-CA" dirty="0" smtClean="0"/>
              <a:t>We can rewrite as:</a:t>
            </a:r>
          </a:p>
          <a:p>
            <a:r>
              <a:rPr lang="en-CA" dirty="0" err="1" smtClean="0"/>
              <a:t>Prob_dimentia</a:t>
            </a:r>
            <a:r>
              <a:rPr lang="en-CA" dirty="0" smtClean="0"/>
              <a:t> = w1(age) + w2(weight) + w3(</a:t>
            </a:r>
            <a:r>
              <a:rPr lang="en-CA" dirty="0" err="1" smtClean="0"/>
              <a:t>blood_pressure</a:t>
            </a:r>
            <a:r>
              <a:rPr lang="en-CA" dirty="0" smtClean="0"/>
              <a:t>) + w4(</a:t>
            </a:r>
            <a:r>
              <a:rPr lang="en-CA" dirty="0" err="1" smtClean="0"/>
              <a:t>blood_pressure</a:t>
            </a:r>
            <a:r>
              <a:rPr lang="en-CA" dirty="0" smtClean="0"/>
              <a:t> * weight).</a:t>
            </a:r>
          </a:p>
          <a:p>
            <a:endParaRPr lang="en-CA" dirty="0" smtClean="0"/>
          </a:p>
          <a:p>
            <a:r>
              <a:rPr lang="en-CA" dirty="0" smtClean="0"/>
              <a:t>Remember: weights (i.e., w1, w2, w3, w4) are simply how important each feature is towards predicting the final answer.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45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Next class: convolutional neural networks – making classification using image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CA" dirty="0" smtClean="0"/>
              <a:t>At this time, I had thought about doing a joint collaborative process to use the knowledge we have learned.</a:t>
            </a:r>
          </a:p>
          <a:p>
            <a:r>
              <a:rPr lang="en-CA" dirty="0" smtClean="0"/>
              <a:t>If anyone has interest/ideas and some access to data we can think about starting a project.</a:t>
            </a:r>
          </a:p>
          <a:p>
            <a:r>
              <a:rPr lang="en-CA" dirty="0" smtClean="0"/>
              <a:t>We can potentially get free datasets from GEO and </a:t>
            </a:r>
            <a:r>
              <a:rPr lang="en-CA" dirty="0" err="1" smtClean="0"/>
              <a:t>allen</a:t>
            </a:r>
            <a:r>
              <a:rPr lang="en-CA" dirty="0" smtClean="0"/>
              <a:t> brain atlas.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964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neural networks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Use the </a:t>
            </a:r>
            <a:r>
              <a:rPr lang="en-CA" dirty="0" err="1" smtClean="0"/>
              <a:t>keras</a:t>
            </a:r>
            <a:r>
              <a:rPr lang="en-CA" dirty="0" smtClean="0"/>
              <a:t> library </a:t>
            </a:r>
            <a:r>
              <a:rPr lang="en-CA" dirty="0" smtClean="0">
                <a:sym typeface="Wingdings" pitchFamily="2" charset="2"/>
              </a:rPr>
              <a:t> is a front-end wrapper of </a:t>
            </a:r>
            <a:r>
              <a:rPr lang="en-CA" dirty="0" err="1" smtClean="0">
                <a:sym typeface="Wingdings" pitchFamily="2" charset="2"/>
              </a:rPr>
              <a:t>tensorflow</a:t>
            </a:r>
            <a:r>
              <a:rPr lang="en-CA" dirty="0" smtClean="0">
                <a:sym typeface="Wingdings" pitchFamily="2" charset="2"/>
              </a:rPr>
              <a:t>, the most common python NN library in python and developed by </a:t>
            </a:r>
            <a:r>
              <a:rPr lang="en-CA" dirty="0" err="1" smtClean="0">
                <a:sym typeface="Wingdings" pitchFamily="2" charset="2"/>
              </a:rPr>
              <a:t>google</a:t>
            </a:r>
            <a:r>
              <a:rPr lang="en-CA" dirty="0" smtClean="0">
                <a:sym typeface="Wingdings" pitchFamily="2" charset="2"/>
              </a:rPr>
              <a:t>.</a:t>
            </a:r>
          </a:p>
          <a:p>
            <a:r>
              <a:rPr lang="en-CA" dirty="0" smtClean="0">
                <a:sym typeface="Wingdings" pitchFamily="2" charset="2"/>
              </a:rPr>
              <a:t>Important! </a:t>
            </a:r>
            <a:r>
              <a:rPr lang="en-CA" dirty="0" err="1" smtClean="0">
                <a:sym typeface="Wingdings" pitchFamily="2" charset="2"/>
              </a:rPr>
              <a:t>Tensorflow</a:t>
            </a:r>
            <a:r>
              <a:rPr lang="en-CA" dirty="0" smtClean="0">
                <a:sym typeface="Wingdings" pitchFamily="2" charset="2"/>
              </a:rPr>
              <a:t> runs much faster on an NVIDIA GPU with </a:t>
            </a:r>
            <a:r>
              <a:rPr lang="en-CA" dirty="0" err="1" smtClean="0">
                <a:sym typeface="Wingdings" pitchFamily="2" charset="2"/>
              </a:rPr>
              <a:t>cuda</a:t>
            </a:r>
            <a:r>
              <a:rPr lang="en-CA" dirty="0" smtClean="0">
                <a:sym typeface="Wingdings" pitchFamily="2" charset="2"/>
              </a:rPr>
              <a:t>. It’s an involved process so we wont do that and will use the CPU version.</a:t>
            </a:r>
          </a:p>
          <a:p>
            <a:r>
              <a:rPr lang="en-CA" dirty="0" smtClean="0">
                <a:sym typeface="Wingdings" pitchFamily="2" charset="2"/>
              </a:rPr>
              <a:t>To not lose track of these various installations we should first create a new environment in anaconda.</a:t>
            </a:r>
          </a:p>
          <a:p>
            <a:r>
              <a:rPr lang="en-CA" dirty="0" smtClean="0">
                <a:sym typeface="Wingdings" pitchFamily="2" charset="2"/>
              </a:rPr>
              <a:t>Environments are basically contained locations which you can easily delete when you no longer need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5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Environments in </a:t>
            </a:r>
            <a:r>
              <a:rPr lang="en-CA" dirty="0" err="1" smtClean="0"/>
              <a:t>anacoda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75656" y="1988840"/>
            <a:ext cx="6336704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21519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Anaconda-base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86584" y="2569228"/>
            <a:ext cx="488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Numpy</a:t>
            </a:r>
            <a:r>
              <a:rPr lang="en-CA" dirty="0" smtClean="0"/>
              <a:t>, </a:t>
            </a:r>
            <a:r>
              <a:rPr lang="en-CA" dirty="0" err="1" smtClean="0"/>
              <a:t>sklearn</a:t>
            </a:r>
            <a:r>
              <a:rPr lang="en-CA" dirty="0" smtClean="0"/>
              <a:t>, </a:t>
            </a:r>
            <a:r>
              <a:rPr lang="en-CA" dirty="0" err="1" smtClean="0"/>
              <a:t>matplotlib</a:t>
            </a:r>
            <a:r>
              <a:rPr lang="en-CA" dirty="0" smtClean="0"/>
              <a:t>, pandas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580112" y="3284984"/>
            <a:ext cx="1944216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51920" y="2938560"/>
            <a:ext cx="1512168" cy="56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25410" y="33163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New_env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985450" y="42930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Tensorflow-cpu</a:t>
            </a:r>
            <a:endParaRPr lang="en-CA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88024" y="3825044"/>
            <a:ext cx="1368152" cy="643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5030758" y="3695225"/>
            <a:ext cx="549354" cy="7825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102671" y="5888134"/>
            <a:ext cx="508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Reduces the risk of random conflicts… stuff like that.</a:t>
            </a:r>
          </a:p>
        </p:txBody>
      </p:sp>
    </p:spTree>
    <p:extLst>
      <p:ext uri="{BB962C8B-B14F-4D97-AF65-F5344CB8AC3E}">
        <p14:creationId xmlns:p14="http://schemas.microsoft.com/office/powerpoint/2010/main" val="18539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a new environment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507368" cy="478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4427984" y="1715889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47864" y="1376772"/>
            <a:ext cx="0" cy="339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7704" y="1115452"/>
            <a:ext cx="337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Name, choose whatever you want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15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Pip install </a:t>
            </a:r>
            <a:r>
              <a:rPr lang="en-CA" dirty="0" err="1" smtClean="0"/>
              <a:t>tensorflow</a:t>
            </a:r>
            <a:r>
              <a:rPr lang="en-CA" dirty="0" smtClean="0"/>
              <a:t> into the environment</a:t>
            </a:r>
            <a:endParaRPr lang="en-C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3841179" y="256490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 rot="10800000">
            <a:off x="4165215" y="213285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 rot="10800000">
            <a:off x="3667942" y="184482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Installing new packages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Pip install </a:t>
            </a:r>
            <a:r>
              <a:rPr lang="en-CA" dirty="0" err="1" smtClean="0"/>
              <a:t>package_name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(just </a:t>
            </a:r>
            <a:r>
              <a:rPr lang="en-CA" dirty="0" err="1" smtClean="0"/>
              <a:t>google</a:t>
            </a:r>
            <a:r>
              <a:rPr lang="en-CA" dirty="0" smtClean="0"/>
              <a:t> pip install </a:t>
            </a:r>
            <a:r>
              <a:rPr lang="en-CA" dirty="0" err="1" smtClean="0"/>
              <a:t>your_package_name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90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94122"/>
          </a:xfrm>
        </p:spPr>
        <p:txBody>
          <a:bodyPr>
            <a:noAutofit/>
          </a:bodyPr>
          <a:lstStyle/>
          <a:p>
            <a:r>
              <a:rPr lang="en-CA" sz="2800" dirty="0" err="1" smtClean="0"/>
              <a:t>Tensorboard</a:t>
            </a:r>
            <a:r>
              <a:rPr lang="en-CA" sz="2800" dirty="0" smtClean="0"/>
              <a:t> – a built in way to visualize your neural networks</a:t>
            </a:r>
            <a:endParaRPr lang="en-C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3" t="26236" r="27560" b="8580"/>
          <a:stretch/>
        </p:blipFill>
        <p:spPr bwMode="auto">
          <a:xfrm>
            <a:off x="899592" y="1031211"/>
            <a:ext cx="7507072" cy="568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1031211"/>
            <a:ext cx="3744416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691680" y="4545994"/>
            <a:ext cx="4392488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Brace 4"/>
          <p:cNvSpPr/>
          <p:nvPr/>
        </p:nvSpPr>
        <p:spPr>
          <a:xfrm>
            <a:off x="3455876" y="3870402"/>
            <a:ext cx="432048" cy="3737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815916" y="3882657"/>
            <a:ext cx="221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is our grid search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201777" y="4744905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8410" y="4421739"/>
            <a:ext cx="221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For each grid, save unique model name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868144" y="6381328"/>
            <a:ext cx="1800200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190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At the command prompt, in the location of your notebook type in:</a:t>
            </a:r>
            <a:endParaRPr lang="en-CA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2" t="57625" r="52241" b="37011"/>
          <a:stretch/>
        </p:blipFill>
        <p:spPr bwMode="auto">
          <a:xfrm>
            <a:off x="899592" y="1844824"/>
            <a:ext cx="556725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8" t="-81111" r="4225" b="86743"/>
          <a:stretch/>
        </p:blipFill>
        <p:spPr bwMode="auto">
          <a:xfrm>
            <a:off x="-180528" y="-1107505"/>
            <a:ext cx="9217024" cy="498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3429000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835696" y="3645024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31840" y="39379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5776" y="43651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Put that in your browser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79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 wait, there’s more.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Every feature in our variable has the potential to interact with every other variable, and add additional predictive information.</a:t>
            </a:r>
          </a:p>
          <a:p>
            <a:endParaRPr lang="en-CA" dirty="0" smtClean="0"/>
          </a:p>
          <a:p>
            <a:r>
              <a:rPr lang="en-CA" dirty="0" err="1" smtClean="0"/>
              <a:t>Prob_dimentia</a:t>
            </a:r>
            <a:r>
              <a:rPr lang="en-CA" dirty="0" smtClean="0"/>
              <a:t> = w1(age) + w2(weight) + w3(</a:t>
            </a:r>
            <a:r>
              <a:rPr lang="en-CA" dirty="0" err="1" smtClean="0"/>
              <a:t>blood_pressure</a:t>
            </a:r>
            <a:r>
              <a:rPr lang="en-CA" dirty="0" smtClean="0"/>
              <a:t>) + w4(age * </a:t>
            </a:r>
            <a:r>
              <a:rPr lang="en-CA" dirty="0" err="1" smtClean="0"/>
              <a:t>blood_pressure</a:t>
            </a:r>
            <a:r>
              <a:rPr lang="en-CA" dirty="0" smtClean="0"/>
              <a:t>) + w5(age * weight) + …. + </a:t>
            </a:r>
            <a:r>
              <a:rPr lang="en-CA" dirty="0" err="1" smtClean="0"/>
              <a:t>Wn</a:t>
            </a:r>
            <a:r>
              <a:rPr lang="en-CA" dirty="0" smtClean="0"/>
              <a:t>(age*weight*</a:t>
            </a:r>
            <a:r>
              <a:rPr lang="en-CA" dirty="0" err="1" smtClean="0"/>
              <a:t>blood_pressure</a:t>
            </a:r>
            <a:r>
              <a:rPr lang="en-CA" dirty="0" smtClean="0"/>
              <a:t>)</a:t>
            </a:r>
          </a:p>
          <a:p>
            <a:endParaRPr lang="en-CA" dirty="0" smtClean="0"/>
          </a:p>
          <a:p>
            <a:r>
              <a:rPr lang="en-CA" dirty="0" smtClean="0"/>
              <a:t>Therefore, we can potentially model incredible complex interactions between our features, most of which are useless. </a:t>
            </a:r>
          </a:p>
          <a:p>
            <a:r>
              <a:rPr lang="en-CA" dirty="0" smtClean="0"/>
              <a:t>How can we assess these interactions in a more analytical and comprehensive way?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30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Neural Networks: a not so black box, black box way to build very complex models.</a:t>
            </a:r>
            <a:endParaRPr lang="en-CA" dirty="0"/>
          </a:p>
        </p:txBody>
      </p:sp>
      <p:sp>
        <p:nvSpPr>
          <p:cNvPr id="4" name="AutoShape 2" descr="Image result for neural network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neural network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Image result for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37643"/>
            <a:ext cx="5087424" cy="332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92539" y="1852977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Features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39333" y="1758451"/>
            <a:ext cx="7669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7316" y="1542363"/>
            <a:ext cx="17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= weight*feature</a:t>
            </a:r>
            <a:endParaRPr lang="en-CA" dirty="0"/>
          </a:p>
        </p:txBody>
      </p:sp>
      <p:sp>
        <p:nvSpPr>
          <p:cNvPr id="13" name="Oval 12"/>
          <p:cNvSpPr/>
          <p:nvPr/>
        </p:nvSpPr>
        <p:spPr>
          <a:xfrm>
            <a:off x="6358205" y="2037643"/>
            <a:ext cx="529200" cy="529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7020272" y="2117577"/>
            <a:ext cx="175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= integrate</a:t>
            </a:r>
          </a:p>
          <a:p>
            <a:r>
              <a:rPr lang="en-CA" dirty="0" smtClean="0"/>
              <a:t>weight*features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88572" y="5364928"/>
            <a:ext cx="0" cy="4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3728" y="5807889"/>
            <a:ext cx="99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Original features</a:t>
            </a:r>
            <a:endParaRPr lang="en-CA" sz="1600" dirty="0"/>
          </a:p>
        </p:txBody>
      </p:sp>
      <p:cxnSp>
        <p:nvCxnSpPr>
          <p:cNvPr id="21" name="Straight Arrow Connector 20"/>
          <p:cNvCxnSpPr>
            <a:stCxn id="22" idx="0"/>
          </p:cNvCxnSpPr>
          <p:nvPr/>
        </p:nvCxnSpPr>
        <p:spPr>
          <a:xfrm flipV="1">
            <a:off x="3976088" y="5346120"/>
            <a:ext cx="0" cy="26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84605" y="5611282"/>
            <a:ext cx="1782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Combines </a:t>
            </a:r>
          </a:p>
          <a:p>
            <a:pPr algn="ctr"/>
            <a:r>
              <a:rPr lang="en-CA" sz="1600" dirty="0" smtClean="0"/>
              <a:t>features into new ‘interaction’ features</a:t>
            </a:r>
            <a:endParaRPr lang="en-CA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5595" y="4677755"/>
            <a:ext cx="141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Compute an output (i.e. a prediction)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921735" y="3701285"/>
            <a:ext cx="578833" cy="898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1" idx="0"/>
          </p:cNvCxnSpPr>
          <p:nvPr/>
        </p:nvCxnSpPr>
        <p:spPr>
          <a:xfrm flipV="1">
            <a:off x="5550991" y="5346120"/>
            <a:ext cx="0" cy="26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59508" y="5611282"/>
            <a:ext cx="1782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Combines </a:t>
            </a:r>
          </a:p>
          <a:p>
            <a:pPr algn="ctr"/>
            <a:r>
              <a:rPr lang="en-CA" sz="1600" dirty="0" smtClean="0"/>
              <a:t>features into new ‘interaction’ features</a:t>
            </a:r>
            <a:endParaRPr lang="en-CA" sz="1600" dirty="0"/>
          </a:p>
        </p:txBody>
      </p:sp>
      <p:sp>
        <p:nvSpPr>
          <p:cNvPr id="1025" name="Rectangle 1024"/>
          <p:cNvSpPr/>
          <p:nvPr/>
        </p:nvSpPr>
        <p:spPr>
          <a:xfrm>
            <a:off x="3419872" y="4150590"/>
            <a:ext cx="1080120" cy="988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6" name="TextBox 1025"/>
          <p:cNvSpPr txBox="1"/>
          <p:nvPr/>
        </p:nvSpPr>
        <p:spPr>
          <a:xfrm>
            <a:off x="1481989" y="4437111"/>
            <a:ext cx="179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 what’s really happening here?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4867570" y="5083442"/>
            <a:ext cx="1000574" cy="262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0" y="1542363"/>
            <a:ext cx="1936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Hidden layers &gt; 3 = ‘deep learning’</a:t>
            </a:r>
          </a:p>
          <a:p>
            <a:endParaRPr lang="en-CA" dirty="0"/>
          </a:p>
          <a:p>
            <a:r>
              <a:rPr lang="en-CA" dirty="0" smtClean="0"/>
              <a:t>Can create very complex functions, requires fine tuning, lots of data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19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  <p:bldP spid="19" grpId="0"/>
      <p:bldP spid="22" grpId="0"/>
      <p:bldP spid="24" grpId="0"/>
      <p:bldP spid="31" grpId="0"/>
      <p:bldP spid="1025" grpId="0" animBg="1"/>
      <p:bldP spid="1026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g(x) = a(f(x)); where a(x) is the log. Reg. </a:t>
            </a:r>
            <a:r>
              <a:rPr lang="en-CA" dirty="0" err="1" smtClean="0"/>
              <a:t>func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Where f(x) = 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Where a(x) = </a:t>
            </a:r>
          </a:p>
        </p:txBody>
      </p:sp>
      <p:pic>
        <p:nvPicPr>
          <p:cNvPr id="1028" name="Picture 4" descr="https://miro.medium.com/max/2872/1*k2bLmeYIG7z7dCyxADedhQ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7824" y="2276872"/>
            <a:ext cx="4968552" cy="24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Revisiting logistic regression</a:t>
            </a:r>
            <a:endParaRPr lang="en-CA" dirty="0"/>
          </a:p>
        </p:txBody>
      </p:sp>
      <p:pic>
        <p:nvPicPr>
          <p:cNvPr id="1026" name="Picture 2" descr="https://encrypted-tbn0.gstatic.com/images?q=tbn:ANd9GcQFwjkY9eVu-v9T984Mao9gBuH2RcBgvfcG4D80oK8t3A0rnfpvn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9"/>
          <a:stretch/>
        </p:blipFill>
        <p:spPr bwMode="auto">
          <a:xfrm>
            <a:off x="3224574" y="4813163"/>
            <a:ext cx="1899114" cy="13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475579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Linear regression / linear model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3707904" y="3284984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660019" y="5605251"/>
            <a:ext cx="272021" cy="2720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We can describe logistic regression graphically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348890" y="319483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X1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348890" y="422878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348890" y="530890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X3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2986" y="3554879"/>
            <a:ext cx="1433850" cy="570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12986" y="458882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12986" y="4948861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646836" y="2664593"/>
            <a:ext cx="3290161" cy="32901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2248" y="339809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w1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1546664" y="41834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w2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544199" y="49395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w3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2846963" y="4045953"/>
            <a:ext cx="301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 = w1X1 + w2X2 + w3X3+ (w4)(bias)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3075678" y="1763677"/>
            <a:ext cx="2562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Linear model</a:t>
            </a:r>
          </a:p>
          <a:p>
            <a:r>
              <a:rPr lang="en-CA" sz="2400" dirty="0" smtClean="0"/>
              <a:t>(Linear Regression)</a:t>
            </a:r>
            <a:endParaRPr lang="en-CA" sz="2400" dirty="0"/>
          </a:p>
        </p:txBody>
      </p:sp>
      <p:sp>
        <p:nvSpPr>
          <p:cNvPr id="23" name="Oval 22"/>
          <p:cNvSpPr/>
          <p:nvPr/>
        </p:nvSpPr>
        <p:spPr>
          <a:xfrm>
            <a:off x="348890" y="1799063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Bias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26549" y="2508672"/>
            <a:ext cx="1520414" cy="889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13458" y="24784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w4</a:t>
            </a:r>
            <a:endParaRPr lang="en-CA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27319" y="4223772"/>
            <a:ext cx="2032212" cy="20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36997" y="3794688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Logistic_function</a:t>
            </a:r>
            <a:r>
              <a:rPr lang="en-CA" dirty="0" smtClean="0"/>
              <a:t>(Y)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9900592" y="188640"/>
            <a:ext cx="281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Transform Y with an activation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103860" y="39805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output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6199087" y="2779340"/>
            <a:ext cx="1510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Activation </a:t>
            </a:r>
          </a:p>
          <a:p>
            <a:pPr algn="ctr"/>
            <a:r>
              <a:rPr lang="en-CA" sz="2400" dirty="0" smtClean="0"/>
              <a:t>Function</a:t>
            </a:r>
            <a:endParaRPr lang="en-CA" sz="2400" dirty="0"/>
          </a:p>
        </p:txBody>
      </p:sp>
      <p:pic>
        <p:nvPicPr>
          <p:cNvPr id="27" name="Picture 4" descr="https://miro.medium.com/max/2872/1*k2bLmeYIG7z7dCyxADedhQ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26016" y="5052667"/>
            <a:ext cx="3261436" cy="16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encrypted-tbn0.gstatic.com/images?q=tbn:ANd9GcQFwjkY9eVu-v9T984Mao9gBuH2RcBgvfcG4D80oK8t3A0rnfpvn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9"/>
          <a:stretch/>
        </p:blipFill>
        <p:spPr bwMode="auto">
          <a:xfrm>
            <a:off x="6543537" y="4349832"/>
            <a:ext cx="1365961" cy="95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6199087" y="5124236"/>
            <a:ext cx="1279108" cy="544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single neural generalized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348890" y="319483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X1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348890" y="422878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348890" y="530890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X3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2986" y="3554879"/>
            <a:ext cx="1433850" cy="570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2986" y="458882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12986" y="4948861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46836" y="2664593"/>
            <a:ext cx="3290161" cy="32901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2248" y="339809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546664" y="41834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w2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544199" y="49395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w3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2846963" y="4045953"/>
            <a:ext cx="301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 = w1X1 + w2X2 + w3X3+ (w4)(bias)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075678" y="1763677"/>
            <a:ext cx="2562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Linear model</a:t>
            </a:r>
          </a:p>
          <a:p>
            <a:r>
              <a:rPr lang="en-CA" sz="2400" dirty="0" smtClean="0"/>
              <a:t>(Linear Regression)</a:t>
            </a:r>
            <a:endParaRPr lang="en-CA" sz="2400" dirty="0"/>
          </a:p>
        </p:txBody>
      </p:sp>
      <p:sp>
        <p:nvSpPr>
          <p:cNvPr id="16" name="Oval 15"/>
          <p:cNvSpPr/>
          <p:nvPr/>
        </p:nvSpPr>
        <p:spPr>
          <a:xfrm>
            <a:off x="348890" y="1799063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Bias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26549" y="2508672"/>
            <a:ext cx="1520414" cy="889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3458" y="24784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w4</a:t>
            </a:r>
            <a:endParaRPr lang="en-CA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27319" y="4223772"/>
            <a:ext cx="2032212" cy="20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01552" y="40246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output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5866506" y="2779339"/>
            <a:ext cx="2635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Activation </a:t>
            </a:r>
          </a:p>
          <a:p>
            <a:pPr algn="ctr"/>
            <a:r>
              <a:rPr lang="en-CA" sz="2400" dirty="0" smtClean="0"/>
              <a:t>Function</a:t>
            </a:r>
          </a:p>
          <a:p>
            <a:pPr algn="ctr"/>
            <a:r>
              <a:rPr lang="en-CA" sz="2400" dirty="0" smtClean="0"/>
              <a:t>(adds non-linearity)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961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simplified diagram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043608" y="1653741"/>
            <a:ext cx="57606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93193" y="1268760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Inputs/features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35696" y="2625849"/>
            <a:ext cx="391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83768" y="2229805"/>
            <a:ext cx="72008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02567" y="186047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Linear model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47864" y="2625849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1920" y="2436537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Activation function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96136" y="262120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0192" y="2461099"/>
            <a:ext cx="130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New output</a:t>
            </a:r>
            <a:endParaRPr lang="en-CA" dirty="0"/>
          </a:p>
        </p:txBody>
      </p:sp>
      <p:pic>
        <p:nvPicPr>
          <p:cNvPr id="18" name="Picture 6" descr="Image result for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23" y="3819650"/>
            <a:ext cx="407371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6010935" y="349561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6687202" y="3080986"/>
            <a:ext cx="2593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Note: in practice, </a:t>
            </a:r>
          </a:p>
          <a:p>
            <a:r>
              <a:rPr lang="en-CA" dirty="0" smtClean="0"/>
              <a:t>A node represents</a:t>
            </a:r>
          </a:p>
          <a:p>
            <a:r>
              <a:rPr lang="en-CA" dirty="0" smtClean="0"/>
              <a:t>Both the linear model</a:t>
            </a:r>
          </a:p>
          <a:p>
            <a:r>
              <a:rPr lang="en-CA" dirty="0" smtClean="0"/>
              <a:t>And the activation </a:t>
            </a:r>
          </a:p>
          <a:p>
            <a:r>
              <a:rPr lang="en-CA" dirty="0" smtClean="0"/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58764" y="4941168"/>
            <a:ext cx="387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87202" y="4654661"/>
            <a:ext cx="250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Remember, arrows </a:t>
            </a:r>
          </a:p>
          <a:p>
            <a:r>
              <a:rPr lang="en-CA" dirty="0" smtClean="0"/>
              <a:t>Indicate (info * a weight)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36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1512</Words>
  <Application>Microsoft Office PowerPoint</Application>
  <PresentationFormat>On-screen Show (4:3)</PresentationFormat>
  <Paragraphs>269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Neural networks: a generalized method to build very complex models</vt:lpstr>
      <vt:lpstr>Last lecture, we covered the entire machine learning workflow</vt:lpstr>
      <vt:lpstr>Motivating example, the importance of interactions</vt:lpstr>
      <vt:lpstr>But wait, there’s more.</vt:lpstr>
      <vt:lpstr>Neural Networks: a not so black box, black box way to build very complex models.</vt:lpstr>
      <vt:lpstr>Revisiting logistic regression</vt:lpstr>
      <vt:lpstr>We can describe logistic regression graphically</vt:lpstr>
      <vt:lpstr>A single neural generalized</vt:lpstr>
      <vt:lpstr>More simplified diagram</vt:lpstr>
      <vt:lpstr>Deeper layers represent new combinations of previous features</vt:lpstr>
      <vt:lpstr>More layers results in more complex ‘interactions’ which results in more complex decision functions</vt:lpstr>
      <vt:lpstr>A single neural generalized</vt:lpstr>
      <vt:lpstr>Most common activation function (use this as default): Rectified Linear Unit (ReLU)</vt:lpstr>
      <vt:lpstr>Intuition why this works… maybe… (how I think about it)</vt:lpstr>
      <vt:lpstr>Other activation functions</vt:lpstr>
      <vt:lpstr>Output layers, integrating the network information into a decision</vt:lpstr>
      <vt:lpstr>Output Layer</vt:lpstr>
      <vt:lpstr>Multiclass classification</vt:lpstr>
      <vt:lpstr>Multi-class classification in neural networks</vt:lpstr>
      <vt:lpstr>Any questions on what the neural network is doing</vt:lpstr>
      <vt:lpstr>What is the machine learning in machine learning?</vt:lpstr>
      <vt:lpstr>Training neural networks… gradient descent!</vt:lpstr>
      <vt:lpstr>Formalizing gradient descent</vt:lpstr>
      <vt:lpstr>Like any gradient descent problem, we need to compute the loss, change in loss</vt:lpstr>
      <vt:lpstr>Optimize weights to best fit the model</vt:lpstr>
      <vt:lpstr>Building a network architecture is an art not a science</vt:lpstr>
      <vt:lpstr>Why neural networks are so powerful</vt:lpstr>
      <vt:lpstr>Use an appropriate model for an appropriate job…</vt:lpstr>
      <vt:lpstr>What can you do with the information you have learned in the course so far?</vt:lpstr>
      <vt:lpstr>Next class: convolutional neural networks – making classification using image data</vt:lpstr>
      <vt:lpstr>Building neural networks in python</vt:lpstr>
      <vt:lpstr>Environments in anacoda</vt:lpstr>
      <vt:lpstr>Create a new environment</vt:lpstr>
      <vt:lpstr>Pip install tensorflow into the environment</vt:lpstr>
      <vt:lpstr>Installing new packages in python</vt:lpstr>
      <vt:lpstr>Tensorboard – a built in way to visualize your neural networks</vt:lpstr>
      <vt:lpstr>At the command prompt, in the location of your notebook type in: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ponthea pouramin</cp:lastModifiedBy>
  <cp:revision>36</cp:revision>
  <dcterms:created xsi:type="dcterms:W3CDTF">2019-07-18T20:33:38Z</dcterms:created>
  <dcterms:modified xsi:type="dcterms:W3CDTF">2019-07-22T19:50:59Z</dcterms:modified>
</cp:coreProperties>
</file>