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3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85" r:id="rId11"/>
    <p:sldId id="264" r:id="rId12"/>
    <p:sldId id="274" r:id="rId13"/>
    <p:sldId id="265" r:id="rId14"/>
    <p:sldId id="266" r:id="rId15"/>
    <p:sldId id="267" r:id="rId16"/>
    <p:sldId id="268" r:id="rId17"/>
    <p:sldId id="270" r:id="rId18"/>
    <p:sldId id="269" r:id="rId19"/>
    <p:sldId id="275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71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099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4:15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370 1,'-10'110,"-51"1080,55 9,-2 52,-77 374,-20 371,107-1247,1-436,-8-197,-4 0,-18 73,21-128,0 56,-1 28,-2-20,5 11,1-10,-8 27,3-62,3 21,6 666,3-689,5 19,-1-20,-3 24,-6-34,1-57</inkml:trace>
  <inkml:trace contextRef="#ctx0" brushRef="#br0" timeOffset="2915.891">75 11270,'43'-3,"1"-2,-1-2,0-1,18-8,0 2,342-82,209-46,-345 84,524-105,-456 108,133 2,714 18,-672 29,433-17,603-8,-631 26,602-6,2127 0,-2280 13,-447-2,-894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7.66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53.955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55.13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57.14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58.33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7:00.28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7:01.96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7:05.68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8:27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0,'1'13,"0"0,2 0,-1 0,2 0,-1-1,2 1,0-1,2 3,8 23,319 995,-190-489,52 183,-92-395,34 50,50 54,82 116,260 401,220 238,-454-731,-64-117,38 63,-212-299,5 22,-15-28,35 52,-65-120,-2 1,-1 1,1 5,-1-1,-2-4,-7-17,1-1,0 0,2 0,0-1,0 0,3 2,6 5,-3-2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9:01.2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1,'7'0,"1"1,-1 1,1-1,-1 1,6 3,16 2,34 7,-3-3,0 3,0 3,41 19,178 97,-82-37,309 131,136 24,-29-20,-216-78,646 252,-424-197,-475-157,19 14,54 21,-89-35,10 12,91 37,-190-83,37 21,-57-28,33 10,-1-3,180 85,-203-87,261 123,-230-113,2-3,0-3,61 11,-83-23,0 2,-1 1,0 3,0 0,-1 3,28 16,65 31,94 29,-67-41,3-6,32-1,-140-31,0 2,-1 3,7 5,2 0,45 12,-11-6,-2 3,8 9,92 34,-103-42,-2 4,6 7,165 95,-86-45,31 5,118 27,14-10,-232-77,-2 6,53 33,60 27,-87-52,3-5,1-6,120 21,-101-31,-2 6,41 22,-33-2,-129-51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9:59.91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1,'56'65,"32"36,63 53,-62-65,22 24,257 252,-258-266,3-5,69 40,-79-60,13 20,21 15,-114-90,-2 2,0 1,-1 0,-1 1,12 19,9 12,10 12,4-3,2-2,3-2,18 11,-39-36,-2 1,-1 2,16 23,24 26,-18-27,2-3,3-2,2-3,2-3,25 11,-21-13,-3 4,4 7,2 0,22 12,-26-24,121 76,-166-107,-1 2,4 4,39 26,125 78,-169-109,0 1,0 1,-2 1,17 19,29 24,48 38,169 137,-233-193,34 40,10 9,59 43,92 58,355 274,-554-430,2-3,1-2,47 23,-59-35,0 2,-1 1,-2 1,0 2,15 17,38 31,-50-44,15 16,-36-32,0-2,1 1,0-2,15 7,-9-5,-1 1,16 13,77 64,51 43,-40-33,63 62,-154-134,-19-17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8.09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1:01.15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0 620,'4'-2,"0"0,0 0,-1 0,1 0,0-1,-1 1,0-1,0 0,0 0,0 0,0 0,0 0,7-8,23-16,36-23,-25 20,-15 11,0 1,2 2,46-29,-36 23,-31 18,-1-1,0 0,0 0,3-3,71-49,-56 40,0-1,-1-2,5-5,-9 6,2 1,0 1,8-3,-6 4,0-2,17-16,-37 29,0 0,0 1,1-1,-1 1,1 1,0-1,0 1,2 0,11-4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1:15.14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0 329,'9'1,"-1"-1,1 0,-1-1,1 1,-1-2,1 1,-1-1,0 0,0-1,0 0,0 0,0-1,0 0,-1 0,0-1,0 0,0 0,-1-1,5-4,15-14,1 0,1 1,1 2,22-12,2 4,-24 13,0 0,-1-2,0-2,-1-1,-10 8,-3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1:17.56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1 294,'5'0,"1"-5,10-1,6-10,10-7,3 1,6-1,1-1,-2 4,-3-1,-3 5,2-1,-5-2,-3-3,-1 3,-1 5,-4-1,-7 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1:21.82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1 370,'15'-2,"1"0,-1-1,0-1,0 0,0-1,-1 0,1-2,6-3,81-46,9-12,29-17,-123 77,0 1,0 0,1 1,-1 2,1-1,11 1,-11 1,1-1,-1-1,1 0,-1-1,-1-1,6-4,-11 5,0 1,0 0,0 0,1 1,-1 1,1 0,0 1,0 1,0-1,11 2,6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4:13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0,'-57'1506,"36"-486,22-783,-15 84,1-53,11 613,3-453,5-293,15 83,-7-83,12 93,-5-53,-1 159,-20-110,-3 227,-9-243,-2 72,16 82,-4 155,-11-315,-1 67,15 2070,1-2313,0 0,2 0,1 2,1 3,-2-1,-1 3,0 468,-6-257,3-202,0-31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4:24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0 317,'402'-14,"-245"6,343-17,853-62,-695 43,687-15,-805 36,-36 1,816-6,-28 22,-755 8,-63 24,3 2,718-30,-1089 6,100 18,-100-8,104-1,2865-15,-3028 7,-30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4:30.11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1 655</inkml:trace>
  <inkml:trace contextRef="#ctx0" brushRef="#br0" timeOffset="1605.082">2568 1</inkml:trace>
  <inkml:trace contextRef="#ctx0" brushRef="#br0" timeOffset="3110.12">2200 1519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4:37.01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4:38.53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4:39.78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50.05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4:42.02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4:4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4:46.80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4:48.41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4:55.52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00.22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08.555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12.20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14.44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15.601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6:02.5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12034 0,'-43'1,"1"1,-1 3,1 1,-3 3,19-3,1 1,0 1,0 1,1 2,1 0,-1 2,-4 4,-71 56,4 4,-53 57,22-19,-820 667,716-609,-92 73,196-142,-51 59,115-97,4 3,-32 50,30-46,-3-4,-2-2,-63 48,-56 56,162-146,1 0,-3 8,-36 41,39-51,-23 26,-3-2,-2-2,-23 15,-417 331,-214 145,639-489,-68 56,2 9,53-46,-40 40,56-48,-2-4,-24 14,-8 0,-69 66,60-50,59-49,1 2,-1 3,-476 472,366-367,58-57,31-31,-46 30,53-44,2 3,-38 40,26-18,-3-4,-9 2,-159 112,158-118,-316 243,169-106,-78 62,-87 77,145-117,-4 11,221-202,-2-1,-35 21,11-9,-2 0,-1-4,-26 11,24-14,1 2,-26 22,19-6,-363 249,107-99,253-156,2 3,-49 44,-307 277,367-310,43-40,-1-1,0-1,-1-1,-1 0,-11 5,9-9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16.83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17.85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19.02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21.21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25.76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37.23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41.30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5:44.13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7:07.82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1 790,'37'-1,"0"-2,0-1,-1-2,1-1,-1-2,-1-2,0-1,18-10,-39 16,41-17,33-20,-73 35,1 2,0 0,0 0,0 2,5-1,1 0,0-2,12-5,-10 4,-1 0,21-3,-26 8,-1-2,1 0,-1-1,0-1,-1 0,2-2,8-4,0 0,27-8,0 1,-28 10,0 1,0 2,1 0,0 2,10-1,15 1,0 3,16 2,107-1,94 4,-238 1,0 1,0 2,0 1,-1 1,27 13,43 12,-62-23,1 1,-1 2,-1 1,32 20,22 10,-68-36,-1 1,0 1,-1 0,0 2,13 11,-19-13,2-1,-1-1,1 0,1-1,-1-1,1 0,18 3,-7 0,1 1,6 5,90 51,-37-18,18 3,-26-17,-2 4,-2 2,-2 4,52 42,17 12,-114-79,1 0,0-2,26 11,29 17,-38-16,-24-14,0-2,2-1,1 1,14 5,24 16,-33-17,0-1,1-2,5 1,157 44,-41-13,-46-20,-68-19,37 13,-45-11,0-2,1 0,0-3,0 0,1-2,60 0,9-3,-50-1,-6 2,-25 1,1-2,-1-1,1-1,5-1,-22 2,1 0,-1 0,1-1,-1 0,0 0,1-1,-1 1,0-1,-1 0,1 0,0-1,-1 1,0-1,0 0,0 0,0-1,-1 1,1-1,40-57,6-3,41-58,-66 86,3 1,1 1,8-5,-23 23,-1-1,0 1,-2-2,0 0,4-11,-4 8,1 1,1 0,1 0,2 0,-6 8,-2 0,1-1,-2 0,6-13,9-16,-11 24,2-6,1 1,1 0,1 1,1 1,2-1,-10 12,-1-1,0 0,-1 0,0-1,-1 0,0-1,-1 1,2-10,8-19,-10 24,0 0,-1 0,0-1,-2 1,0-1,-1-5,-1 7,1 1,1-1,0 0,1 1,1 0,1 0,0 0,3-4,1 4,1 0,1 1,0 0,6-5,23-31,-20 21,2 2,14-14,-8 10,-18 20,0 0,1 1,0 1,9-7,-3 3,1-1,-2-1,1-1,-13 12,-1 1,2 0,-1-1,0 1,1 1,0-1,-1 1,1-1,1 1,-1 1,0-1,1 1,0 0,-1 0,1 1,0-1,0 1,0 1,1-1,48-2,1 3,43 6,-31 8,-28-4,-13-2,-1 0,0 2,0 1,17 11,43 17,-77-35,0 1,0 0,-1 0,0 1,0 0,0 0,-1 1,0 0,0 0,2 4,6 6,-6-9,1-1,0 1,0-1,0-1,1 0,5 2,35 21,93 89,-127-104,0 1,-2 1,1 0,11 18,22 23,-35-41,-1 0,-1 1,6 10,-9-12,1 0,1-1,0 0,0-1,5 3,-10-9,0-1,0 1,0 0,-1 1,3 5,-4-6,0 0,1-1,0 1,0-1,1 0,0 0,4 3,10 5,-8-5,-1-1,0 2,0-1,-1 1,1 2,-1-1,0-1,1 0,13 9,-14-12,-1 1,1 0,-1 0,-1 1,0 1,2 1,46 62,-36-48,0 0,-2 2,2 5,-14-23,0 0,0-1,1 0,0 0,0 0,1-1,0 0,0-1,0 0,1 0,0 0,1-1,-1-1,4 1,19 12,13 11,-30-19,0 0,0-1,1 0,14 5,193 61,-173-60,-20-7,-1 1,-1 2,15 7,-2 1,2-3,1-1,31 12,-49-17,40 16,22 13,-77-34,0 0,0 0,0-1,0 0,1-1,-1 0,12-1,85-2,-46-2,-34 4,0 0,-1 2,1 1,-1 1,0 1,18 8,67 16,-56-15,53 20,-78-21,-1 1,0 1,-1 2,-1 1,-1 1,2 4,16 15,-3 1,-1 3,2 6,-37-41,1 0,-1 1,-1 0,0 1,0-1,-1 1,0 0,0 0,-1 0,-1 0,1 1,-2-1,0 1,0 0,0-1,-2 1,0 3,1-10,0 28,-1 0,-3 15,2-36,-1 1,0-1,0 0,-1 0,-1 0,0 0,0-1,-4 5,-8 14,-2-1,-1-1,-1-1,-22 22,3-6,33-33,-1-1,0 1,0-1,0-1,-1 1,0-1,-1-1,0 0,0 0,0-1,-11 4,-62 20,55-18,0-1,0-2,-1 0,0-2,0-1,-1-1,0-2,-14-1,-65-1,96-1,0-1,0 0,0-1,1 0,-1-1,1 0,-1-1,-13-6,15 6,-1 1,1-1,1-1,-1 0,1 0,0-1,0 0,1-1,0 0,0-1,-1-2,-23-26,-1 2,-2 1,-1 1,-39-25,70 54,-111-88,-34-40,101 85,-1-3,-2 2,-2 2,-55-33,94 68,0-1,0 0,1-1,1-1,-4-6,-3 1,-1 1,-1 1,0 1,-1 1,-17-8,11 7,1-2,0-2,-11-10,-44-43,73 65,0 0,0 0,-8-3,-21-15,9 5,-1 1,-31-14,-35-21,3-10,21 14,-6 1,59 37,0 1,-1 1,-1 2,0 0,0 1,0 1,-1 1,0 2,-1 0,1 1,-22 1,23 3,-22-2,0 2,0 3,0 1,0 2,-21 8,-195 73,187-65,-42 7,70-20,29-5,0 1,0 0,1 1,0 1,0 0,1 2,0-1,-7 8,14-10,1 0,0 0,1 1,0 0,0 0,1 1,0 0,0 0,1 0,-3 9,2-3,1-1,1 2,0-1,1 0,0 1,1 10,4 316,-2-331,0 1,1 0,1-1,0 1,1-1,0 0,0 0,1 0,1-1,0 0,0 0,7 7,23 44,-30-51,0 1,1-1,0-1,1 1,0-1,0-1,1 1,3 1,15 11,1-1,8 3,7 2,-27-16,0 0,-1 1,0 1,0 0,-1 1,-1 0,3 4,141 151,-77-88,-11-11,-20-24,-35-33,0 1,-2 0,6 7,47 52,-38-43,-1 1,10 16,-1 1,17 27,-29-35,2-1,26 29,-26-34,-2 0,-2 2,18 35,2 4,-41-72,9 12,-2 1,0 0,4 11,-9-19,-1-1,1 1,-1 0,0 0,-1-1,0 1,0 0,0 0,0 0,-1 0,-1 3,-1 7,-2-1,0 0,0 0,-1-1,-1 1,-1-1,0-1,-9 13,-10 8,-2-1,-19 16,18-19,14-16,0-1,0-1,-2-1,1 0,-1-1,-1-1,1-1,-14 4,11-4,4 0,1 2,0-1,0 2,-10 9,11-8,-1-1,0-1,0 0,-17 6,16-7,0 0,0 1,0 1,1 0,1 1,0 1,1 1,0 0,1 0,1 1,-10 16,18-24,1 0,0 0,0 0,1 1,0-1,0 0,0 1,1-1,0 1,1 6,3 79,-2-82,4 37,2 0,12 39,-18-83,0 0,0 0,0 0,0 0,1-1,0 1,-1 0,1-1,0 1,1-1,-1 0,1 1,-1-1,1 0,0-1,0 1,1-1,-1 1,0-1,1 0,-1 0,1 0,0 0,0-1,-1 0,1 0,0 0,0 0,0 0,0-1,0 0,0 0,2 0,1 1,6-2,1 2,-1 0,0 1,0 0,0 1,-1 0,1 1,-1 1,4 1,66 39,14 13,-32-19,-57-34,-1 0,0 0,0 1,0 0,0 0,-1 1,0-1,-1 1,1 0,-1 1,-1-1,1 0,-1 1,-1 0,1 0,-1 0,-1 0,4 19,0 0,-2 0,-2 0,0 14,-1-33,0-1,-1 1,1-1,-1 0,-1 1,0-1,0 0,0 0,-1 0,1 0,-2-1,1 1,-1-1,0 0,0 1,-1-2,0 1,-5 4,-3 5,1 0,1 0,0 2,1-1,0 1,2 1,0 0,-1 6,-2 2,-1 0,-1-1,-11 15,3-11,9-14,2 0,-1 1,2 1,-8 16,11-18,-2 0,0-1,-6 8,-21 38,13-12,-14 34,-5 25,18-48,-7 26,-7 25,25-81,1 0,2 0,1 1,1 0,2 1,1 0,1 3,5 39,0-49,-1 0,-1 0,-1-1,-1 1,-2 0,-2 11,-1-5,1-1,2 1,-1 25,-6 47,4-50,3 1,2 0,4 30,-1-10,-1-51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09:22.92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0 159,'58'-3,"-1"-2,54-13,-36 5,23 2,-29 6,1-3,-1-2,24-10,-26 2,1 3,0 2,1 4,0 2,19 3,743 6,-809-1,1 1,-1 2,0 0,-1 1,1 1,-1 2,0 0,0 1,-1 0,-1 2,10 7,-20-14,-1 0,1-1,0 0,0 0,1-1,-1 0,0-1,1 0,6 0,-6-1,1 1,0 1,-1 0,1 0,-1 1,0 0,5 2,17 12,-22-11,0-1,1 0,0 0,0-1,0 0,0-1,12 2,77 1,-78-6,1 0,0 2,0 1,0 1,-1 1,0 0,6 4,23 8,0-2,0-3,52 6,-82-14,87 19,0 4,4 8,-21-12,-48-13,-2 2,8 5,145 59,204 77,-330-127,-2 3,-1 2,16 14,-7 6,-49-32,1-2,6 3,-1-3,-5-2,1-1,26 9,-37-14,0 0,0 1,-1 0,0 1,-1 1,0 0,-1 1,3 4,10 9,0-1,0 1,0-2,2 0,0-2,2-1,12 6,47 10,-42-19,-29-12,1 0,0-1,3 0,51 14,-4 7,46 10,-78-25,-1 3,21 11,-54-24,57 31,-40-20,0-1,13 4,-20-10,-1 1,-1 1,1-1,-1 2,0 0,0 0,-1 1,5 6,13 16,0 2,-1 3,-3-5,1 0,9 6,-9-12,1-2,1-1,15 9,-21-15,-1 2,-1 0,0 1,-1 1,-2 0,1 3,36 41,-24-34,-19-21,-1 0,0 1,-1 0,0 0,0 1,-1 0,-1 0,0 1,0 0,-1 0,2 7,-2-1,0-2,1 1,1 0,1-1,2 2,-5-8,-1 0,-1 0,1 0,-2 1,1-1,-1 6,0-4,1 1,0-1,1 0,3 7,13 38,-18-47,1 0,0 0,1 0,0-1,0 0,1 1,0-2,1 1,0 0,2 1,58 55,-59-57,-1 1,0 0,0 0,-1 0,2 5,-1-3,0-1,1 1,0-1,1 2,-2-5,-1 0,0 1,-1 0,0 0,0 1,1 3,-2-4,0-1,1 1,0 0,0-1,1 0,0 0,5 5,-5-6,73 79,-68-73,0 1,-2 0,1 1,-2-1,0 2,1 3,4 11,2-1,6 9,-11-22,0 0,-1 1,-1 1,0-1,-1 1,-1 0,-1 0,2 15,6 65,-5-47,-2-1,-2 18,-4 1032,2-1079,1 0,1 0,5 15,-4-13,0 0,-1 0,-1 1,-1 534,-3-270,2 1436,-4-1676,-2-30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6:24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193 0,'-1'30,"-2"1,-3 9,-3 37,4 87,4-69,-13 88,-35 127,-38 335,73-409,11 1,10-1,10 0,32 140,-49-374,61 394,-40-211,-7 29,10 310,43 171,-18-396,34 79,96 284,-87-381,13-1,-16-28,-35-93,22 35,-22-82,5-1,4-4,73 94,-17-35,176 228,-240-330,2-3,3-2,3-3,60 42,-29-27,3 11,-19-17,55 36,-70-63,1-2,2-3,1-3,2-3,0-3,48 8,-95-27,0 1,-1 1,1 1,-1 0,-1 2,0 0,3 4,6 4,1-2,0 0,1-2,1-2,0-1,1-1,0-1,1-2,0-2,27 1,286 10,-211-14,0 5,115 23,-171-17,1-3,-1-4,1-4,0-3,0-3,5-5,45 0,0 6,3 6,14-1,-141-2,76 0,20-6,-74 3,0-1,-1-2,0-1,0-1,12-6,60-28,-3-5,-1-3,86-63,-34 7,129-121,-60 34,-82 78,78-88,-184 170,-1-1,-1-1,-3-1,16-30,73-162,-76 147,103-203,-2 4,1-37,137-301,-210 467,48-157,28-171,2-3,-61 222,27-159,-81 281,10-38,-9-2,2-85,0-165,14-379,-40 651,12-39,-3 35,-6-21,-10 75,-1 25,5-10,8 38,-4 25,-4 11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9:01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341 1,'7'186,"22"109,2 31,-2 517,-57-111,11-457,-186 2074,73-787,104-1210,4-52,12 114,10-392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9:06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30,'384'13,"-66"-1,1671-7,-1142-7,-241 1,1063 5,-6 40,-85-3,-4-42,-602-2,-765-5,-1-8,-1-10,51-18,-20 7,-157 28,-57 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9:18.01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9:23.31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0 57</inkml:trace>
  <inkml:trace contextRef="#ctx0" brushRef="#br0" timeOffset="1554.095">566 57</inkml:trace>
  <inkml:trace contextRef="#ctx0" brushRef="#br0" timeOffset="1916.662">960 57</inkml:trace>
  <inkml:trace contextRef="#ctx0" brushRef="#br0" timeOffset="2600.297">1468 85</inkml:trace>
  <inkml:trace contextRef="#ctx0" brushRef="#br0" timeOffset="3065.083">1863 29,'5'0,"1"0</inkml:trace>
  <inkml:trace contextRef="#ctx0" brushRef="#br0" timeOffset="3522.838">2399 29,'5'0,"2"0</inkml:trace>
  <inkml:trace contextRef="#ctx0" brushRef="#br0" timeOffset="5500.31">2767 1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9:32.52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  <inkml:trace contextRef="#ctx0" brushRef="#br0" timeOffset="438.055">762 57</inkml:trace>
  <inkml:trace contextRef="#ctx0" brushRef="#br0" timeOffset="854.131">1467 57,'5'0,"11"0,3 0</inkml:trace>
  <inkml:trace contextRef="#ctx0" brushRef="#br0" timeOffset="1277.278">2032 29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9:35.36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1 29</inkml:trace>
  <inkml:trace contextRef="#ctx0" brushRef="#br0" timeOffset="434.662">649 1</inkml:trace>
  <inkml:trace contextRef="#ctx0" brushRef="#br0" timeOffset="777.254">1214 1,'5'0,"16"0,4 0</inkml:trace>
  <inkml:trace contextRef="#ctx0" brushRef="#br0" timeOffset="1113.853">1892 29,'4'0,"7"0,2 0</inkml:trace>
  <inkml:trace contextRef="#ctx0" brushRef="#br0" timeOffset="1536.198">2738 29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9:38.83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59:43.73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8:01:30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1,'11'258,"-1"-87,30 349,-8-142,72 767,-61-720,-11-93,30 288,3-188,-20-160,-8 60,19 913,-57-1203,2 29,-4 0,-2 0,-6 10,-118 491,114-511,-35 104,27-99,4 1,-3 30,2 34,14-107</inkml:trace>
  <inkml:trace contextRef="#ctx0" brushRef="#br0" timeOffset="2399.816">282 7790,'581'-2,"641"5,-323 49,-193-4,84-34,0-33,325-68,620-142,-1113 145,-356 50,42-13,71-8,-180 41,1 9,3 9,23-1,374-3,-581-1,0-2,-1 0,1 0,-1-2,0 0,5-3,-2 1,0 0,1 2,0 1,11-1,87 0,39 8,-19-1,-113-2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8:02:16.83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6:42.4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493 1,'-4'4,"-6"6,-5 13,0 20,-1 15,1 11,4 9,3 14,4 7,2-1,1 0,1-8,1-11,0-15,-1-10,1-14</inkml:trace>
  <inkml:trace contextRef="#ctx0" brushRef="#br0" timeOffset="534.48">0 494,'1'10,"0"-1,0 1,1 0,0-1,1 0,0 1,4 7,33 63,-22-46,142 257,-109-209,2-3,33 33,-81-106,0 1,1-2,0 1,0-1,0 0,1 0,0 0,7 2,-12-6,-1 0,1 0,0 0,0-1,0 1,0-1,0 1,0-1,0 0,1 0,-1 0,0 0,0 0,0 0,0-1,0 1,0-1,0 1,0-1,0 0,0 0,-1 0,1 0,0 0,0 0,-1 0,1 0,-1-1,1 1,-1-1,1 1,-1-1,0 0,0 1,0-1,0 0,0-1,9-16,-1-1,-1 0,-1-1,-1 0,-1 0,-1 0,0 0,-2-3,4-52,-4-48,-2 103,-1-109,1 101</inkml:trace>
  <inkml:trace contextRef="#ctx0" brushRef="#br0" timeOffset="1439.358">321 1702,'0'4,"0"6,0 17,0 26,0 21,0 18,4 10,6 5,5-3,8-7,5-7,-2-11,-2-14,-5-10,-5-11,-6-12</inkml:trace>
  <inkml:trace contextRef="#ctx0" brushRef="#br0" timeOffset="2007.509">124 2590,'1'2,"0"1,0 0,0 0,0-1,1 1,-1-1,1 1,0-1,0 0,0 0,0 1,5 5,5 9,1 0,0-1,2 0,-1-2,2 1,6 3,-17-15,-1 0,1 1,0-2,0 1,1-1,-1 0,1 0,-1 0,1-1,-1 1,1-2,0 1,-1 0,1-1,0 0,0-1,0 1,-1-1,1 0,0-1,-1 1,1-1,-1 0,0 0,0-1,1 0,6-4,-1-1,0 0,0-1,-1 0,0-1,-1 0,0 0,0-1,4-8,14-23,21-45,-40 72,11-22,-1 0,11-38,-25 65,-1 0,-1 0,1 0,-2-1,1 0,-1 1,-1-1,0 1,0-1,-1 0,-1 1,0-1,0 1,-1-2,-4-3</inkml:trace>
  <inkml:trace contextRef="#ctx0" brushRef="#br0" timeOffset="2968.858">345 3133,'0'4,"4"5,6 15,6 19,3 19,8 21,2 12,10 15,3 6,-7-4,-9-9,-4-9,-7-12,-1-16,-3-15,-4-16</inkml:trace>
  <inkml:trace contextRef="#ctx0" brushRef="#br0" timeOffset="3505.866">395 4118,'6'2,"-1"0,1 0,-1 0,1 0,-1 1,0 0,0 0,-1 0,1 1,-1 0,2 1,13 9,14 7,2-2,2 0,-35-18,1 0,-1-1,0 1,1 0,-1-1,0 1,1-1,-1 0,0 0,1 0,-1 0,1 0,-1-1,0 1,1-1,-1 1,0-1,0 0,2 0,1-2,0 0,0 0,-1 0,1-1,-1 1,0-1,0 0,3-4,6-10,0 0,-1-1,-1 0,0-3,-8 16,10-20,0 0,-2-1,-1 0,-1 0,-1-1,-2 0,-1-1,-1 1,0-20,-4 25</inkml:trace>
  <inkml:trace contextRef="#ctx0" brushRef="#br0" timeOffset="4385.431">568 4612,'0'4,"0"6,0 9,4 23,6 20,13 22,3 12,2 3,0-3,-1-13,-5-17,-6-16,-6-15</inkml:trace>
  <inkml:trace contextRef="#ctx0" brushRef="#br0" timeOffset="4968.25">617 5401,'1'2,"0"0,0 0,0 0,1 0,-1 0,1 0,-1 0,1-1,0 1,-1 0,1-1,0 0,0 1,11 9,-11-8,0-1,0 1,0-1,0 1,1-1,-1 0,1 0,-1 0,1-1,0 1,0-1,0 1,0-1,0 0,0 0,0 0,0 0,0-1,0 1,0-1,1 0,0 0,-1-1,1 0,0 0,-1 0,0 0,1-1,-1 1,0-1,0 0,1 0,-2-1,1 1,0 0,0-1,-1 0,1 0,-1 0,0 0,0 0,0 0,9-15,-2 0,0 0,-1-1,0 0,-2 0,4-17,4-33,1-24,-6 34,-1-5,1-46,-8 82</inkml:trace>
  <inkml:trace contextRef="#ctx0" brushRef="#br0" timeOffset="5862.7">839 5648,'0'4,"0"10,4 15,10 19,11 15,9 12,8 7,0-2,-2-11,-8-9,-6-14,-2-11,-6-7,-5-5,-6-5</inkml:trace>
  <inkml:trace contextRef="#ctx0" brushRef="#br0" timeOffset="6407.672">740 6313,'14'12,"1"-1,0-1,1 0,0-1,17 7,-31-15,13 5,0 1,1-2,0 0,0-1,0-1,0 0,0-1,1-1,-1 0,1-1,-1-1,1-1,-1 0,0-1,0-1,0 0,0-1,-1-1,1-1,-2 0,1-1,-1 0,0-1,-1-1,0 0,0 0,4-6,-4 0,-1 0,-1 0,0-1,-1-1,-1 0,0 0,-2-1,0 0,-1 0,-1 0,2-13,1-17,-2-1,-3 1,-1-1,-3-6,0 28</inkml:trace>
  <inkml:trace contextRef="#ctx0" brushRef="#br0" timeOffset="7389.022">1135 6708,'0'4,"4"6,6 9,9 15,14 13,15 16,6 10,8 4,1-1,-6-6,-13-11,-9-11,-11-9,-9-8,-8-8</inkml:trace>
  <inkml:trace contextRef="#ctx0" brushRef="#br0" timeOffset="7924.137">1135 7497,'13'1,"0"0,0 1,0 0,1 2,40 5,6-3,1-3,-1-2,0-3,16-5,-65 5,-1-1,0 0,-1 0,1-1,-1 0,1-1,-1 0,-1-1,1 0,-1 0,0 0,0-1,-1-1,0 1,0-1,-1 0,0-1,0 1,-1-1,0 0,0-1,1-5,-1 2,0 0,-1-1,-1 0,0 0,0 0,-2 0,1 0,-2 0,0-1,-1 1,0 0,-1 0,-1 0,0 0,-1 0,-1 0,-5-10</inkml:trace>
  <inkml:trace contextRef="#ctx0" brushRef="#br0" timeOffset="8924.073">1628 7719,'172'181,"-101"-102,4-4,4-2,2-4,10 1,-71-57,-1 0,2-2,0-1,0 0,1-1,7 0,-15-4,-1 0,0 0,0 2,6 3,1 3</inkml:trace>
  <inkml:trace contextRef="#ctx0" brushRef="#br0" timeOffset="9577.101">2195 7941,'18'10,"-1"0,0 2,-1 0,0 1,-1 1,12 13,7 11,-2 2,2 7,-15-21,-2 2,0 0,1 7,-13-23,0-1,0 1,-2 0,1 0,-2 0,1 0,-2 0,0 1,0 11,-1-21,-1 0,1 0,-1-1,0 1,0 0,0-1,-1 1,1 0,0-1,-1 1,0-1,1 0,-1 0,0 1,0-1,-1-1,1 1,0 0,0 0,-1-1,1 1,-1-1,0 0,1 0,-1 0,0 0,0 0,0-1,-12 4,0 0,-1-2,1 0,-10 0,22-2,-22 0,0-1,1-1,-1-1,1-2,-1 0,-10-5,-38-7,48 12</inkml:trace>
  <inkml:trace contextRef="#ctx0" brushRef="#br0" timeOffset="10672.847">2467 8656,'4'0,"6"0,13 8,20 4,19 11,16 6,8-1,-8-2,-8-1,-11-4,-12-3,-10-3,-7-4,-4-5,-3-3,-1-1,-3-3</inkml:trace>
  <inkml:trace contextRef="#ctx0" brushRef="#br0" timeOffset="11241.162">2885 8607,'18'1,"-1"1,1 0,-1 2,1 0,-1 1,0 0,-1 1,0 1,14 8,19 13,-2 2,18 16,-51-36,0 1,0 0,-2 0,1 2,-2-1,1 2,0 2,-8-11,-1 0,0 1,-1-1,1 0,-1 1,0 0,-1-1,1 1,-1 0,0 0,0 0,-1 0,0 0,0 0,0 0,-1 0,0 0,0 0,-1-1,1 1,-1 0,-1 2,-3 6,-1-1,0 0,-1 0,-1-1,0 1,0-2,-1 0,0 0,-1 0,-1-1,1-1,-2 0,1-1,-1 0,0-1,-13 5,11-6,0 0,-1-2,0 1,0-2,0 0,-1-1,1-1,0 0,-1-2,1 1,-1-2,1 0,0-1,0-1,-7-2,5-1</inkml:trace>
  <inkml:trace contextRef="#ctx0" brushRef="#br0" timeOffset="11952.844">3527 9124,'130'4,"112"18,123 34,-210-30,-97-17,1-3,20-2,-52-3</inkml:trace>
  <inkml:trace contextRef="#ctx0" brushRef="#br0" timeOffset="12460.738">4192 9149,'40'0,"23"-1,61 9,-105-6,0 1,0 1,0 1,0 1,-1 0,0 2,0 0,7 5,-22-12,-1 1,1-1,-1 1,1-1,-1 1,0 0,0 0,0 0,0 0,0 0,-1 1,1-1,0 0,-1 1,0-1,0 1,1 0,-2-1,1 1,0 0,0 0,-1-1,0 1,1 0,-1 1,-1 1,0-1,0 0,0 1,-1-1,1 0,-1 0,0 0,0 0,-1 0,1-1,-1 1,0-1,0 1,0-1,0 0,-1 1,-11 8,0-1,-1 0,0 0,-1-2,0 0,-3 0,-42 17,-7-1,24-9,0 0,-144 51,158-58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8:02:18.28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8:02:19.38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  <inkml:trace contextRef="#ctx0" brushRef="#br0" timeOffset="764.8">396 566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8:02:24.74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0 114</inkml:trace>
  <inkml:trace contextRef="#ctx0" brushRef="#br0" timeOffset="746.335">367 425</inkml:trace>
  <inkml:trace contextRef="#ctx0" brushRef="#br0" timeOffset="1240.691">931 650</inkml:trace>
  <inkml:trace contextRef="#ctx0" brushRef="#br0" timeOffset="1821.007">1778 876</inkml:trace>
  <inkml:trace contextRef="#ctx0" brushRef="#br0" timeOffset="2346.69">2484 933</inkml:trace>
  <inkml:trace contextRef="#ctx0" brushRef="#br0" timeOffset="2799.592">2907 905,'5'0,"6"0,1 0</inkml:trace>
  <inkml:trace contextRef="#ctx0" brushRef="#br0" timeOffset="3391.599">3443 792</inkml:trace>
  <inkml:trace contextRef="#ctx0" brushRef="#br0" timeOffset="3914.518">3782 284</inkml:trace>
  <inkml:trace contextRef="#ctx0" brushRef="#br0" timeOffset="4478.59">4092 1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8:02:32.35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11,'0'-5,"0"-1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8:02:33.50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8:02:34.27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8:02:34.73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0 497</inkml:trace>
  <inkml:trace contextRef="#ctx0" brushRef="#br0" timeOffset="468.405">84 19,'0'-5,"5"-2,1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8:02:45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0 143,'1584'0,"-1329"-15,-22 1,7 0,0 0,-15 15,95-2,-137-13,-66 4,2 5,117-8,-37 0,16-2,-92 4,7 6,2468 6,-2527 2,51 9,-46-3,20-3,13-6,-45-1,0 3,48 8,22 3,-1-5,122-10,-89 0,1512 2,-1648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15:50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0,'0'192,"0"61,0 96,0 3659,22-2974,26-389,14 312,-60-323,-5-305,3 149,-1-456,-2 0,0-1,-1 1,-2-1,-3 9,2-7,1 0,1 0,1 1,0 11,-18 222,17-206,-7 36,5-42,2 0,2 16,4 269,-1-319</inkml:trace>
  <inkml:trace contextRef="#ctx0" brushRef="#br0" timeOffset="2283.474">26 10030,'30'-9,"0"2,1 1,14-1,13-1,243-29,154-4,718-19,446 61,-1221 11,-89 0,1276-4,-332-25,-1188 16,1-3,-1-3,-1-3,38-11,-37 7,1 4,0 2,30 2,202 6,-135 3,639-3,-724 3,36 8,-37-3,40-3,513 10,-267-7,-80-5,-107 10,40 1,76-1,40 0,120-14,-424 0,0-2,-1-1,0-2,24-7,-23 5,1 2,-1 0,1 2,12 1,271 4,-289-1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16:04.63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6:56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4969 0,'-4'0,"-6"4,-9 14,-14 38,-18 42,-18 39,-4 25,4 6,7-5,10-17,4-21,7-15,2-14,-1-14,3-18,2-10,8-11,8-13</inkml:trace>
  <inkml:trace contextRef="#ctx0" brushRef="#br0" timeOffset="531.923">4057 1085,'1'6,"0"0,0 0,0 0,1 0,0 0,0 0,0 0,1-1,2 4,5 12,354 730,-338-700,4 10,30 41,-59-99,1 0,0 0,-1-1,1 1,0-1,1 1,-1-1,0 0,1 0,-1 0,1 0,-1-1,1 1,0 0,0-1,0 0,0 0,0 0,0 0,0 0,1-1,0 0,-1-1,0 1,1-1,-1 0,0 0,0 0,0 0,0-1,0 0,0 1,0-1,0 0,0 0,-1 0,1-1,-1 1,0-1,0 1,2-3,9-13,-2 1,0-2,0 1,-2-2,0 1,-2-1,0-1,-1 1,-1-1,0-2,5-43,-2-1,-1-37,-4 44,-2 0,-3 1,-4-9,0 27</inkml:trace>
  <inkml:trace contextRef="#ctx0" brushRef="#br0" timeOffset="1297.602">4748 1603,'-1'2,"1"0,-1-1,0 1,1 0,-1-1,0 1,0 0,0-1,-1 1,1-1,0 0,0 1,-1-1,1 0,-1 0,-1 1,-7 7,-4 7,2 0,1 1,0 0,1 1,0 0,2 0,0 1,1 0,-4 19,-6 35,-9 74,24-137,-28 249,10 31,20-285,0 0,0 1,-1-1,0 0,0 1,-1-1,1 0,-1 0,0 0,-2 2,2-4,0 0,0-1,-1 1,1-1,-1 0,0 1,1-1,-1 0,0-1,0 1,-1-1,1 1,0-1,0 0,-4 1,-7 2</inkml:trace>
  <inkml:trace contextRef="#ctx0" brushRef="#br0" timeOffset="1816.866">4057 2491,'10'23,"0"0,2 0,1-2,0 1,11 10,9 17,1 4,1-3,3 0,2-3,29 27,-49-55,-16-14,1 0,-1 0,1 0,0-1,0 0,0 0,1 0,-1-1,1 0,0 0,0 0,0-1,0 0,1 0,-1 0,1-1,0 0,8 0,1 0,-1 0,1-2,-1 0,11-2,-19 1,1 0,-1 0,1-1,-1 1,0-2,0 1,0-1,0 0,-1 0,0-1,0 0,2-2,5-6,-1 0,0-1,-2 0,1-1,-2 0,0-1,-1 0,-1 0,0-1,-1 0,-1 0,0-1,-1 0,2-19</inkml:trace>
  <inkml:trace contextRef="#ctx0" brushRef="#br0" timeOffset="2607.792">4428 3182,'-5'0,"1"1,-1-1,1 1,-1 0,1 1,0-1,0 1,0 0,0 0,0 0,0 0,0 1,0-1,1 1,0 0,-2 1,-7 9,0 1,0 0,-4 8,-36 57,4 1,3 2,3 3,5 1,-25 84,46-119,2 0,2 0,-3 45,15-95,0 1,-1 0,1 0,0-1,1 1,-1 0,0 0,0-1,1 1,-1 0,1 0,-1-1,1 1,0-1,0 1,0 0,0-1,0-1,-1 1,1 0,0-1,0 1,0-1,-1 1,1-1,0 0,0 1,0-1,0 0,0 0,0 1,0-1,0 0,0 0,0 0,0 0,0 0,0 0,0-1,0 1,0 0,0 0,0-1,0 1,13-5</inkml:trace>
  <inkml:trace contextRef="#ctx0" brushRef="#br0" timeOffset="3096.102">3934 3971,'0'16,"2"0,0-1,1 1,1 0,1-1,0 0,0 0,2 0,0 0,0-1,10 13,11 12,1-1,1-2,15 12,-41-44,-1 0,1-1,0 1,0-1,0 0,1 0,-1-1,1 1,-1-1,1 0,0-1,0 1,0-1,0 1,0-2,0 1,0 0,0-1,0 0,0 0,1-1,-1 1,1-1,1-2,1 1,0-1,0 0,-1 0,0-1,0 0,0 0,0-1,0 0,-1 0,0-1,0 1,-1-1,2-3,14-18,-1-1,-1-1,-1 0,-2-2,-2 0,0-1,0-6,-1-2</inkml:trace>
  <inkml:trace contextRef="#ctx0" brushRef="#br0" timeOffset="3798.621">4008 4784,'-4'0,"-6"0,-9 4,-10 10,-5 7,-4 8,-4 12,-4 11,2 5,0 2,8-5,5-4,5-10,5-7,4-10,3-5,5-5</inkml:trace>
  <inkml:trace contextRef="#ctx0" brushRef="#br0" timeOffset="4289.168">3416 4932,'0'0,"-1"0,0 0,0 1,1-1,-1 0,0 1,0-1,1 0,-1 1,1-1,-1 1,0-1,1 1,-1-1,1 1,-1 0,1-1,-1 1,1 0,0-1,-1 1,1 0,0-1,-1 1,1 0,0 0,0-1,0 1,0 0,-4 27,3-22,-3 42,2 1,2 0,6 44,-2-64,1 0,1 0,2 0,1-1,1 0,1-1,3 5,-2-10,-5-6,1 0,1 0,1-1,8 10,-15-21,1 0,0-1,-1 1,1-1,0 0,0 0,1 0,-1-1,1 1,-1-1,1 0,0 0,0-1,-1 1,1-1,0 0,1-1,3 1,-2-1,1 0,-1 0,1-1,0 0,-1-1,0 1,1-1,-1-1,0 0,0 0,0 0,-1-1,2 0,8-8,-1 0,0 0,-1-2,4-4,25-24,-20 22,-2 6</inkml:trace>
  <inkml:trace contextRef="#ctx0" brushRef="#br0" timeOffset="6429.761">3392 5870,'-4'0,"1"0,0 1,-1 0,1 0,0 0,0 0,-1 0,1 1,0-1,0 1,1 0,-1 0,0 0,0 0,-1 3,-39 44,30-32,-45 63,4 2,3 3,-24 61,40-81,4 2,3 1,3 1,-11 49,30-93,0-8</inkml:trace>
  <inkml:trace contextRef="#ctx0" brushRef="#br0" timeOffset="6941.611">2676 6289,'0'80,"2"-1,4 1,4-1,5 13,3-16,25 66,-30-107,1-2,2 0,1-1,1 0,7 5,-21-31,0 0,1 0,0 0,0-1,0 0,1 0,0-1,0 1,0-1,0 0,2 0,-3-2,0-1,0 1,0-1,0 0,0 0,0 0,1-1,-1 0,0 0,0 0,0-1,1 0,-1 0,0 0,0 0,1-1,14-6,-1 0,1-2,-1 0,-1-1,0 0,0-2,-2 0,1-1,9-11,-6 4,-1 0,-2-1,0-1,-1-1,-1 0,-1-1,-1-2,5-16</inkml:trace>
  <inkml:trace contextRef="#ctx0" brushRef="#br0" timeOffset="7897.357">2405 7275,'-32'0,"0"1,0 2,-23 5,38-4,-1 1,1 0,1 2,-1 0,1 0,0 1,-5 5,-55 41,2 3,3 4,-9 14,-11 8,-41 41,35-32,-22 10,76-69</inkml:trace>
  <inkml:trace contextRef="#ctx0" brushRef="#br0" timeOffset="8628.136">1468 7546,'-2'2,"-1"-1,1 1,0 0,0 0,-1 0,1 0,0 0,1 0,-1 1,0-1,1 1,-1-1,1 1,0-1,-1 3,-5 8,-13 19,1 1,2 1,1 0,2 1,1 1,2 0,1 1,-3 29,11-53,1 0,0 0,1 1,0-1,1 0,2 8,-2-16,1 1,-1-1,1 0,0 0,1 0,-1 0,1 0,0-1,0 1,0-1,0 0,1 0,0 0,0 0,0-1,0 0,3 2,14 7,0 0,1-2,0-1,0 0,1-2,0-1,0 0,9-1,15 2,0-3,0-1,35-4,-53-1,0-1,0-1,-1-1,4-3,16-7</inkml:trace>
  <inkml:trace contextRef="#ctx0" brushRef="#br0" timeOffset="9546.835">1098 7769,'-4'0,"-10"0,-15 0,-15 0,-5 0,-1 0,2 0,-2 0,-2 0,9-5,2-1,5 1,0-4,1 1,3 0,7 3</inkml:trace>
  <inkml:trace contextRef="#ctx0" brushRef="#br0" timeOffset="10216.494">408 7497,'-11'1,"1"0,-1 1,1 1,-1-1,1 2,0-1,0 1,0 1,1 0,-1 0,1 1,-5 4,-16 13,1 1,2 1,1 1,3-5,-36 41,53-56,2 0,-1 1,1-1,-1 1,2 0,-1 0,1 0,0 1,0 1,3-6,-1 0,1 0,-1 0,1 0,0 0,0 0,0 0,1 0,-1 0,1 0,0 0,0 0,0 0,0-1,0 1,0 0,2 0,0 2,0 0,1 0,0-1,0 0,0 0,1 0,-1 0,6 2,9 5,0-1,0-1,1-1,10 3,-26-10,16 8,1-2,1 0,-1-2,1 0,0-1,0-2,1 0,-1-1,0-1,7-2,0-3</inkml:trace>
  <inkml:trace contextRef="#ctx0" brushRef="#br0" timeOffset="11897.353">260 8089,'-3'1,"0"-1,-1 1,1 0,0 0,0 0,0 1,0-1,0 1,0 0,1-1,-1 1,0 0,1 1,-1-1,0 2,-3 2,1 0,0 0,0 1,0-1,1 1,0 0,0 4,0-1,0 1,1 0,1 0,0 0,0 0,1 0,0 5,1-12,1 1,-1-1,0 0,1 0,0 1,0-1,0 0,1 0,-1 0,3 4,-3-7,0 1,1 0,-1 0,0-1,1 1,-1-1,1 1,0-1,0 0,-1 1,1-1,0 0,0 0,0-1,0 1,0 0,0 0,0-1,1 0,-1 1,1-1,-1 0,0 0,1 0,-1-1,0 1,1-1,-1 1,0-1,0 0,0 0,0 0,0 0,0 0,0 0,0-1,0 1,0-1,0 1,-1-1,1 0,-1 0,1 1,-1-1,0 0,0 0,0 0,0-1,0 1,0 0,0 0,-1 0,1-1,-1 1,0 0,0-1,1-2,0 1,0-1,-1 0,1 1,-1-1,-1 1,1-1,-1 0,1 1,-1-1,-1 1,1-1,0 1,-1 0,0 0,0-1,-2-1,-1 1,-1 1,0-1,0 1,0 1,0-1,-1 1,1 0,-1 0,0 1,0 0,0 0,0 0,0 1,0 0,-1 1,1 0,0 0,0 0,-1 1,1 0,-7 2,14-3,-1 0,1 0,-1 0,1 0,-1 0,1 0,-1 0,1 0,0 0,-1 0,1 0,-1 0,1 1,-1-1,1 0,-1 0,1 1,0-1,-1 0,1 0,0 1,-1-1,1 1,0-1,-1 0,1 1,0-1,0 1,-1-1,1 0,0 1,0-1,0 1,0-1,-1 1,1-1,0 1,0-1,0 1,0-1,0 1,0-1,0 1,1-1,-1 1,0-1,0 0,0 1,0-1,1 1,-1-1,0 1,0-1,1 0,-1 1,0-1,1 0,-1 1,1-1,1 3,0-1,1 0,0-1,-1 1,1 0,0-1,0 0,2 1,7 2,-1-1,1 0,0-1,-1 0,1-1,0-1,0 0,8-1,-16 1,1-1,0 0,0 0,-1 0,1 0,-1-1,1 0,-1 0,1 0,-1-1,0 1,0-1,0 0,-1 0,1 0,-1-1,0 1,1-1,-2 0,1 0,0 0,0-1,1-5,1 1,-2-1,1 0,-2 0,1-1,-1 1,0-8,-1 15,-1 0,0 0,0 0,0 1,0-1,0 0,0 0,-1 0,1 0,-1 0,0 0,0 1,0-1,0 0,0 1,-1-1,1 1,-1-1,0 1,0 0,0 0,0-1,0 1,0 1,0-1,-1 0,1 0,-1 1,0-1,-3 0,-1 0,1 1,-1 0,0 0,1 0,-1 1,1 0,-1 0,0 1,1-1,-1 2,1-1,-1 1,1 0,-1 0,1 0,0 1,0 0,1 1,-2 0,-4 3,0 1,1 0,-1 0,2 1,0 0,0 1,0 0,1 1,-4 8,-4 14,16-32,-1 0,1 0,-1 0,1 1,0-1,-1 0,1 0,0 1,0-1,0 0,0 0,0 1,0-1,0 0,0 0,1 0,-1 1,1-1,-1 0,0 0,1 0,0 0,-1 0,1 0,0 1,0-2,0 1,-1-1,1 0,0 0,-1 0,1 0,0 0,-1 0,1 0,0-1,-1 1,1 0,-1 0,1 0,0-1,-1 1,1 0,-1-1,1 1,-1 0,1-1,-1 1,1-1,-1 1,1-1,-1 1,1-1,-1 1,0-1,1 0,-1 1,0-1,12-18,-11 18,0 0,-1-1,1 1,0 0,-1-1,0 1,1 0,-1-1,0 1,0 0,0-1,0 1,0 0,0-1,0 1,0-1,0 1,-1 0,1-1,0 1,-1 0,0 0,1-1,-1 1,1 0,-1 0,0 0,0 0,0 0,0 0,0 0,0-1,-12-18,12 17,1 1,0 0,0 0,0 0,1 0,-1 0,0 0,1 0,-1 0,1 0,0 0,0 0,-1 0,1 1,0-1,1 0,-1 0,1-1,0 1,-1 0,1 0,-1 0,0-1,0 1,0 0,0-1,-1 1,1-2,-1 3,0 0,0 0,0 0,-1 0,1 0,0 1,-1-1,1 0,0 0,-1 0,1 1,-1-1,1 0,-1 0,0 1,1-1,-1 1,0-1,1 0,-1 1,0-1,0 1,0 0,1-1,-1 1,0 0,0-1,0 1,0 0,0 0,-2-1,1 0,0 1,0 0,-1-1,1 1,0 0,-1 0,1 0,0 0,0 1,-1-1,1 0,0 1,0 0,-1 0,1-1,0 1,0 0,0 1,0-1,0 0,0 1,1-1,-1 1,0-1,1 1,-1 0,1 0,-1 0,1-1,0 1,0 1,0-1,0 0,0 0,-2 17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16:08.56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16:10.56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31:13.971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31:22.15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31:27.66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33:25.736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33:31.205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33:39.055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2T20:33:43.605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3T17:53:19.7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146 3756,'2'-6,"0"0,0 0,0 0,1 0,0 0,0 1,2-3,1-3,87-142,109-238,-75 149,26-56,-89 173,-42 85,-1-1,-2-1,12-39,-21 53,1 0,2 1,1 0,4-4,18-35,-1 7,2 1,2 3,3 1,20-18,-21 23,21-19,54-46,-24 26,-68 61,0-2,15-24,-15 19,27-29,18-22,-50 60,1 0,1 2,1 0,14-11,60-46,55-42,-57 60,66-31,-57 34,-55 34,1 2,6 0,3-2,-12 2,42-27,-44 24,44-20,32-2,50-8,28-11,-116 40,2 4,6 2,30-8,-79 21,1 1,33 0,-34 3,0-1,37-10,-21-1,-15 4,1 1,0 2,0 2,24 0,437 6,-234 3,4064-2,-4243 5,0 4,84 20,-126-20,14 3,-32-4,1-3,29 2,-35-3,0 0,1 2,-1 0,-1 2,0 1,12 6,22 8,81 37,-126-54,-1 0,0 0,0 2,-1 0,0 0,0 1,1 2,25 23,12 17,-20-21,-4 1,-2 0,0 1,-2 2,8 18,22 32,-4-10,-3 3,5 18,-24-33,-17-38,1-1,2 0,2 3,4 6,-2 1,6 15,16 36,-13-32,-4 1,-1 0,-3 2,10 53,-15-67,1-1,18 34,1 6,-19-47,-2 1,-2 1,-1-1,-1 2,-2-1,-2 0,-1 18,-5 343,3-378,-1 0,-1-1,0 1,-2-1,0 1,-1-1,0 0,-1-1,-6 10,6-15,0 0,-1 0,0-1,0 0,-1 0,-1-1,1 0,-1 0,-1-1,0-1,0 1,0-2,-12 6,-5 2,0 0,-1-1,0-1,-1-1,0-2,-5 1,3-3,1 3,-9 3,-25 9,40-13,1 1,1 0,-1 2,-3 4,-23 11,5-3,11-6,-1-1,-1-1,0-2,-14 2,-4 1,35-11,0 0,1-2,-2 0,1 0,-8-1,-16 0,-27 8,32-5,0-1,-14-1,31-4,-14 0,-1 2,1 1,0 1,-31 9,31-4,1-1,-1-1,-1-2,1-2,-14 0,-830-5,841 0,1-3,0 0,-1-3,2-1,-11-5,-47-11,-90-20,131 33,32 7,-1 1,0 0,-15 1,-356 1,193 4,156-4,1-2,-18-4,13 1,-40-1,-511 7,284 3,238 1,-55 11,31-3,-32 6,1 5,-18 11,81-16,-24 9,43-10,-1-2,-1-3,-40 4,73-12,1 1,-1 1,1 0,0 1,0 1,-12 7,-25 15,-16 15,-11 5,-63 42,114-71,-21 11,29-18,1 0,0 2,1 0,1 1,-2 3,-2 5,-12 11,-23 32,47-53,2 0,0 0,0 1,2 0,0 1,0-1,0 5,-4 10,-1-1,-2-1,-1 0,-5 5,-27 51,34-60,-1-1,-2-1,0 0,-2 0,0 0,0 1,2 1,-7 15,-147 268,98-182,32-56,5-11,3 2,2 1,3 1,1 6,15-36,-1 0,-2 0,-1-1,-17 25,-74 85,45-61,9-15,19-20,3-3,-24 42,50-77,-1 0,0-1,-1 1,0-1,0 0,-19 22,-151 201,154-202,-1-2,-1-1,-1-1,-22 15,16-12,21-20,0 0,0-1,-1 0,1-1,-1 0,0 0,0-1,0-1,-1 0,1-1,-12 1,-23 4,-37 4,-1-3,1-4,-59-6,9 0,-480 3,572-2,0-1,1-2,0-3,0 0,1-3,0-1,-26-13,57 21,-1 0,1 0,0-1,1 0,-1-1,1 0,0 0,0 0,1-1,0 0,-13-16,2-1,-7-13,-15-21,-19-31,39 56,-25-31,-37-33,-82-75,99 105,-5-14,-42-46,95 109,0-1,-5-12,-26-30,32 41,1-1,1 0,0-1,2 0,1-1,1 0,-6-23,-15-34,18 49,1 0,2-1,1 0,0-8,3 19,-1 0,-1 1,-1 0,-9-16,7 14,1 1,1-2,-6-22,8 22,-1 1,-6-14,6 21,1-1,1 0,0 0,2-1,0 1,0-4,0-72,8-87,-5 166,2-1,0 1,0 0,1-1,1 2,0-1,1 0,0 1,1 0,0 0,1 0,0 1,2-1,1-4,-1 0,-1 0,0 0,-1-1,-1 0,-1-1,0 1,-1-1,1-17,-2 21,1-10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46.79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225 205,'0'-4,"-4"-6,-6-1,-1-3,-3 2,-3-3,-3-2,-2 2,-2-1,3-2,2 2,3-1,0 4,0-1,1 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3T17:53:55.55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3T17:54:02.47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3T17:54:09.878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3T17:55:19.55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28,'623'0,"-609"-1,1-1,-1 0,0-1,11-3,11-3,-15 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02:12:22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1,'0'594,"1"-577,1 0,1 0,0 0,3 6,-1-3,-1 0,1 19,-3 109,-3-100,1-24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7:08.5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212 1,'0'7,"1"0,1 0,-1 1,1-1,1-1,-1 1,3 5,7 18,19 91,-5 1,-6 1,5 125,-11 381,-14-535,-64 1650,-8-485,-34 399,22-289,89-425,-4-926,1 1,1-1,1 0,4 14,7 39,-12-44</inkml:trace>
  <inkml:trace contextRef="#ctx0" brushRef="#br0" timeOffset="1307.596">0 8537,'50'2,"44"8,3 1,845 6,-670-19,92-7,160-32,32-2,321 25,-125 8,75-18,-274 12,1085 2,-1093 16,-454 0,-1 4,-1 4,12 6,240 44,-255-52,0-3,67-6,-104 0,-18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7:21.10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7:26.10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7:33.66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7:34.24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47.8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1,'4'0,"6"0,5 0,0 4,2 1,2 1,2 2,1 1,-2 3,-5-1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7:36.60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7:37.43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7:37.82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7:38.20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7:41.57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2,'216'-1,"335"9,-251 23,-56-5,8 1,-2 11,-2 10,-2 11,206 81,-264-64,65 41,-169-76,77 33,-27-14,-3 6,30 25,234 180,-300-197,-3 4,79 90,-102-95,-4 3,-4 3,12 24,106 179,-133-217,50 57,-52-68,-1 1,25 47,33 66,-16-30,45 107,-96-160,-3 1,-4 1,-2 9,-14-58,2-1,2 1,-3-13,-2 2,-2 0,0 0,4 28,-6-10,3 1,1-2,10 23,6 31,-21-72,1-1,2 1,0-2,2 1,0-1,4 4,-6-16,-1 1,-1 0,0 1,-1-1,1 5,0 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8:40.7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673 0,'0'1953,"-24"-1263,-29 0,37-503,-166 1411,161-1465,-172 1026,154-901,-7 37,24-187,4 0,6 1,1 88,8-123,-12 67,6-64,0 55,10 745,-1-847</inkml:trace>
  <inkml:trace contextRef="#ctx0" brushRef="#br0" timeOffset="1372.61">108 8927,'0'-2,"1"1,-1 0,1 0,-1-1,1 1,-1 0,1 0,0 0,-1-1,1 1,0 0,0 0,0 0,0 1,0-1,0 0,0 0,0 0,0 1,1-1,-1 0,0 1,0-1,1 1,-1 0,41-13,-30 10,57-12,48-3,-5 0,293-49,3 18,395 4,-501 45,114-2,24-20,259-57,-557 56,97-16,209-5,233 42,-334 5,560-3,-843 3,-1 2,11 5,-2 0,29-2,457-6,-287-4,-245 4,-1 0,1 2,20 6,31 4,-50-11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9:39.38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0 212</inkml:trace>
  <inkml:trace contextRef="#ctx0" brushRef="#br0" timeOffset="1204.871">352 282</inkml:trace>
  <inkml:trace contextRef="#ctx0" brushRef="#br0" timeOffset="2825.858">247 1</inkml:trace>
  <inkml:trace contextRef="#ctx0" brushRef="#br0" timeOffset="5059.634">635 352,'0'6,"0"9,0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19:47.13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0 389</inkml:trace>
  <inkml:trace contextRef="#ctx0" brushRef="#br0" timeOffset="780.598">284 705</inkml:trace>
  <inkml:trace contextRef="#ctx0" brushRef="#br0" timeOffset="5985.367">354 459</inkml:trace>
  <inkml:trace contextRef="#ctx0" brushRef="#br0" timeOffset="6820.43">72 0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20:04.7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603 1,'-3'67,"-8"46,-2 24,2 739,13-583,21 377,26 3,-22-324,15 687,-40 3,-3-862,-1-35,-5 1,-7-1,-6 0,-17 47,-39 90,56-218,-3-2,-3 0,-18 29,11-22,3 1,2 2,4 1,2 6,-1-11,-30 58,15-35,29-69,-6 15,2 0,1 1,1 0,3 1,0 2,-42 224,29-170,5 0,3 2,0 65,16 517,-3-663,1 0,0 0,1-1,0 1,1-1,2 3,2 7</inkml:trace>
  <inkml:trace contextRef="#ctx0" brushRef="#br0" timeOffset="1305.663">179 9279,'3'0,"0"-1,0 1,-1-1,1 0,0 0,-1 0,1 0,-1-1,3 0,23-10,27 4,1 3,0 2,24 4,-24-1,1518 1,-332 35,110 0,-1247-35,1088-3,-888-16,137-32,-375 41,145-11,90 6,215 15,-186 3,267-5,-586 2,-1-1,1-1,-1 0,1-1,-1 0,0-1,0 0,0 0,0-1,0-1,-1 0,2-2,2 1,-1 0,1 0,0 1,0 1,0 0,0 1,1 0,0 1,-1 1,1 1,2 0,32 2,0 3,36 9,-28-5,28 1,-12-8,-43-2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20:22.23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51.38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245 115,'-5'0,"-1"-4,-7-6,-7-1,-4 2,-1 1,3-1,1-3,0 0,-1 2,-1-2,0 2,4 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20:22.85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20:23.31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20:23.68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20:26.19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20:26.87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20:27.66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20:29.15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4:20:32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1,'1'2,"0"0,0 0,0 0,0 0,0 0,0 0,0-1,1 1,-1 0,1-1,-1 1,1-1,0 1,-1-1,1 0,0 0,0 0,0 0,0 0,6 5,118 74,3-5,42 13,-94-48,1002 533,-608-320,-349-187,-3 5,-3 5,9 15,-37-16,-5 5,38 47,-83-86,59 55,29 17,34 33,-104-90,-4 3,43 62,77 136,-146-217,33 46,15 9,-21-27,-3 2,3 11,11 21,-26-43,-3 1,-3 3,60 124,-47-103,-25-51,-2 1,1 7,-2 8,-1 2,-3 0,3 27,18 104,-29-143,0-1,-2 6,-3-20,2 0,1 1,0-1,2 0,1-1,9 23,-2-17,0 1,-2 0,-2 0,-1 1,-1 0,-1 1,-2 0,-1 5,0 11,2-1,2 1,3-1,1-1,2 1,12 25,-13-34,-1 0,4 39,-1-6,21 68,-31-114,0 0,-1 0,-2 0,-1 19,0-16,0-1,3 1,2 13,2-10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7:09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0,'0'9949,"0"-9918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7:26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1 284,'3239'0,"-2764"6,374 58,-298-7,-326-35,1 10,69 24,-6 0,-185-42,1-4,29-4,212-7,-160-2,494 2,-599-3,-1-4,-1-4,1-2,0-5,75-14,-87 24,1 2,28 3,-36 3,0-3,1-3,14-6,87-28,-93 21,0 3,1 3,1 3,34 1,-10 10,-46 2,0-3,9-3,-43 2,0 0,0-2,0 0,-1 0,1-2,-1 1,0-2,10-6,-1 1,1 1,1 1,0 2,0 0,0 2,1 1,12-1,10-2,27-10,-39 8,1 2,1 1,-1 2,1 2,27 1,-8-1,1-3,-1-2,28-9,-12 3,63-4,18 2,51-17,-144 22,224-26,-196 28,1 4,65 6,-60 0,-65-1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06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446 1,'0'0,"1"0,-1-1,0 1,1 0,-1 0,0 0,1 0,-1 0,0 1,1-1,-1 0,0 0,1 0,-1 0,0 0,0 0,1 0,-1 1,0-1,1 0,-1 0,0 0,0 1,0-1,1 0,-1 0,0 1,0-1,0 0,1 0,-1 1,0-1,0 0,0 1,0-1,0 0,0 1,0-1,0 0,0 0,0 1,0-1,0 0,0 1,0-1,0 1,-7 18,4-14,-23 58,2 0,3 2,3 0,-1 23,-9 75,4 36,-19 553,41 9,4-552,-2-76,5 4446,-22-3779,-47-7,37-580,-41 372,51-363,11 144,5-304,-3-1,-4 12,-2 15,1 0,1-17,2 31,5-35,3 342,3-351,3-1,3-1,2 2,1 4,-3 0,-1 13,-5-22,2-1,3 1,2-2,10 23,3 49,-19-107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49.3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1406 346,'-5'-4,"0"0,0 0,0 1,-1 0,1 0,-6-2,-23-13,-5-8,-2 2,-4 0,-1-2,-14-4,39 21,1-1,1-1,-11-7,19 9</inkml:trace>
  <inkml:trace contextRef="#ctx0" brushRef="#br0" timeOffset="1025.262">1 1,'4'0,"10"0,15 8,11 12,3 10,2 4,2 1,-2-1,-5 2,-6-6,-3-3,-8-2,-3-6,-5-6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19.17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16.71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  <inkml:trace contextRef="#ctx0" brushRef="#br0" timeOffset="1400.715">2576 35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20.39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21.60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23.40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29.57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33.99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38.32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40.075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41.325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52.39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97,'4'0,"6"0,9 4,11 6,3 5,1 5,3-2,-5 1,-8-4</inkml:trace>
  <inkml:trace contextRef="#ctx0" brushRef="#br0" timeOffset="1830.546">396 269,'0'-4,"-4"-6,-6-9,-9-5,-6-8,-3-3,-5 2,-1 1,6 2,2 2,7 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42.795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8:44.22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9:59:06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0,'1'7,"1"-1,-1 1,1-1,0 0,1 0,-1 0,1 0,0-1,1 1,-1-1,3 3,6 10,21 29,3 0,1-3,2-1,11 7,22 24,16 19,4-3,60 42,76 34,30 5,-49-35,124 109,-234-163,307 264,40 89,-358-346,40 31,21 24,254 246,-386-376,0-1,1-1,1 0,-5-4,-1 1,0 1,0 0,0 0,6 9,29 32,3-2,14 8,-29-26,-25-19,-1-1,-1 1,0 1,-1-1,0 2,-1-1,0 1,-1 0,0 4,19 36,47 95,49 91,-43-84,-60-120,-3 0,-1 2,6 23,-7-18,2-2,15 29,-22-55,1-1,0-1,5 6,-4-7,0 1,-2 0,0 0,0 1,48 88,-32-62,9 13,30 35,10 14,-6-14,-24-32,-9-8,-9-13,1-1,1-1,27 24,-41-45,41 38,32 37,-71-69,-1 0,-1 1,0 0,-1 1,-1 0,-1 1,2 9,-2-8,1 1,1-1,1-1,10 12,-5-6,-1 0,5 14,11 32,-5-12,2-2,20 29,18 22,0 12,-42-63,-22-46,1 0,1-1,0 0,1 0,0 0,0-1,2 1,6 9,0 1,-2 0,0 2,-1-1,4 17,-6-18,11 29,-13-28,2 0,1 0,9 13,-8-18,-2 1,0 0,-1 0,-1 1,-1 0,-1 1,0 4,6 20,-5-18,-1-1,-1 1,1 27,-6 2,0-33,0 1,2-1,1 0,0 0,2 2,1 0,-2 1,1 17,-2-17,0 0,5 11,-5-27,1 0,0 0,1 0,0-1,1 1,0-1,0-1,1 1,-1-2,0 1,0 0,-1 0,-1 0,1 0,-1 1,-1 0,0-1,0 1,2 9,-1 30,-2 0,-2 0,-4 15,1-9,3 1,3 15,-3-66,1 0,-1 0,1 0,0-1,0 1,0 0,1-1,0 1,-1-1,1 0,0 1,0-1,2 1,11 11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0:28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0,'-1'450,"3"519,32-364,27-2,-38-391,21 141,3 29,1 122,27 258,-61-647,11 100,-10 6,19 400,6 299,-42 1887,2-2777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0:32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39,'8540'0,"-8519"-2,0 0,0-1,0-1,9-3,-6 1,1 0,24 0,135 4,-123 3,-31-1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0:36.0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0,'0'186,"0"84,0 143,0 102,0-263,4 1534,27 11,7 833,-56-2122,1-95,-2-46,-1 79,21 555,-1-971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0:42.3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1,'7515'0,"-7485"0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1:31.55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1:36.24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1:38.08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  <inkml:trace contextRef="#ctx0" brushRef="#br0" timeOffset="1500.571">565 1094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56.41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0,'3'3,"0"-1,0 0,1 0,-1 0,0 0,1-1,-1 1,2-1,12 7,18 12,0 3,-2 1,-1 1,0 1,-2 2,-1 2,20 24,-3 2,37 60,-45-68,-27-37</inkml:trace>
  <inkml:trace contextRef="#ctx0" brushRef="#br0" timeOffset="1162.768">1160 592,'-4'-4,"-1"-6,-5 0,-4 0,-4-6,-3 0,1-2,1 2,-1 5,3-2,4 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1:42.42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1:48.23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1:52.75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1:56.90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1:58.70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2:23.0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0 497,'40'-21,"1"3,0 1,2 2,-1 2,2 1,26-2,72-10,107-33,-216 50,0 2,26-1,-35 5,1-2,-1 0,0-2,0-1,0 0,2-3,21-11,-5 2,0 1,20-3,81-23,-66 19,53-10,0 1,-95 21,2 2,-1 2,1 2,0 1,9 1,481 4,-207 2,-302-2,20 0,0 1,0 1,0 3,2 1,24 4,1-2,0-4,0-2,15-4,-31 2,-37 0,-1 0,1 1,-1 0,1 1,-1 1,1-1,-1 2,0 0,0 0,-1 1,1 0,-1 1,0 0,1 2,7 4,1-2,0 0,0-1,1 0,0-2,12 3,41 16,-13-4,-27-10,31 16,14 4,-63-27,0 1,0 0,0 1,-1 0,0 1,-1 1,0 0,3 3,-8-6,0 0,0 0,0-2,0 1,1-1,-1 0,1 0,9 1,77 17,-76-19,49 6,0-3,0-3,66-7,-10 2,476 2,-569 1,-1 2,0 2,13 3,-6-1,-1-1,4-2,292-1,-170-5,-140 3,0 1,0 2,0 0,4 2,0 0,0-1,20 1,333-3,-194-5,345 2,-503-2,1-2,-2 0,1-2,0-1,-1-1,-1-1,10-5,-7 2,0 2,1 1,0 1,0 2,29-3,-24 5,-1-2,1 0,-1-3,2-1,-5 0,1 2,0 2,0 0,30 0,70 8,-67 0,58-5,-97 0,0-2,12-3,-15 2,1 1,22-1,-16 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2:28.43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2:34.72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2:35.96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2:37.73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59.36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596 1593,'-8'-1,"-1"-1,1 0,0 0,0-1,0 0,1-1,-1 1,1-2,0 1,-7-5,-3-2,-178-119,150 98,21 13,-2 1,1 2,-2 0,0 2,-13-5,32 17,0-1,0-1,0 1,1-1,-1-1,1 0,0 0,-2-2,1-2</inkml:trace>
  <inkml:trace contextRef="#ctx0" brushRef="#br0" timeOffset="1600.816">2223 977,'-9'-7,"0"-1,0 2,-1-1,0 1,-1 1,0-1,-31-17,-46-33,-492-332,297 198,270 181</inkml:trace>
  <inkml:trace contextRef="#ctx0" brushRef="#br0" timeOffset="2416.727">1632 89,'0'-4,"-5"-1,-9-1,-2-2,-3-1,1-3,1 1,2-2,0 2,3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2:39.07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2:45.02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2:46.335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2:47.68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2:48.95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20:03:11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2152,'6'0,"-1"-1,1 0,-1 0,1 0,-1-1,1 1,-1-1,0-1,0 1,5-4,49-36,-15 10,23-14,-2-2,47-46,-52 47,-44 36,-1 0,0-1,0-1,-2-1,1 0,-2 0,5-7,-9 9,1 1,1 0,0 0,7-5,25-28,33-32,-64 63,2 1,0 0,0 0,5-1,29-26,-20 12,-10 10,0 1,19-13,-29 24,0 0,1 1,0 0,0 0,0 1,0 0,0 0,1 1,7-1,6-1,1 2,0 0,-1 2,1 0,0 2,-1 0,1 2,-1 0,0 2,15 5,-31-7,1 0,-1 0,0 0,0 0,0 1,-1 0,0 1,0-1,0 1,-1 0,1 0,2 3,0 0,0-1,1 0,5 4,59 56,-58-56,-2 1,1 0,-2 0,5 8,21 22,-29-31,0-1,0 1,-1 0,0 0,-1 1,-1 0,0 0,0 2,22 49,3 6,-23-51,2 1,0-1,0-1,11 14,19 29,-30-45,1-1,0 1,1-2,1 1,0-1,1-1,0-1,13 10,-7-9,1-1,1-1,-1-1,2-1,0-1,0 0,0-2,1 0,0-2,0-1,0 0,0-2,0 0,2-2,-22 1,8 1,0-1,-1 0,1-1,0 0,0-1,0 0,0 0,-1-1,0-1,1 0,-1 0,8-5,-4-1,-4 4,-1 0,1-1,-1-1,6-7,-11 12,-1-1,0-1,-1 1,1 0,-1-1,0 1,0-1,0 0,0 0,-1 0,0 0,0 0,0 0,3-45,-2 0,-2 0,-3-16,-1-36,6-31,1 38,-9-64,5 147,-1 0,-1 1,0-1,-1 0,0 1,-1 0,0 0,-1 0,-3-4,-13-18,-2 1,-7-7,7 9,0-1,2-1,3 0,1-1,-9-21,21 39,1 0,0-1,1 1,1-1,0 0,1 0,1-5,0-389,4 184,-3 216,1-1,0 1,0 0,1 0,1 0,0 0,0 0,1 1,0-1,1 1,0 0,0 0,5-5,-5 8,-1 0,1 1,0 0,0 0,1 0,-1 1,1 0,0 0,0 0,1 1,-1 0,1 0,-1 1,1 0,0 0,0 0,0 1,0 0,0 0,2 1,-1 0,0 1,-1 0,1 1,0 0,0 0,-1 1,1 0,-1 0,0 0,0 1,0 0,-1 1,1-1,-1 1,1 2,18 15,-2 2,-1 0,2 5,4 5,145 143,-133-138,-11-3,-24-28,1 0,0 0,0-1,4 3,60 62,-61-62,0-1,0 2,-1-1,-1 1,0 0,0 1,-1 0,3 8,22 38,-23-44,0-1,-1 2,-1-1,-1 1,0 0,0 0,-2 0,0 1,0 5,1 27,-3-1,-2 22,0-37,0-26,1 0,1 0,-1 0,1 0,0 0,0 0,0 0,1 0,0 0,2 2,-3-5,1 0,0-1,0 1,0-1,0 1,1-1,-1 0,1 0,-1 0,1 0,0 0,-1-1,1 1,0-1,0 0,0 0,0 0,1 0,-1 0,3 0,29 2,1 0,-1-3,1-1,15-2,40-2,-8 3,0 0,68 7,-137-3,0 0,-1 2,1-1,-1 2,0 0,-1 0,1 1,-1 1,0 0,0 1,-1 0,0 0,-1 1,0 1,0 0,-1 0,0 1,0 2,-4-5,-1 0,0 1,0-1,-1 1,0 0,-1 0,0 1,0-1,-1 0,0 9,0 11,-2 0,-3 26,0-31,-1 0,-1 0,-2-1,0 0,-1 0,-1 0,-5 5,0 2,-4 13,9-20,0-1,-1 0,-2-1,0 0,-1 0,-16 16,25-31,0 1,-1 0,2 0,-1 0,1 0,1 1,-1-1,1 1,0 0,1 0,0 0,0 1,1-1,0 3,0-7,1-1,0 1,0-1,1 1,-1-1,1 0,-1 1,1-1,0 0,0 1,1-1,-1 0,1 0,-1 0,1 0,0 0,0 0,0-1,1 1,-1-1,1 1,-1-1,1 0,0 0,0 0,0-1,0 1,0 0,0-1,0 0,1 0,-1 0,0 0,1-1,-1 1,18 2,-1-1,1-1,7-1,-17-1,0 1,0 0,0 1,0 0,0 0,0 1,-1 1,1 0,-1 0,1 1,-1 0,0 1,7 5,122 97,-128-101,0-1,1 1,-1-2,1 0,1 0,-1-1,2 0,22 6,-9-2,-1-2,1-1,0-1,0-1,1-1,-1-2,10-2,-31 2,0 0,-1-1,1 0,-1 0,0-1,1 1,-1-1,0 0,-1-1,1 1,-1-1,1 0,-1 0,0 0,0-1,-1 1,1-1,-1 0,1-3,4-4,-1-1,-1 0,0 0,-1-1,-1 0,0 0,1-6,-2 1,-1 0,0 1,-1-1,-2 0,1 0,-2 0,-1 0,0 0,-1 1,-1 0,-1 0,-1 0,0 0,-1 1,-9-13,3 4,1-1,2 0,1-1,1 0,1 0,1-4,4 21,-6-30,-2 1,-2 0,-9-15,5 9,13 33,-1 1,0-1,-1 1,0 0,-4-4,4 5,0 0,0 0,1-1,0 0,1 0,1 0,0 0,0-1,0-11,1 7,2 1,-1-1,2 0,0 0,1 0,1 1,1-5,0 11,-1 1,1 0,0 0,1 0,0 0,1 1,-1 0,2 0,-1 0,1 1,0 0,1 0,5-4,7-4,1 2,0 0,0 1,2 1,1 1,-8 3,1 2,0 0,0 1,0 1,1 1,14-1,27 2,24 3,-11 1,-45-1,0 1,0 1,0 2,3 2,11 2,-31-8,-1 1,1 1,-1-1,0 2,0-1,0 1,-1 0,1 1,-1 0,-1 0,1 1,-1 0,0 1,-1-1,1 1,-2 0,1 1,-1-1,0 1,-1 0,0 1,0-1,-1 1,-1-1,1 5,1 53,-2 0,-6 31,0 23,4-111,0 26,4 32,-2-56,0 0,1 0,0 0,1 0,0 0,0-1,4 5,16 34,5 21,4 6,-28-63,0 1,0 0,-2 0,0 0,0 0,-1 1,-1 4,0 34,-4 25,1-8,2-38,1-14,-1-1,-1 0,-3 19,3-32,0 0,-1 0,1 0,-1 0,0-1,0 1,-1 0,1-1,-1 0,0 1,0-1,-1 0,1-1,-1 1,0-1,-1 2,-37 22,22-17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5:34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 0,'-6'52,"-2"-10,-8 190,10 78,18 239,-9-475,9 298,33 1392,-44 202,-3-887,2-1034</inkml:trace>
  <inkml:trace contextRef="#ctx0" brushRef="#br0" timeOffset="1585.019">142 6490,'0'-1,"1"0,-1 0,0 0,1 1,-1-1,0 0,1 0,-1 0,1 0,-1 0,1 0,0 1,-1-1,1 0,0 0,-1 1,1-1,0 1,0-1,0 0,0 1,0-1,0 1,-1 0,1-1,0 1,0 0,1 0,32-7,-29 6,88-7,0 5,35 4,-29 0,3854 0,-3850 4,43 8,59 4,437-15,-327-4,-225 6,53 10,25 1,-77-6,86 20,5 1,-107-24,0-4,6-3,-51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5:40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356 847,'0'2168,"-37"-1266,-46-2,-70 465,131-1192,-23 208,34-235,6 90,9 162,-2-366,1 0,2 0,6 21,0 5,3 12,-5-27,-2 1,-1 0,-3 6,-2-20</inkml:trace>
  <inkml:trace contextRef="#ctx0" brushRef="#br0" timeOffset="1138.051">144 8079,'16'-1,"0"-1,0 0,14-4,24-4,112-3,138 7,-24 3,470-50,-170 8,680 6,6 39,-986 1,349-18,-97 0,-435 17,355 1,-338 8,76 17,66 5,145-26,-253-6,-120 1</inkml:trace>
  <inkml:trace contextRef="#ctx0" brushRef="#br0" timeOffset="3574.742">9071 0,'1'38,"2"0,2-1,1 1,2-1,1-1,3 0,13 32,143 392,-138-365,-5 2,10 73,-9 12,-7 6,2 336,-24 2,0-182,4 298,-4 431,-31-435,-1 23,33-318,-17 414,5-296,11-391,-3 1,-3 1,-1 4,2 54,10-69,-1-41,0 1,-1-1,-1 1,-1 0,-4 16,-2-15</inkml:trace>
  <inkml:trace contextRef="#ctx0" brushRef="#br0" timeOffset="4995.001">9387 8184,'192'-3,"0"-8,101-23,14-10,271-4,285 45,-506 6,-256-8,0-5,0-4,42-14,51-6,-19 3,108-13,-221 37,0 3,1 3,35 5,148 25,-83-8,17-6,261-14,7 1,-362 6,79 17,-67-8,10-4,146-2,63-13,-79-1,408 3,-616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5:53.9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5:58.51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2:03.91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0,'5'0,"4"0,6 4,9 6,12 10,14 9,9 4,5-3,-6-3,-3-2,-8 0,-7-1,-6-1,-9 1,-5-4,-1-1,0 0,-3-3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6:02.50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6:54.95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6:56.11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6:57.56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6:58.23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7:05.32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7:41.38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7:59.62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8:04.57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8:16.63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9:48.99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8:20.76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8:22.04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8:23.62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8:27.41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8:57.23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8:58.06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9:00.891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9:01.77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0,'0'6,"0"2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9:06.05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1,'12'0,"3"0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9:07.02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9:52.51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9:08.65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0:59:14.97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0:28.9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73,'6'-1,"0"0,0 0,0 0,-1-1,1 0,0-1,1 0,14-5,27-6,1 2,0 3,1 1,-1 3,2 2,254 3,-136 3,-74-3,1 5,7 4,108 16,98 15,5 7,174 30,155 46,-556-109,-16-2,-1 2,44 16,15 18,-2 5,61 37,230 149,-200-91,-192-130,-2 1,0 1,-1 1,-1 0,-1 2,0 1,0 4,35 52,27 54,17 24,-69-107,-2 1,-3 1,5 17,-21-46,11 23,9 24,4-2,5 1,-20-32,-1 1,-2 0,-1 1,5 26,-4-13,12 49,-5 1,4 53,12 60,-31-184,2-1,1-1,2 1,-2-6,-1 2,-1-1,-2 1,2 10,-4-10,2 0,1 0,1-1,7 13,26 77,-33-93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0:42.2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2342 1,'-14'0,"0"0,0 1,0 0,0 1,1 0,-1 1,1 1,0 0,0 1,0 0,0 1,1 1,0 0,0 0,1 1,0 1,-7 7,-91 95,5 6,4 5,42-51,-119 139,11-15,-68 111,148-185,-65 70,74-105,-54 47,80-85,3 2,2 2,-27 41,50-57,1 1,-13 35,-19 32,23-47,3 1,-11 36,10-27,-14 19,14-30,-21 61,30-62,4 2,-10 56,23-89,-2-1,-1 1,-1-1,-7 18,2-19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0:58.5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1,'25'-1,"0"2,0 0,0 2,0 0,0 2,-1 1,0 1,23 10,-10-1,0-1,0-2,32 6,-21-6,-1 2,0 2,15 10,-3-2,230 93,-250-104,1-2,6 0,-11-3,0 1,0 2,2 3,-21-8,43 20,2-2,26 5,7 1,60 30,44 16,7-13,70 25,-188-56,-2 2,10 11,-20-7,43 22,95 66,-121-59,44 45,-55-43,78 50,-149-113,-1 0,-1 1,1 0,0 2,32 28,34 21,31 34,-74-65,277 233,-273-234,2-3,22 11,-13-7,18 14,-14-4,-2 2,-1 3,40 45,-15-14,-46-49,-2 0,-1 2,-1 1,3 6,3 10,2 1,7 18,136 268,-125-235,2 3,32 91,0 8,93 161,-134-278,29 54,81 165,-124-234,0 4,-8-16,2-1,10 13,0-5,-4 2,-2 1,-2 0,-4 2,10 59,-18-66,36 152,-34-160,3 1,2-2,2 0,-8-22,8 16,7 26,-11-27,2 0,13 20,-27-54,0 1,0 2,-1-1,0 0,-1 1,4 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4:14.946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4:21.210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14 1,'-6'0,"-2"0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4:23.629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4:24.401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4:26.422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9:53.27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4:51.345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4:52.630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4:53.500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4:54.148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4:56.739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5:28.489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5:29.207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5:29.877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5:31.212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14,'0'-6,"0"-1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5:32.060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9:54.37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5:32.845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05:33.647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24:25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0,'2'1,"0"-1,0 0,0 1,0-1,0 1,0 0,0-1,0 1,0 0,-1 0,1 0,0 0,-1 1,1-1,-1 0,1 1,-1-1,1 1,-1 0,0-1,0 1,0 0,0 0,0-1,0 1,-1 1,5 7,-2 1,0 0,0 0,0 3,-1-5,153 821,-106-466,-10 110,-23 642,-59 1,16-577,-24 407,42-799,-11 154,-35 151,32-281,8 2,7 0,9 44,0 136,-1-347,0 1,0-1,-1 0,0 1,0-1,-1 0,0 0,0 0,0 0,-1 0,-3 5,-9 10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24:29.2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73,'23'0,"698"14,706 8,-694-56,-380 3,65-4,540 27,-558 11,-97 3,-1 13,118 30,-179-15,1-11,72-8,726-17,-326-1,-683 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24:55.27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284.934">1130 671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24:57.70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24:58.93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25:00.92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25:02.41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25:05.05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9:55.63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1,'4'0,"2"0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25:07.03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28:39.44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4120,'4'-1,"0"0,-1 0,1 0,-1-1,1 0,-1 0,0 0,0 0,0 0,0 0,0-1,0 0,2-2,9-8,22-13,0 1,2 1,1 3,35-15,263-126,-276 134,139-60,50-8,-205 79,0-2,-2-2,19-13,121-81,-4 1,-76 50,-4-4,43-28,38-28,-108 67,21-14,5 0,-62 42,2 2,1 2,15-6,132-67,106-51,-226 117,-2-2,-1-3,-2-3,14-14,-13 12,2 2,18-6,-12 8,57-42,-72 44,2 2,1 4,2 1,0 4,29-8,-45 15,0-3,22-15,-17 9,30-11,-70 35,11-5,-1 0,0-1,0-1,-1-1,0-1,5-5,-5 4,0 0,1 1,16-8,26-16,13-18,11-15,33-24,-83 65,-22 17,1 1,-1 0,2 1,6-3,344-171,-306 153,-2-4,21-17,228-154,-24 23,-227 145,-2-2,-1-3,-2-1,-2-3,4-9,-21 24,-2-2,0-2,-24 28,1 0,-1 1,2-1,-1 2,1-1,0 0,15-8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29:54.1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0,'1'16,"1"-1,0 0,1 0,1 2,5 30,4 90,-7 0,-8 80,0-63,2 274,-15 1038,-6 1487,37-2430,23 0,54 204,-70-534,-14-108,-9-83,0 2,0 0,1-1,-1 1,1-1,0 1,0-1,0 1,0-1,1 0,-1 1,1-1,0 0,6 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30:30.91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0 130,'1817'0,"-1538"-11,104-24,-94 7,-152 19,82-8,23-3,0 11,66 13,-43-1,2294-3,-2497 2,-1 4,25 6,-20-2,64 1,798-9,-444-5,-449 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30:35.90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30:37.45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30:39.19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30:41.07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30:42.74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30:44.32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75,'50'-1,"0"-4,12-3,26-3,712-35,9 42,148 33,-583-14,1581 148,-1761-139,1448 160,-790-146,-530-29,54 0,-138-10,183 2,-326 6,30 8,67 5,68-11,87 5,-26-1,21-15,-108 0,-183 4,41 7,24 2,650-7,-426-6,252 2,-565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9:56.15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30:46.48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30:48.91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58:45.5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248 0,'0'127,"-6"0,-10 43,-9 19,1 178,25 83,-2 76,-21-145,13-246,-26 147,15-146,4 33,9 587,11-419,-4-300,-1 164,-12 46,-12 230,26 3,1-169,-2 721,-3-960,-12 67,6-61,1 37,7 319,2-199,-1-205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58:49.73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1,'5670'0,"-4793"18,9 0,-67-19,-738 5,-2 5,1 2,73 22,-143-31,17 3,-1-1,18 0,-15-3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59:00.32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59:03.73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0 1375</inkml:trace>
  <inkml:trace contextRef="#ctx0" brushRef="#br0" timeOffset="2204.426">319 0</inkml:trace>
  <inkml:trace contextRef="#ctx0" brushRef="#br0" timeOffset="8215.362">1589 917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59:19.33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  <inkml:trace contextRef="#ctx0" brushRef="#br0" timeOffset="2887.686">1340 177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59:23.31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1198 1058</inkml:trace>
  <inkml:trace contextRef="#ctx0" brushRef="#br0" timeOffset="868.741">987 212</inkml:trace>
  <inkml:trace contextRef="#ctx0" brushRef="#br0" timeOffset="2232.704">0 707</inkml:trace>
  <inkml:trace contextRef="#ctx0" brushRef="#br0" timeOffset="3186.29">2222 0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1:59:53.311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4990,'10'-2,"0"1,0-2,0 1,-1-2,1 1,-1-1,0 0,0-1,0 0,5-4,25-13,653-362,-624 344,73-37,-52 30,13-14,342-237,-332 226,119-58,-72 44,-102 49,-3-3,-1-1,-2-3,8-12,49-41,-76 70,47-41,16-22,-9 8,-38 38,21-27,-14 13,1 2,4 3,10-5,195-134,-226 168,21-9,30-19,-37 17,10-8,2 3,1 3,2 2,4 2,-42 20,-1-2,0-1,14-11,31-18,45-12,-55 27,7-7,67-34,-79 42,-15 11,-30 13,-1-1,1 0,8-7,53-30,1 3,44-14,-51 23,-53 23,0-1,-1-1,1-1,36-23,-8 9,32-26,-37 24,1 2,9-3,33-15,-2-3,66-53,-92 61,38-29,-48 30,113-103,-132 117,1 2,2 0,32-28,-26 20,-12 11,0-1,0-1,-2-1,-1-1,-1-1,0-1,1-4,3-5,1 0,2 1,1 2,2 1,1 0,5-1,37-38,-38 38,1 2,2 2,0 1,25-11,-60 35,45-30,19-11,-6 2,-47 31,1 0,0 0,0 1,1 1,-3 1,-1 0,1-1,-2-1,1 1,5-6,-5 3,2 0,-1 2,11-7,23-10,-28 13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0:43.4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359 1,'0'18,"0"109,-14 95,-2-46,7 50,10 179,2-135,-3 1621,6-1739,27 147,-16-160,-3 54,-8 1,-9 5,2-23,-2-100,-3 0,-10 42,-36 149,14-80,30-145,-77 496,22-48,50-317,10-107,-2 0,-4 0,-3 1,-16 82,0 68,19-147,-3 92,7 0,8 39,0 1,-3 43,0-215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9:56.65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0,'4'0,"2"0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0:51.18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0:51.96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64 32,'0'-6,"-6"-1,-8-1,-8 2,0 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0:54.18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0:57.65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1:03.911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1:07.12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1:08.651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1:10.85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1:12.751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1:13.78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9:59.65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1:45.78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0 110,'14'-1,"-1"0,0-1,0-1,6-2,26-4,20-2,54-7,81-2,572 15,-415 8,1595-3,-1904-2,0-2,20-6,55-5,377 9,-278 8,376-2,-562 2,0 2,0 2,-1 0,30 11,-18-4,0-3,12-1,55-1,1-5,20-7,22 2,772 2,-850 3,63 12,-63-5,70-2,-111-8,1 1,-1 1,1 3,29 7,-43-7,-1-1,1-1,0-1,1-1,16-2,27-6,25-6,-49 6,44-2,0 5,1 3,-1 4,50 0,457-3,-566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3:00.1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49 0,'3'46,"1"0,3 0,2-1,3 6,9 45,17 139,-11 2,-10 1,-10 7,-7 1237,-3-604,-3-673,-15 66,-37 201,28-253,-7 146,15 1,17 6,7 864,-2-1221,0-1,-1 0,-1 0,-1 5,-5 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3:23.03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0,'13'15,"-1"-1,0 1,3 9,20 24,83 97,441 568,-388-481,-26-36,65 121,-21 27,37 62,-208-377,36 61,5-2,43 48,-32-50,26 30,-48-59,-3 2,-2 3,-3 1,-1 3,27 42,19 16,-42-63,-4 2,-1 3,-8-13,-18-31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3:38.0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1,'97'0,"83"-1,168 22,-28 10,59-13,322-14,-506-4,1562-3,-1700 6,-1 2,13 4,-2 1,22-3,48-7,-58-1,16 4,7 13,-69-9,1-2,12 0,128 13,-82-7,3-4,182-6,-145-2,-111 2,0 2,0 0,0 1,9 3,-5-1,-1-1,25 2,307-4,-183-5,108 2,-251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4:05.64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  <inkml:trace contextRef="#ctx0" brushRef="#br0" timeOffset="1484.396">1059 0</inkml:trace>
  <inkml:trace contextRef="#ctx0" brushRef="#br0" timeOffset="3715.064">1905 35</inkml:trace>
  <inkml:trace contextRef="#ctx0" brushRef="#br0" timeOffset="5000.124">2540 70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4:14.61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  <inkml:trace contextRef="#ctx0" brushRef="#br0" timeOffset="1388.611">672 35</inkml:trace>
  <inkml:trace contextRef="#ctx0" brushRef="#br0" timeOffset="2728.41">1307 105</inkml:trace>
  <inkml:trace contextRef="#ctx0" brushRef="#br0" timeOffset="4444.537">1870 140</inkml:trace>
  <inkml:trace contextRef="#ctx0" brushRef="#br0" timeOffset="5660.749">2400 212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4:31.05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0,'0'1786,"18"-1184,0 9,-18-561,1-1,3 1,2-1,1 0,4-1,4 12,-4-27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6T02:06:17.36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0,'19'35,"3"-1,0-1,2-1,2 0,6 8,42 49,4-4,72 62,187 142,-279-242,121 93,81 42,203 111,-428-272,265 157,-235-143,1-4,2-2,5-2,19 8,-78-29,-1 0,1 1,6 4,1 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00.50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04.57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20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1,'-2'28,"0"0,-4 18,-4 29,-20 1041,29-906,51 1938,-37-1910,65 1125,32-10,-75-1028,67 507,-94-765,-3 19,-5-63</inkml:trace>
  <inkml:trace contextRef="#ctx0" brushRef="#br0" timeOffset="1">494 8040,'1'-1,"0"0,-1 0,1 0,0 0,0 0,0 0,0 0,0 0,0 0,0 1,0-1,0 0,0 1,0-1,0 1,0-1,0 1,1 0,-1-1,0 1,0 0,1 0,-1 0,1 0,0-1,41-8,42-2,153-9,60 10,-175 8,251-7,94 2,113 10,129 12,128 15,107 3,1598 28,3-26,-1907-27,-45 3,-126 4,-117 0,-94-1,132 5,-301-21,-71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20.42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20.42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20.42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20.43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39.79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20.43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1,'4'0,"2"0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20.43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20.43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0,'4'0,"2"0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20.43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20.43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0:20.43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34.12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0 193,'9'-4,"6"-2,1-3,7-1,2-7,7-5,5-2,1-2,7-1,4 1,-7 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34.80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83,'5'-5,"4"-5,7-5,3 0,8 2,7 0,-2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35.93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1 499,'8'0,"7"-9,10-2,4-4,10-3,11-12,14-12,12-17,15-15,9-11,-1 0,-17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36.68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1 174,'0'-4,"4"-2,5 0,11-6,13-7,19-3,12-3,8-5,5 3,-11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1.08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37.44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0 132,'4'0,"6"-4,5-10,9-7,8 0,12 0,10-5,-3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38.11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1 173,'4'-4,"6"-6,13-9,12-10,16-9,13-1,-6 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38.67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1 494,'4'-4,"1"-6,9-9,10-6,9-7,3-7,9 0,8-2,13-7,7-4,12-5,26-10,-6 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1:39.3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0 143,'4'-5,"2"-4,7-7,7-3,4-4,10-1,12-1,-2 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9:32.495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51 1,'-2'28,"0"0,-4 18,-4 29,-20 1041,29-906,51 1938,-37-1910,65 1125,32-10,-75-1028,67 507,-94-765,-3 19,-5-63</inkml:trace>
  <inkml:trace contextRef="#ctx0" brushRef="#br0" timeOffset="1676.746">494 8040,'1'-1,"0"0,-1 0,1 0,0 0,0 0,0 0,0 0,0 0,0 0,0 1,0-1,0 0,0 1,0-1,0 1,0-1,0 1,1 0,-1-1,0 1,0 0,1 0,-1 0,1 0,0-1,41-8,42-2,153-9,60 10,-175 8,251-7,94 2,113 10,129 12,128 15,107 3,1598 28,3-26,-1907-27,-45 3,-126 4,-117 0,-94-1,132 5,-301-21,-71 1</inkml:trace>
  <inkml:trace contextRef="#ctx0" brushRef="#br1" timeOffset="190799.973">1974 6708,'0'-4,"4"-6,6-13,6-12,-1-3,2-5,2 2,-3 7</inkml:trace>
  <inkml:trace contextRef="#ctx0" brushRef="#br1" timeOffset="192685.217">2418 5598,'0'-4,"0"-10,8-11,4-9,3-4,7-7,5-5,6-2,1-1,-1 1,3 0,-1-3,2-10,-5 8</inkml:trace>
  <inkml:trace contextRef="#ctx0" brushRef="#br1" timeOffset="193622.18">3084 3946,'4'0,"10"-4,7-10,4-7,2-3,0-7,0-6,4-1,5-7,-4-8,2-8,-6 7</inkml:trace>
  <inkml:trace contextRef="#ctx0" brushRef="#br1" timeOffset="194357.118">3997 2491,'0'-9,"0"-6,0-5,0-4,4-5,1-3,5 4,-1 4,4 0,3 1,3 0,3 0,6-5,6-2,2 1,-5 4</inkml:trace>
  <inkml:trace contextRef="#ctx0" brushRef="#br1" timeOffset="194951.441">5131 1406,'4'-4,"6"-2,1-3,3-5,3 0,-2-2,2 2,2-1,1-2,2 2,6 3,6 4,10 4,10-7,-4-1</inkml:trace>
  <inkml:trace contextRef="#ctx0" brushRef="#br1" timeOffset="195593.313">6956 839,'4'-5,"6"-4,5-2,4-3,4 1,1-1,1 1,1-1,8-2,11 1,11-1,12-1,7-3,-9 2</inkml:trace>
  <inkml:trace contextRef="#ctx0" brushRef="#br1" timeOffset="196521.843">8928 790,'1'-3,"0"1,0 0,0 0,0-1,1 1,-1 0,1 0,-1 0,1 1,0-1,-1 0,1 0,0 1,0-1,0 1,1 0,-1 0,0 0,0 0,3-1,6-4,42-28,-22 13,0 1,2 2,26-11,230-77,-214 83,1 4,70-9,-94 21</inkml:trace>
  <inkml:trace contextRef="#ctx0" brushRef="#br1" timeOffset="197156.893">11099 567,'4'0,"6"0,9-4,14-2,15 1,31 1,33 1,39 1,27 5,13 2,-27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3:25.20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3:34.284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4:51.49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5811,'3'1,"-1"0,1 0,-1 1,0-1,1 1,-1-1,0 1,0-1,0 1,0 0,0 0,0 0,0 1,5 4,20 21,0 0,8 15,-13-16,1-1,1-1,12 10,232 181,-250-201,10 10,1-2,1-1,25 13,-46-30,0 0,0-1,0 0,1-1,0 0,0 0,0-1,0 0,0-1,0 0,0 0,1-1,-1-1,0 0,10-2,20-4,1 1,6 2,59-9,-90 10,-1 1,0-1,-1-1,10-4,-19 6,0 0,0 0,0-1,0 0,-1 0,1 0,-1-1,0 0,0 1,-1-1,1-1,0 1,12-16,1 0,10-6,18-22,7-20,-34 43,1 1,1 0,6-4,-7 12,1 0,18-9,20-17,-44 32,0 0,1 0,1 2,0-1,0 2,0 0,1 2,0-1,0 2,0 0,1 1,12 0,26-6,-28 4,0 2,12 0,-30 2,1 2,-1 0,1 0,-1 1,0 0,1 0,-1 1,3 2,4 2,0-1,1-1,-1 0,1-2,0 0,0-1,0 0,0-2,0 0,2-1,-13-1,0 1,1-2,-1 1,0-1,0 0,0 0,0-1,-1 0,1 0,-1 0,0-1,-1 0,1 0,-1-1,0 0,0 1,0-2,2-4,0 0,0-1,0 0,-1 0,-1-1,0 0,-1 1,0-2,-1 1,-1 0,0-2,-1 10,0 1,0-1,-1 0,0 0,0 1,0-1,-1 0,1 0,-1 1,0-1,0 0,-1 1,0-1,1 1,-2 0,1-1,0 1,-1 0,0 0,1 1,-2-1,1 0,0 1,-4-3,-55-46,8 6,-3 2,-24-13,35 23,40 28,0 1,0 0,0 0,-1 0,0 1,0 0,0 1,0-1,-1 1,1 1,-1-1,0 2,0-1,-4 0,-122 3,102 1,-1-1,0-1,1-2,-1-1,1-2,0-1,-1-2,1-2,-1 1,1-2,0-1,0-2,1-1,1-1,-6-5,25 12,0 1,0-1,1-1,0 0,1 0,0-1,0 0,1-1,1 1,0-2,0 1,2-1,-1 0,2 0,0 0,0-1,0-5,-2-11,0 6,2-1,-2-22,6 39,0-1,0 1,1 0,0 0,0-1,1 1,0 0,1 1,0-1,3-6,0 1,1 0,0 0,1 1,0-1,1 2,1-1,0 2,0-1,1 1,2-1,29-24,-33 25,2 1,-1 1,1 0,0 0,0 1,1 0,0 1,143-51,-100 38,-33 13,-1 1,1 1,-1 0,1 2,0 1,18 1,20-2,-36 1,0-2,-1-1,0-1,2-1,-15 4,-1-1,-1 0,1-1,0 0,-1 0,0-1,0 0,0 0,0-1,-1 0,4-4,-7 6,-1 0,0-1,-1 1,1-1,-1 1,1-1,-1 0,-1 0,1 0,-1 0,0 0,0 0,0 0,-1-4,0 0,0-1,-1 1,0 0,-1 0,0 0,0 0,-1 0,-1-1,-7-13,0 0,-1 1,-2 0,0 1,-11-12,11 18,0 1,0 1,-2 0,1 0,-8-2,8 5,1-1,0 0,0-1,2 0,-1-1,-9-13,19 21,0-1,0 0,0 0,1 0,0 0,0-1,0 1,1-1,0 1,0-4,0-70,2 59,-1 0,-2-16,1 30,0-1,1 1,0-1,0 1,1 0,0-1,0 1,1 0,-1-1,2 1,-1 0,1 0,3-5,-1 4,1 0,0 0,0 0,0 1,1 0,0 0,1 1,0 0,0 0,2-1,7-5,1 1,0 1,0 1,1 0,1 1,-1 1,1 1,0 1,0 1,1 0,0 2,-1 0,12 1,-6 2,-1-1,1-1,-1-1,0-2,4-1,26-4,-41 8,-1-1,1-1,10-3,-19 4,0 0,0 0,0 0,0-1,-1 0,1 0,-1 0,0 0,0-1,0 0,3-4,1-2,-1 0,-1-1,1 0,-2-1,1 1,-2-1,1 0,-2 0,0-1,0 1,-1-1,0-4,1-30,-2 0,-4-37,0 6,3 6,1 14,-2 0,-4 0,-5-26,5 58,-1 0,-1 1,-5-10,6 21,0 2,0-1,-2 1,1 0,-1 0,-1 1,-2-2,6 8,1-1,-1 0,2 0,-1 0,0-1,1 1,0-1,1 0,0 0,0 0,-1-6,0-7,2 0,0 0,2-11,-1 6,0 1,-3-14,-5-19,2 1,3-26,3 63,1-1,1 1,1-1,1 1,0 0,2 0,0 1,8-18,-7 22,13-26,-2 0,-1-2,-2 0,-2 0,5-35,-12 54,1 1,0 0,2 0,1 1,0 0,2 1,0 0,9-10,32-56,50-130,-101 212,0 1,0 0,0-1,1 1,0 0,-1 1,1-1,0 0,0 1,0-1,1 1,-1 0,1 0,-1 1,1-1,-1 0,1 1,0 0,0 0,0 0,0 1,0-1,-1 1,5 0,39-9,-41 5,1 1,-1-1,0 0,-1-1,1 1,-1-1,0 0,0-1,0 1,-1-1,0 0,0 0,0 0,3-5,0 1,1 1,9-10,9-1,1 0,0 1,2 2,0 1,1 1,0 2,1 1,15-3,14-7,-30 10,1 1,29-5,-50 14,1 0,0 1,0 0,0 1,0 0,0 1,0 0,0 1,-1 0,8 3,35 8,-40-10,1 0,-1 1,0 0,0 1,0 0,4 4,64 34,25 8,-91-45,0-1,0 0,0-2,1 0,-1 0,1-1,4-1,35 0,25-4,-2 1,-49 2,20 0,22-4,-54 2,0-1,0 0,-1-1,1-1,-1-1,1-1,180-75,-139 59,-45 19,1-1,-1 0,0-1,-1-1,1 0,4-4,58-40,-46 33,-2-1,2-2,-12 7,1 0,0 1,1 2,1 0,8-4,-15 10,1 0,-1 1,1 0,0 1,0 1,0 0,0 0,1 2,-1 0,10 0,9 0,-1 2,20 3,-42-3,0 0,1 1,-1 0,0 1,0 0,-1 0,1 1,-1 0,8 7,7 6,-1 1,-2 1,0 0,0 2,-2 1,-1 0,-1 1,-1 1,10 22,-3 9,-19-43,2 1,-1-1,1 0,1-1,1 1,7 9,-4-7,-1-1,-1 2,-1-1,0 1,-1 0,0 1,17 36,-5-13,-5-10,1-1,2 0,8 10,-19-31,0 0,1-1,-1 0,2 0,-1 0,1-1,0 0,0 0,0-1,1 0,0-1,0 0,5 2,10 1,1 0,-1-2,1 0,0-2,3-1,-13-1,1-1,-1-1,0 0,0-2,0 1,0-2,-1 0,1 0,1-3,-1 1,-2 2,0-2,0 0,-1 0,0-1,0 0,-1-1,0 0,1-3,-6 7,0-1,0 1,1 0,-1 0,1 1,0 0,0 0,0 0,2 1,68-15,-71 16,0 0,0 1,1 0,-1 0,0 0,0 1,0 0,0 0,1 0,-1 1,-1 0,1 0,2 2,0 0,-1 1,0 0,0 0,0 1,-1 0,0 0,0 0,0 1,1 3,4 4,-1 2,-1-1,0 1,-1 0,-1 1,0-1,-1 2,0 4,0 6,-1-1,-1 1,-2 0,-1 27,-1 30,-4 136,-4-154,-7 26,10-67,-15 55,12-54,1 1,2 0,-2 24,6-44,1-1,0 1,0 0,1-1,0 1,0-1,1 1,0-1,1 1,-1-1,1 0,0 0,1 0,0-1,0 1,2 1,29 30,2 0,1-3,2-1,35 22,-44-36,0 0,0-2,2-2,0-1,1-1,1-2,-1-2,2 0,0-3,0-1,0-2,0-1,16-2,-7-1,22 0,9-3,-61 0,-1 0,0-1,1 0,-1-1,4-3,38-12,-48 18,1-1,-1-1,0 1,0-1,0-1,0 1,-1-1,0-1,0 0,0 0,0 0,-1 0,11-15,-1 0,-1 0,4-10,-6 10,1 0,1 1,14-15,-14 20,-1-1,0 0,-2-1,0 0,0-1,5-14,-14 26,-1-1,0 0,0 1,-1-1,1 0,-2 0,1 0,-1 0,0 0,0 0,-1 0,0 0,0 0,-1 0,0 0,0 1,-6-17,-2 2,0-1,-1 1,-3-2,-1-1,2-1,-4-11,14 28,-4-8,0 1,1-1,1-1,1 1,0-1,1 1,1-1,0 0,2 0,0-8,1 20,0 0,0-1,1 1,0 0,0 0,1 0,-1 0,1 0,0 1,0-1,0 1,1 0,0 0,0 0,0 1,0-1,12-9,0 1,1 1,11-5,-13 6,1 1,1 1,-1 0,1 1,1 1,-1 0,1 2,0 0,0 1,0 1,1 0,-1 1,6 2,-8 1,0 0,-1 2,1 0,0 0,-1 2,0 0,0 0,-1 2,0 0,0 0,-1 1,0 1,0 0,1 3,-1-3,1-1,0-1,0 0,1 0,0-2,0 0,1 0,-1-2,4 1,24 0,1-2,0-1,-1-3,7-1,43-1,-78 1,0 0,0 0,-1-2,1 0,-1 0,0-2,0 0,0 0,-1-1,0-1,0 0,-1-1,0 0,6-7,-4 2,-1-1,-1 0,-1-1,0-1,0 0,-2 0,5-13,4-6,-10 20,0 0,-1-1,-1 0,-1 0,2-9,-7 21,0-1,-1 1,1 0,-1 0,0 0,-1-1,1 1,-1 0,0 0,0 1,0-1,-1 0,0 1,0-1,0 1,-1-1,0-2,-1 0,1-1,0 1,0-1,1 0,-1-3,0-6,1 0,0 0,2 0,0-1,0-5,2 15,-1 0,1 0,0 0,1 0,0 1,0-1,0 0,1 1,0 0,1 0,0 0,4-6,21-31,-21 30,1 0,1 1,8-9,-13 16,0 0,0 0,-1-1,0 0,-1 0,1 0,0-4,13-24,-14 31,0 0,0 0,1 1,-1-1,1 1,0 0,0 0,0 0,0 1,1-1,-1 1,1 0,-1 1,1-1,0 1,0-1,1 1,13-2,1 0,-1 1,15 1,-15 0,31 0,1-2,26-6,-20 3,-46 5,0 1,1-1,-1-1,0 0,0-1,0 0,-1 0,1-1,-1-1,0 0,0 0,9-7,-8 4,-1 0,0-1,0 0,-1-1,0 0,0 0,-1-1,-1 0,4-8,127-239,-82 167,-54 88,3-9,1 0,0 0,1 1,1 0,3-3,0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5:02.40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8:38.730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1.55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8:40.714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8:43.832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8:46.483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0 1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8:51.103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8:57.564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9:36.181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29:41.164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1,'-2'28,"0"0,-4 18,-4 29,-20 1041,29-906,51 1938,-37-1910,65 1125,32-10,-75-1028,67 507,-94-765,-3 19,-5-63</inkml:trace>
  <inkml:trace contextRef="#ctx0" brushRef="#br0" timeOffset="1">494 8040,'1'-1,"0"0,-1 0,1 0,0 0,0 0,0 0,0 0,0 0,0 0,0 1,0-1,0 0,0 1,0-1,0 1,0-1,0 1,1 0,-1-1,0 1,0 0,1 0,-1 0,1 0,0-1,41-8,42-2,153-9,60 10,-175 8,251-7,94 2,113 10,129 12,128 15,107 3,1598 28,3-26,-1907-27,-45 3,-126 4,-117 0,-94-1,132 5,-301-21,-71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7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7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1.94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7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7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7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1,'4'0,"2"0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7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7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0,'4'0,"2"0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7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7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8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8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5811,'3'1,"-1"0,1 0,-1 1,0-1,1 1,-1-1,0 1,0-1,0 1,0 0,0 0,0 0,0 1,5 4,20 21,0 0,8 15,-13-16,1-1,1-1,12 10,232 181,-250-201,10 10,1-2,1-1,25 13,-46-30,0 0,0-1,0 0,1-1,0 0,0 0,0-1,0 0,0-1,0 0,0 0,1-1,-1-1,0 0,10-2,20-4,1 1,6 2,59-9,-90 10,-1 1,0-1,-1-1,10-4,-19 6,0 0,0 0,0-1,0 0,-1 0,1 0,-1-1,0 0,0 1,-1-1,1-1,0 1,12-16,1 0,10-6,18-22,7-20,-34 43,1 1,1 0,6-4,-7 12,1 0,18-9,20-17,-44 32,0 0,1 0,1 2,0-1,0 2,0 0,1 2,0-1,0 2,0 0,1 1,12 0,26-6,-28 4,0 2,12 0,-30 2,1 2,-1 0,1 0,-1 1,0 0,1 0,-1 1,3 2,4 2,0-1,1-1,-1 0,1-2,0 0,0-1,0 0,0-2,0 0,2-1,-13-1,0 1,1-2,-1 1,0-1,0 0,0 0,0-1,-1 0,1 0,-1 0,0-1,-1 0,1 0,-1-1,0 0,0 1,0-2,2-4,0 0,0-1,0 0,-1 0,-1-1,0 0,-1 1,0-2,-1 1,-1 0,0-2,-1 10,0 1,0-1,-1 0,0 0,0 1,0-1,-1 0,1 0,-1 1,0-1,0 0,-1 1,0-1,1 1,-2 0,1-1,0 1,-1 0,0 0,1 1,-2-1,1 0,0 1,-4-3,-55-46,8 6,-3 2,-24-13,35 23,40 28,0 1,0 0,0 0,-1 0,0 1,0 0,0 1,0-1,-1 1,1 1,-1-1,0 2,0-1,-4 0,-122 3,102 1,-1-1,0-1,1-2,-1-1,1-2,0-1,-1-2,1-2,-1 1,1-2,0-1,0-2,1-1,1-1,-6-5,25 12,0 1,0-1,1-1,0 0,1 0,0-1,0 0,1-1,1 1,0-2,0 1,2-1,-1 0,2 0,0 0,0-1,0-5,-2-11,0 6,2-1,-2-22,6 39,0-1,0 1,1 0,0 0,0-1,1 1,0 0,1 1,0-1,3-6,0 1,1 0,0 0,1 1,0-1,1 2,1-1,0 2,0-1,1 1,2-1,29-24,-33 25,2 1,-1 1,1 0,0 0,0 1,1 0,0 1,143-51,-100 38,-33 13,-1 1,1 1,-1 0,1 2,0 1,18 1,20-2,-36 1,0-2,-1-1,0-1,2-1,-15 4,-1-1,-1 0,1-1,0 0,-1 0,0-1,0 0,0 0,0-1,-1 0,4-4,-7 6,-1 0,0-1,-1 1,1-1,-1 1,1-1,-1 0,-1 0,1 0,-1 0,0 0,0 0,0 0,-1-4,0 0,0-1,-1 1,0 0,-1 0,0 0,0 0,-1 0,-1-1,-7-13,0 0,-1 1,-2 0,0 1,-11-12,11 18,0 1,0 1,-2 0,1 0,-8-2,8 5,1-1,0 0,0-1,2 0,-1-1,-9-13,19 21,0-1,0 0,0 0,1 0,0 0,0-1,0 1,1-1,0 1,0-4,0-70,2 59,-1 0,-2-16,1 30,0-1,1 1,0-1,0 1,1 0,0-1,0 1,1 0,-1-1,2 1,-1 0,1 0,3-5,-1 4,1 0,0 0,0 0,0 1,1 0,0 0,1 1,0 0,0 0,2-1,7-5,1 1,0 1,0 1,1 0,1 1,-1 1,1 1,0 1,0 1,1 0,0 2,-1 0,12 1,-6 2,-1-1,1-1,-1-1,0-2,4-1,26-4,-41 8,-1-1,1-1,10-3,-19 4,0 0,0 0,0 0,0-1,-1 0,1 0,-1 0,0 0,0-1,0 0,3-4,1-2,-1 0,-1-1,1 0,-2-1,1 1,-2-1,1 0,-2 0,0-1,0 1,-1-1,0-4,1-30,-2 0,-4-37,0 6,3 6,1 14,-2 0,-4 0,-5-26,5 58,-1 0,-1 1,-5-10,6 21,0 2,0-1,-2 1,1 0,-1 0,-1 1,-2-2,6 8,1-1,-1 0,2 0,-1 0,0-1,1 1,0-1,1 0,0 0,0 0,-1-6,0-7,2 0,0 0,2-11,-1 6,0 1,-3-14,-5-19,2 1,3-26,3 63,1-1,1 1,1-1,1 1,0 0,2 0,0 1,8-18,-7 22,13-26,-2 0,-1-2,-2 0,-2 0,5-35,-12 54,1 1,0 0,2 0,1 1,0 0,2 1,0 0,9-10,32-56,50-130,-101 212,0 1,0 0,0-1,1 1,0 0,-1 1,1-1,0 0,0 1,0-1,1 1,-1 0,1 0,-1 1,1-1,-1 0,1 1,0 0,0 0,0 0,0 1,0-1,-1 1,5 0,39-9,-41 5,1 1,-1-1,0 0,-1-1,1 1,-1-1,0 0,0-1,0 1,-1-1,0 0,0 0,0 0,3-5,0 1,1 1,9-10,9-1,1 0,0 1,2 2,0 1,1 1,0 2,1 1,15-3,14-7,-30 10,1 1,29-5,-50 14,1 0,0 1,0 0,0 1,0 0,0 1,0 0,0 1,-1 0,8 3,35 8,-40-10,1 0,-1 1,0 0,0 1,0 0,4 4,64 34,25 8,-91-45,0-1,0 0,0-2,1 0,-1 0,1-1,4-1,35 0,25-4,-2 1,-49 2,20 0,22-4,-54 2,0-1,0 0,-1-1,1-1,-1-1,1-1,180-75,-139 59,-45 19,1-1,-1 0,0-1,-1-1,1 0,4-4,58-40,-46 33,-2-1,2-2,-12 7,1 0,0 1,1 2,1 0,8-4,-15 10,1 0,-1 1,1 0,0 1,0 1,0 0,0 0,1 2,-1 0,10 0,9 0,-1 2,20 3,-42-3,0 0,1 1,-1 0,0 1,0 0,-1 0,1 1,-1 0,8 7,7 6,-1 1,-2 1,0 0,0 2,-2 1,-1 0,-1 1,-1 1,10 22,-3 9,-19-43,2 1,-1-1,1 0,1-1,1 1,7 9,-4-7,-1-1,-1 2,-1-1,0 1,-1 0,0 1,17 36,-5-13,-5-10,1-1,2 0,8 10,-19-31,0 0,1-1,-1 0,2 0,-1 0,1-1,0 0,0 0,0-1,1 0,0-1,0 0,5 2,10 1,1 0,-1-2,1 0,0-2,3-1,-13-1,1-1,-1-1,0 0,0-2,0 1,0-2,-1 0,1 0,1-3,-1 1,-2 2,0-2,0 0,-1 0,0-1,0 0,-1-1,0 0,1-3,-6 7,0-1,0 1,1 0,-1 0,1 1,0 0,0 0,0 0,2 1,68-15,-71 16,0 0,0 1,1 0,-1 0,0 0,0 1,0 0,0 0,1 0,-1 1,-1 0,1 0,2 2,0 0,-1 1,0 0,0 0,0 1,-1 0,0 0,0 0,0 1,1 3,4 4,-1 2,-1-1,0 1,-1 0,-1 1,0-1,-1 2,0 4,0 6,-1-1,-1 1,-2 0,-1 27,-1 30,-4 136,-4-154,-7 26,10-67,-15 55,12-54,1 1,2 0,-2 24,6-44,1-1,0 1,0 0,1-1,0 1,0-1,1 1,0-1,1 1,-1-1,1 0,0 0,1 0,0-1,0 1,2 1,29 30,2 0,1-3,2-1,35 22,-44-36,0 0,0-2,2-2,0-1,1-1,1-2,-1-2,2 0,0-3,0-1,0-2,0-1,16-2,-7-1,22 0,9-3,-61 0,-1 0,0-1,1 0,-1-1,4-3,38-12,-48 18,1-1,-1-1,0 1,0-1,0-1,0 1,-1-1,0-1,0 0,0 0,0 0,-1 0,11-15,-1 0,-1 0,4-10,-6 10,1 0,1 1,14-15,-14 20,-1-1,0 0,-2-1,0 0,0-1,5-14,-14 26,-1-1,0 0,0 1,-1-1,1 0,-2 0,1 0,-1 0,0 0,0 0,-1 0,0 0,0 0,-1 0,0 0,0 1,-6-17,-2 2,0-1,-1 1,-3-2,-1-1,2-1,-4-11,14 28,-4-8,0 1,1-1,1-1,1 1,0-1,1 1,1-1,0 0,2 0,0-8,1 20,0 0,0-1,1 1,0 0,0 0,1 0,-1 0,1 0,0 1,0-1,0 1,1 0,0 0,0 0,0 1,0-1,12-9,0 1,1 1,11-5,-13 6,1 1,1 1,-1 0,1 1,1 1,-1 0,1 2,0 0,0 1,0 1,1 0,-1 1,6 2,-8 1,0 0,-1 2,1 0,0 0,-1 2,0 0,0 0,-1 2,0 0,0 0,-1 1,0 1,0 0,1 3,-1-3,1-1,0-1,0 0,1 0,0-2,0 0,1 0,-1-2,4 1,24 0,1-2,0-1,-1-3,7-1,43-1,-78 1,0 0,0 0,-1-2,1 0,-1 0,0-2,0 0,0 0,-1-1,0-1,0 0,-1-1,0 0,6-7,-4 2,-1-1,-1 0,-1-1,0-1,0 0,-2 0,5-13,4-6,-10 20,0 0,-1-1,-1 0,-1 0,2-9,-7 21,0-1,-1 1,1 0,-1 0,0 0,-1-1,1 1,-1 0,0 0,0 1,0-1,-1 0,0 1,0-1,0 1,-1-1,0-2,-1 0,1-1,0 1,0-1,1 0,-1-3,0-6,1 0,0 0,2 0,0-1,0-5,2 15,-1 0,1 0,0 0,1 0,0 1,0-1,0 0,1 1,0 0,1 0,0 0,4-6,21-31,-21 30,1 0,1 1,8-9,-13 16,0 0,0 0,-1-1,0 0,-1 0,1 0,0-4,13-24,-14 31,0 0,0 0,1 1,-1-1,1 1,0 0,0 0,0 0,0 1,1-1,-1 1,1 0,-1 1,1-1,0 1,0-1,1 1,13-2,1 0,-1 1,15 1,-15 0,31 0,1-2,26-6,-20 3,-46 5,0 1,1-1,-1-1,0 0,0-1,0 0,-1 0,1-1,-1-1,0 0,0 0,9-7,-8 4,-1 0,0-1,0 0,-1-1,0 0,0 0,-1-1,-1 0,4-8,127-239,-82 167,-54 88,3-9,1 0,0 0,1 1,1 0,3-3,0 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8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3.20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83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84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85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0 1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5:57.586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6:13.6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448 6,'0'-1,"0"1,0 0,1 0,-1 0,0 0,1 0,-1 0,0 0,1 0,-1 0,0 1,1-1,-1 0,0 0,1 0,-1 0,0 0,0 0,1 1,-1-1,0 0,0 0,1 0,-1 1,0-1,0 0,0 0,1 1,-1-1,0 0,0 1,0-1,0 0,0 0,1 1,-1-1,0 0,0 1,0-1,0 0,0 1,0-1,0 0,0 1,0-1,0 1,-8 17,6-12,-25 57,4 0,2 2,3 0,-2 23,-7 74,2 38,-18 552,42 9,2-552,0-76,4 4446,-22-3779,-47-7,37-580,-42 371,53-361,10 143,4-305,-2 1,-4 11,-1 15,-1 0,2-17,2 31,5-35,3 342,4-352,2 1,2-2,3 2,1 4,-3 0,-1 13,-5-22,3-1,2 0,2 0,9 22,5 49,-21-107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6:13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-1 78,'50'-2,"1"-2,10-4,27-3,713-36,7 44,149 32,-582-14,1580 147,-1762-138,1450 160,-791-145,-530-31,54 1,-139-10,184 3,-325 4,28 9,68 6,69-13,86 6,-26-1,21-14,-109-2,-182 5,41 8,25 0,649-5,-426-7,252 2,-565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6:13.6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193 4,'-1'30,"-2"0,-3 11,-3 36,4 86,4-67,-13 87,-35 127,-38 334,73-407,11-1,10 1,10-1,32 140,-49-375,61 396,-40-212,-7 29,10 310,43 170,-18-394,34 78,96 284,-87-381,13-1,-16-28,-35-94,22 37,-22-83,5-2,4-2,73 93,-17-35,176 228,-240-331,2-1,3-3,3-3,60 41,-29-25,3 9,-19-15,55 35,-70-63,1-2,2-3,1-4,2-2,0-3,48 9,-95-28,0 1,-1 1,1 0,-1 2,-1 1,0 0,3 3,6 5,1-1,0-2,1-1,1-1,0-2,1-1,0-2,1-1,0-1,27 0,286 10,-211-15,0 7,115 22,-171-17,1-3,-1-4,1-4,0-3,0-4,5-3,45-1,0 6,3 5,14 1,-141-3,76-1,20-4,-74 2,0-2,-1 0,0-2,0-1,12-6,60-28,-3-5,-1-4,86-61,-34 5,129-119,-60 32,-82 80,78-89,-184 170,-1-1,-1-1,-3-2,16-29,73-161,-76 146,103-203,-2 3,1-36,137-301,-210 468,48-158,28-171,2-4,-61 224,27-160,-81 281,10-38,-9-2,2-86,0-163,14-380,-40 651,12-40,-3 36,-6-20,-10 74,-1 24,5-8,8 36,-4 26,-4 12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6:13.6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493 2,'-4'4,"-6"6,-5 13,0 20,-1 15,1 11,4 9,3 14,4 7,2-1,1 1,1-10,1-10,0-15,-1-10,1-14</inkml:trace>
  <inkml:trace contextRef="#ctx0" brushRef="#br0" timeOffset="1">0 495,'1'10,"0"-1,0 1,1 0,0-1,1 1,0-1,4 9,33 62,-22-47,142 258,-109-209,2-3,33 33,-81-105,0-1,1 0,0-1,0 0,0 1,1-2,0 1,7 3,-12-7,-1-1,1 1,0 0,0 0,0-1,0 1,0-1,0 0,0 0,1 0,-1 0,0 0,0 0,0 0,0 0,0-1,0 1,0-1,0 0,0 1,0-1,-1 0,1 0,0 0,0-1,-1 1,1 0,-1-1,1 1,-1-1,1 1,-1-1,0 1,0-1,0 0,0 0,0 0,9-18,-1 0,-1 0,-1-1,-1 1,-1-1,-1-1,0 1,-2-2,4-54,-4-47,-2 104,-1-110,1 100</inkml:trace>
  <inkml:trace contextRef="#ctx0" brushRef="#br0" timeOffset="2">321 1703,'0'4,"0"6,0 18,0 25,0 20,0 19,4 10,6 5,5-3,8-7,5-7,-2-11,-2-14,-5-10,-5-11,-6-12</inkml:trace>
  <inkml:trace contextRef="#ctx0" brushRef="#br0" timeOffset="3">124 2591,'1'3,"0"-1,0 1,0 0,0-1,1 1,-1-1,1 1,0-1,0 0,0 1,0-1,5 6,5 10,1-2,0 0,2 0,-1-1,2-1,6 4,-17-15,-1 1,1-1,0 0,0-1,1 0,-1 1,1-1,-1-1,1 1,-1-1,1 0,0-1,-1 1,1-1,0 0,0 0,0-1,-1 0,1 0,0 0,-1-1,1 0,-1 0,0 0,0-1,1 1,6-6,-1 0,0 0,0-1,-1 0,0 0,-1-1,0-1,0 0,4-7,14-25,21-44,-40 72,11-22,-1 0,11-37,-25 64,-1-1,-1 1,1 0,-2-1,1 1,-1-1,-1 0,0 1,0-1,-1 1,-1-1,0 1,0-1,-1 0,-4-5</inkml:trace>
  <inkml:trace contextRef="#ctx0" brushRef="#br0" timeOffset="4">345 3134,'0'4,"4"6,6 13,6 20,3 20,8 19,2 13,10 15,3 6,-7-4,-9-8,-4-10,-7-13,-1-15,-3-15,-4-16</inkml:trace>
  <inkml:trace contextRef="#ctx0" brushRef="#br0" timeOffset="5">395 4119,'6'2,"-1"0,1 0,-1 0,1 1,-1-1,0 1,0 0,-1 1,1-1,-1 1,2 1,13 9,14 7,2-2,2 0,-35-18,1 0,-1 0,0-1,1 1,-1-1,0 1,1-1,-1 0,0 0,1 0,-1 0,1 0,-1 0,0-1,1 1,-1-1,0 0,0 0,2 0,1-2,0 0,0 0,-1 0,1 0,-1-1,0 0,0 0,3-4,6-10,0 0,-1-1,-1 0,0-3,-8 16,10-20,0 0,-2 0,-1-1,-1-1,-1 0,-2 0,-1 0,-1-1,0-18,-4 23</inkml:trace>
  <inkml:trace contextRef="#ctx0" brushRef="#br0" timeOffset="6">568 4613,'0'5,"0"4,0 10,4 23,6 21,13 20,3 13,2 3,0-3,-1-13,-5-17,-6-15,-6-17</inkml:trace>
  <inkml:trace contextRef="#ctx0" brushRef="#br0" timeOffset="7">617 5402,'1'2,"0"0,0 1,0-1,1-1,-1 1,1 0,-1 0,1 0,0-1,-1 1,1-1,0 1,0-1,11 10,-11-8,0 0,0-1,0 1,0-1,1 0,-1 0,1 0,-1 0,1 0,0-1,0 1,0-1,0 0,0 0,0 0,0 0,0 0,0 0,0-1,0 0,1 0,0 0,-1 0,1-1,0 0,-1-1,0 1,1-1,-1 1,0-1,0 0,1 0,-2 0,1-1,0 1,0-1,-1 0,1 1,-1-1,0 0,0 0,0-1,9-14,-2 1,0-2,-1 0,0 0,-2 0,4-17,4-33,1-24,-6 34,-1-5,1-46,-8 82</inkml:trace>
  <inkml:trace contextRef="#ctx0" brushRef="#br0" timeOffset="8">839 5649,'0'4,"0"10,4 15,10 20,11 13,9 14,8 6,0-3,-2-10,-8-8,-6-16,-2-10,-6-7,-5-5,-6-5</inkml:trace>
  <inkml:trace contextRef="#ctx0" brushRef="#br0" timeOffset="9">740 6314,'14'12,"1"-1,0-1,1 0,0-1,17 7,-31-15,13 6,0-1,1-1,0 0,0-1,0 0,0-2,0 0,1 0,-1-2,1 0,-1-1,1-1,-1 0,0-1,0-1,0 0,0-1,-1-1,1 0,-2-2,1 1,-1-2,0 0,-1 0,0-1,0-1,4-5,-4 0,-1 0,-1 0,0-1,-1-1,-1 0,0 0,-2-1,0 1,-1-2,-1 1,2-13,1-17,-2 0,-3-1,-1 0,-3-5,0 27</inkml:trace>
  <inkml:trace contextRef="#ctx0" brushRef="#br0" timeOffset="10">1135 6709,'0'5,"4"4,6 11,9 13,14 14,15 16,6 10,8 5,1-3,-6-5,-13-11,-9-10,-11-11,-9-6,-8-10</inkml:trace>
  <inkml:trace contextRef="#ctx0" brushRef="#br0" timeOffset="11">1135 7498,'13'1,"0"0,0 1,0 0,1 2,40 5,6-3,1-3,-1-2,0-3,16-5,-65 5,-1 0,0-1,-1-1,1 0,-1 0,1-1,-1 0,-1 0,1-1,-1-1,0 1,0-1,-1 0,0-1,0 0,-1 0,0 0,0-1,-1 0,0 0,0-1,1-5,-1 2,0 0,-1-1,-1 0,0 0,0 0,-2 0,1 0,-2 0,0 0,-1-1,0 1,-1 0,-1 0,0 0,-1 1,-1-2,-5-9</inkml:trace>
  <inkml:trace contextRef="#ctx0" brushRef="#br0" timeOffset="12">1628 7721,'172'180,"-101"-101,4-3,4-4,2-3,10 2,-71-58,-1-1,2-1,0 0,0-2,1 0,7 1,-15-6,-1 1,0 1,0 0,6 4,1 3</inkml:trace>
  <inkml:trace contextRef="#ctx0" brushRef="#br0" timeOffset="13">2195 7942,'18'10,"-1"1,0 0,-1 1,0 1,-1 1,12 14,7 10,-2 1,2 8,-15-21,-2 2,0 0,1 7,-13-23,0-1,0 1,-2 0,1 0,-2 0,1 0,-2 1,0-1,0 12,-1-21,-1 0,1 0,-1 0,0-1,0 1,0 0,-1-1,1 1,0-1,-1 1,0-1,1 0,-1 1,0-1,0 0,-1 0,1 0,0-1,0 1,-1-1,1 1,-1-1,0 0,1 0,-1 0,0 0,0 0,0 0,-12 3,0-1,-1 0,1-1,-10-1,22-1,-22 0,0-1,1-1,-1-1,1-1,-1-2,-10-3,-38-9,48 14</inkml:trace>
  <inkml:trace contextRef="#ctx0" brushRef="#br0" timeOffset="14">2467 8657,'4'0,"6"0,13 9,20 2,19 12,16 6,8-1,-8-2,-8-1,-11-4,-12-2,-10-4,-7-5,-4-4,-3-2,-1-3,-3-1</inkml:trace>
  <inkml:trace contextRef="#ctx0" brushRef="#br0" timeOffset="15">2885 8608,'18'1,"-1"1,1 1,-1 0,1 1,-1 1,0 0,-1 2,0-1,14 10,19 11,-2 3,18 16,-51-36,0 1,0 0,-2 1,1 0,-2 1,1 0,0 4,-8-13,-1 2,0-1,-1 0,1 1,-1-1,0 1,-1 0,1-1,-1 1,0 0,0 0,-1 0,0 0,0 0,0 0,-1 0,0 0,0 0,-1 0,1-1,-1 1,-1 2,-3 6,-1-1,0 0,-1 0,-1 0,0-1,0-1,-1 1,0-1,-1-1,-1 0,1-1,-2 0,1-1,-1 0,0-1,-13 5,11-6,0 0,-1-1,0-1,0-1,0 0,-1-1,1-1,0 0,-1-1,1-1,-1-1,1 0,0-1,0-1,-7-2,5-1</inkml:trace>
  <inkml:trace contextRef="#ctx0" brushRef="#br0" timeOffset="16">3527 9126,'130'3,"112"19,123 34,-210-30,-97-17,1-3,20-1,-52-5</inkml:trace>
  <inkml:trace contextRef="#ctx0" brushRef="#br0" timeOffset="17">4192 9150,'40'0,"23"0,61 7,-105-5,0 1,0 2,0-1,0 2,-1 1,0 0,0 1,7 5,-22-12,-1 1,1-1,-1 1,1-1,-1 1,0 0,0 0,0 0,0 0,0 0,-1 1,1-1,0 1,-1-1,0 1,0-1,1 1,-2 0,1-1,0 1,0 0,-1 0,0 0,1-1,-1 2,-1 1,0-1,0 0,0 1,-1-1,1 0,-1 0,0 0,0 0,-1 0,1-1,-1 1,0-1,0 1,0-1,0 0,-1 1,-11 8,0 0,-1-1,0-1,-1 0,0-2,-3 1,-42 17,-7-1,24-9,0 1,-144 49,158-57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1:56:13.6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4971-1,'-4'0,"-6"4,-9 14,-15 38,-17 42,-17 39,-6 25,6 6,6-5,9-17,6-21,6-15,2-14,-1-14,2-18,4-10,7-11,8-13</inkml:trace>
  <inkml:trace contextRef="#ctx0" brushRef="#br0" timeOffset="1">4059 1084,'0'6,"1"0,0 0,1 0,-1 0,1 0,0 0,1 0,0-1,2 4,4 12,355 729,-338-699,5 10,28 42,-57-100,-1 0,1-1,0 1,0 0,0-1,0 0,0 1,1-1,-1 0,1 0,-1 0,1-1,0 1,-1-1,1 1,0-1,0 0,0 0,0 0,0-1,2 1,-2-1,0-1,1 1,-1-1,0 0,0 0,1 0,-1-1,0 1,0-1,0 1,0-1,-1 0,1 0,0-1,-1 1,0 0,1-1,-1 0,1-1,10-14,-1 0,-1 0,-1-1,0 0,-2-1,0 1,-1-2,-1 1,-1-1,-1-2,7-43,-3-1,-1-37,-4 44,-3 0,-2 0,-3-7,-2 26</inkml:trace>
  <inkml:trace contextRef="#ctx0" brushRef="#br0" timeOffset="2">4749 1602,'0'2,"-1"-1,1 1,-1 0,0 0,0-1,0 1,0-1,0 1,0-1,0 1,-1-1,1 0,0 1,-1-1,1 0,-2 1,-8 7,-2 7,1 0,0 1,1 0,1 0,1 1,0 1,1 0,2 0,-5 18,-7 36,-8 75,25-138,-29 249,10 30,20-283,0-1,-1 1,0-1,0 0,0 1,0-1,-1 0,0 0,0 0,-1 2,1-4,-1-1,1 1,0 0,-1-1,1 0,-1 0,0 0,0 0,0 0,0 0,0-1,0 1,-1-1,1 0,-3 1,-9 2</inkml:trace>
  <inkml:trace contextRef="#ctx0" brushRef="#br0" timeOffset="3">4059 2490,'9'23,"2"0,1-1,0 0,2-1,9 12,11 16,-1 3,3-1,2-2,2-1,29 25,-49-53,-16-15,0 0,1 0,-1-1,1 1,0-1,1 0,-1-1,1 1,0-1,0 0,0-1,0 1,0-1,0 0,1-1,-1 1,1-1,9 0,-1 0,1-1,-1 0,1-1,9-3,-17 3,-1-1,1 0,-1-1,0 0,0 0,0 0,0-1,0 0,-1 0,1-1,-1 0,2-2,4-6,1 0,-2-1,0 0,-1-1,-1-1,0 1,-1-1,0-1,-1 1,-1-1,-1 0,-1-1,0 0,2-19</inkml:trace>
  <inkml:trace contextRef="#ctx0" brushRef="#br0" timeOffset="4">4429 3181,'-4'0,"-1"0,1 1,-1 0,1 0,0 0,-1 1,1-1,0 1,0 0,0 0,0 1,0-1,1 1,-1 0,1 0,-1 1,-9 9,1 0,1 1,-6 9,-35 55,4 3,3 1,4 2,3 2,-24 85,46-121,3 1,1 1,-4 43,16-93,0 0,0 0,0-1,0 1,0 0,0 0,0-1,1 1,-1 0,1 0,-1-1,1 1,0 0,-1-1,1 1,1 0,-2-2,1 1,0 0,0-1,-1 1,1-1,0 1,0-1,0 1,0-1,0 1,0-1,0 0,0 0,0 0,-1 1,1-1,0 0,0 0,0 0,0 0,0-1,0 1,0 0,0 0,0-1,0 1,1-1,11-4</inkml:trace>
  <inkml:trace contextRef="#ctx0" brushRef="#br0" timeOffset="5">3935 3969,'1'16,"1"0,0 0,1 0,1 0,0-1,1 0,1 0,0 0,1-1,1 1,9 12,10 12,2-1,2-2,14 12,-42-44,1 0,-1-1,1 0,0 1,1-1,-1-1,0 1,1-1,0 0,-1 0,1 0,0 0,0-1,0 0,0 0,0 0,0-1,1 1,-1-1,0-1,0 1,0-1,1 0,2-1,0 0,-1-1,1 0,-1 0,1-1,-1 0,0-1,0 1,-1-1,0 0,0-1,0 0,0 0,1-2,14-19,-1-1,-1-1,-2-1,-1 0,-1-1,-2-1,1-6,-1-2</inkml:trace>
  <inkml:trace contextRef="#ctx0" brushRef="#br0" timeOffset="6">4010 4783,'-5'0,"-4"0,-11 4,-9 10,-4 7,-5 8,-5 11,-3 12,3 6,-1 1,8-6,5-2,4-11,7-8,2-9,5-4,4-6</inkml:trace>
  <inkml:trace contextRef="#ctx0" brushRef="#br0" timeOffset="7">3418 4930,'-1'1,"0"-1,0 0,1 0,-1 1,0-1,1 0,-1 1,0-1,1 1,-1-1,0 1,1-1,-1 1,1-1,-1 1,1-1,-1 1,1 0,-1-1,1 1,0 0,-1 0,1-1,0 1,0 0,0 0,-1-1,1 1,0 0,-4 27,4-22,-4 42,2 1,2-1,6 46,-2-65,1 0,1 0,1-1,2 1,1-2,1 1,4 3,-4-8,-3-7,0 0,1 0,0-1,10 10,-16-21,0 0,1-1,0 1,0-1,0 0,0 0,0 0,1-1,-1 1,1-1,-1 0,1 0,0-1,0 0,0 1,0-2,0 1,4 0,-1-1,-1 0,1-1,-1 1,1-1,-1-1,1 0,-1 0,0 0,0-1,0 0,0 0,0-1,1 0,7-8,1 0,-2-1,0 0,4-5,25-25,-19 24,-4 5</inkml:trace>
  <inkml:trace contextRef="#ctx0" brushRef="#br0" timeOffset="8">3393 5868,'-3'1,"-1"-1,1 1,0-1,0 1,-1 0,1 1,0-1,0 0,0 1,0 0,0 0,0-1,1 2,-1-1,-2 2,-37 45,28-31,-44 62,4 2,4 3,-26 60,42-79,3 1,2 1,4 1,-10 49,28-93,2-9</inkml:trace>
  <inkml:trace contextRef="#ctx0" brushRef="#br0" timeOffset="9">2678 6288,'-1'79,"4"1,3-1,3 0,7 14,1-17,27 66,-32-108,3 0,0-1,2-1,2 0,5 5,-20-31,1 0,-1 0,1-1,0 1,1-1,-1 0,1-1,0 0,0 1,1-2,1 2,-4-3,1-1,0 1,0-1,1 0,-1 0,0-1,0 1,0-1,0 0,1-1,-1 1,0-1,0 0,0 0,0-1,1 0,14-5,0-2,-1 0,0-1,0-1,-1-1,-1 0,0-1,-1-1,11-12,-8 6,0-1,-1-1,-1-1,-1-1,-2 0,0-1,0-2,4-16</inkml:trace>
  <inkml:trace contextRef="#ctx0" brushRef="#br0" timeOffset="10">2406 7273,'-32'0,"0"2,0 1,-22 5,36-4,1 1,0 0,0 1,0 1,1 1,0 0,-5 5,-55 41,3 3,1 4,-8 14,-11 8,-41 41,35-32,-21 10,74-69</inkml:trace>
  <inkml:trace contextRef="#ctx0" brushRef="#br0" timeOffset="11">1470 7545,'-3'1,"1"1,-1 0,1 0,0-1,0 2,0-1,0 0,0 0,0 0,1 1,-1-1,1 1,0 0,-1-1,1 3,-6 8,-14 19,3 1,0 0,2 2,2 0,1 1,2 0,2 0,-4 31,11-54,0 0,2 0,-1 0,2 1,0-1,2 8,-2-16,0 0,1 1,0-1,0 0,0 0,0 0,1-1,0 1,0-1,0 1,1-1,0 0,-1 0,1-1,1 1,-1-1,3 2,14 7,0-1,0 0,1-2,1-1,-1 0,2-2,-1-1,9 1,14 0,1-1,1-3,34-2,-53-2,-1-1,1-1,-1-1,4-3,17-7</inkml:trace>
  <inkml:trace contextRef="#ctx0" brushRef="#br0" timeOffset="12">1099 7767,'-4'0,"-10"0,-15 0,-15 0,-4 0,-3 0,3 0,-2 0,-1 0,7-4,4-2,4 1,-1-4,3 0,2 2,7 2</inkml:trace>
  <inkml:trace contextRef="#ctx0" brushRef="#br0" timeOffset="13">410 7496,'-11'1,"0"0,1 1,-1 0,1 1,-1 0,1 1,0 0,1 1,-1 0,1 0,0 1,-6 4,-15 13,2 0,0 2,2 2,4-6,-38 41,55-56,0 0,0 0,1 1,0 0,0 0,1 0,0 0,0 1,0 1,2-6,0 0,1 0,0 0,0 0,0 0,0 0,0 0,0 0,1 0,-1 0,1 0,0-1,0 1,0 0,0 0,1-1,0 2,1 1,1 0,0-1,-1 1,2-1,-1 0,0 0,1-1,4 4,10 4,0-1,1-1,0-1,10 3,-27-10,18 7,0 0,0-2,1 0,0-1,0-2,0 0,0-1,0-1,1-1,5-2,2-3</inkml:trace>
  <inkml:trace contextRef="#ctx0" brushRef="#br0" timeOffset="14">262 8088,'-4'0,"1"1,0 0,0 0,0 0,-1 0,1 0,0 1,1 0,-1-1,0 1,0 0,1 0,-1 0,1 1,-2 1,-2 2,1 0,0 0,0 0,1 1,0 0,0 0,-1 4,1-1,1 1,0 0,0 0,1 0,1 0,0 0,0 5,1-12,0 0,0 1,1-1,0 0,-1 0,1 1,1-1,-1 0,1 0,1 3,-2-5,1 0,-1 0,0-1,1 1,-1 0,1-1,0 1,-1-1,1 0,0 0,0 0,0 0,0 0,0 0,0 0,0 0,0-1,0 1,0-1,0 1,1-1,0 0,-1 0,0-1,0 1,1 0,-1-1,0 0,0 1,1-1,-1 0,0 0,0 0,0 0,0-1,0 1,0 0,-1-1,1 0,0 1,-1-1,1 0,-1 0,0 0,1 0,-1 0,0 0,0 0,0 0,-1 0,1 0,0-1,-1 1,0 0,1 0,-1-2,1 0,0-1,-1 1,1-1,-1 1,0-1,0 0,-1 1,1-1,-1 1,0-1,0 1,0-1,-1 1,0 0,0-1,0 1,-1-2,-3 1,1 1,-1-1,0 1,0 0,-1 1,1 0,-1 0,0 0,1 0,-1 1,0 1,-1-1,1 1,0 0,0 1,0-1,-1 1,1 1,0 0,0 0,-7 2,13-4,1 1,-1 0,1 0,-1 0,1 0,-1 0,1 1,-1-1,1 0,-1 0,1 0,0 0,-1 0,1 1,-1-1,1 0,-1 0,1 1,0-1,-1 0,1 1,0-1,-1 0,1 1,0-1,-1 0,1 1,0-1,0 1,0-1,-1 1,1-1,0 1,0-1,0 1,0-1,0 0,0 1,0-1,0 1,0-1,0 1,0-1,0 1,0-1,0 1,0-1,1 1,-1-1,0 1,0-1,0 0,1 1,-1-1,0 1,1-1,-1 0,0 1,1-1,1 2,1 0,-1 0,1 0,0 0,0-1,0 1,0-1,2 1,6 2,1-1,-1 0,1-1,0-1,0 0,0 0,0-1,7-1,-14 1,0-1,-1 0,1 0,0 0,-1-1,1 1,-1-1,1 0,-1 0,0-1,0 1,0-1,0 0,0 0,-1 0,1-1,-1 1,0-1,0 0,0 0,-1 0,1-1,2-5,-1 0,0 1,-1-1,0-1,-1 1,0 0,0-8,-1 15,-1 0,1 0,-1 0,0 0,0 0,0 0,-1 1,1-1,-1 0,0 0,1 0,-1 0,0 1,-1-1,1 1,0-1,-1 0,0 1,1 0,-1-1,0 1,0 0,0 0,0 0,-1 1,1-1,-1 0,1 1,-2-1,-2 0,0 0,-1 1,0-1,1 2,-1-1,1 1,-1 0,0 0,1 0,-1 1,0 0,1 1,0-1,-1 1,1 1,0-1,0 1,0 0,0 0,-1 2,-4 2,0 0,1 2,0-1,0 1,1 0,0 1,1 0,0 1,-5 8,-2 14,14-32,1 0,-1 0,1 0,-1 0,1 1,0-1,0 0,-1 0,1 1,0-1,0 0,0 0,1 1,-1-1,0 0,0 0,1 0,-1 1,0-1,1 0,-1 0,1 0,0 0,-1 0,2 1,-2-2,1 0,0 0,-1 0,1 1,0-1,-1 0,1-1,0 1,-1 0,1 0,0 0,-1 0,1 0,-1-1,1 1,0 0,-1-1,1 1,-1 0,1-1,-1 1,1-1,-1 1,1 0,-1-1,1 1,-1-1,0 0,1 1,-1-1,0 1,1-1,11-18,-11 18,-1-1,1 1,-1 0,1 0,-1-1,1 1,-1 0,0-1,1 1,-1-1,0 1,0 0,0-1,0 1,0 0,-1-1,1 1,0 0,-1-1,1 1,-1 0,1-1,-1 1,1 0,-1 0,0 0,0-1,1 1,-1 0,0 0,0 0,-1 0,-11-20,13 19,0 0,0 0,0 0,0 0,0 0,0 0,1 0,-1 0,1 0,-1 0,1 0,0 0,0 0,0 0,0 1,0-1,0 0,2-1,-2 1,1 0,-1 0,0-1,0 1,0 0,0-1,0 1,0 0,0-3,-1 5,0-1,-1 0,1 0,0 0,0 0,-1 0,1 0,0 1,-1-1,1 0,-1 0,1 1,-1-1,0 0,1 1,-1-1,0 0,1 1,-1-1,0 1,1-1,-1 1,0-1,0 1,0 0,0-1,1 1,-1 0,0 0,-1 0,0-1,0 0,-1 1,1-1,0 1,0 0,-1 0,1 0,0 0,-1 0,1 0,0 1,-1-1,1 1,0 0,0-1,0 1,0 0,0 0,0 0,0 1,0-1,0 0,0 1,0-1,1 1,-1 0,1 0,-1-1,1 1,0 0,0 0,-1 0,1 0,1 1,-1-1,-3 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2:16:30.0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6377,'2'0,"0"0,0-1,0 1,0-1,0 0,0 1,0-1,0 0,0 0,-1 0,1-1,0 1,-1 0,1-1,0 1,24-29,-12 14,71-78,-4-3,-4-4,60-74,-73 103,12-6,-14 16,29-40,73-97,-133 157,0-1,18-38,-1 5,-27 44,-1-1,-2-1,0-2,-8 8,-1 0,4-25,-7 25,2 0,1 0,1 0,30-80,-25 62,14-28,-19 48,-1 0,-2-1,0 0,-2 0,1-21,-1 10,2 0,6-19,52-194,-40 155,-12 50,-2 0,-2 0,-2-1,-1-16,-6 41,1-1,2 0,0 0,1 1,1-1,1 1,1 0,5-10,0 5,-2 0,-1-1,4-24,-5 19,1 1,9-17,-12 31,0-1,-1 1,1-12,-3 14,1-1,0 1,1 0,7-14,22-49,-4-1,5-27,-32 97,15-49,-1 4,2 1,7-11,7-25,-26 67,0 1,2 0,1 0,0 1,2-1,4-5,-1-1,9-27,13-25,15-7,4 2,26-26,8-12,-74 101,2 0,0 2,2 0,0 1,1 0,0 2,2 1,0 0,21-9,53-33,-2-4,39-37,-81 55,-34 27,1 0,1 2,0 0,1 2,4-2,55-30,-56 29,0 1,21-7,6-3,-2-3,0-1,15-15,-56 38,41-28,-17 10,0 2,2 2,0 1,8-2,38-18,-58 26,1 1,0 1,18-4,-13 6,44-13,51-7,-89 21,-1-1,26-12,-26 9,0 1,23-3,15 3,-50 9,0-1,0-1,0-1,-1-1,1-1,-1-1,1-2,17-6,1 0,0 3,35-7,16-5,-49 13,26-2,-41 10,0-2,-1-1,1-1,-1-1,14-8,-23 10,-1 1,1 0,0 1,0 1,1 1,-1 0,10 1,52-11,-15-9,-51 17,-1 0,1 1,1 0,-1 1,6-1,59-1,2 2,30 6,14 0,6-5,-13 0,37 7,-112 0,-1 3,26 8,-50-12,14 5,0 1,16 10,-19-8,1-1,29 6,-42-12,-1 0,1 1,4 3,-6-3,-1-1,2 0,-1 0,5-1,24 7,-2 1,1 1,-2 3,0 1,-1 2,24 17,210 107,-262-138,-1 0,1-1,0-1,0 0,0-1,9 2,-6-2,-1 0,0 2,0 0,11 4,11 6,2-2,0-2,36 6,17 5,-78-18,1-1,-1 1,0-2,1 0,0 0,-1-1,1-1,-1 0,11-3,-6 0,1-2,-1 0,0 0,0-2,-1 0,7-6,17-11,21-19,-31 22,1 0,0 3,7-3,29-16,-46 24,0 2,1 1,10-4,172-56,-136 38,-54 25,0 0,1 1,0 1,0 1,4-1,2-1,0 0,17-10,21-7,29-9,-53 18,1 2,0 2,26-5,336-57,-360 68,35 1,-40 3,0-2,0 0,1-3,65-10,15-3,-91 14,-3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0:15:43.97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10 1958,'-4'0,"-2"0</inkml:trace>
  <inkml:trace contextRef="#ctx0" brushRef="#br0" timeOffset="587.026">1219 207</inkml:trace>
  <inkml:trace contextRef="#ctx0" brushRef="#br0" timeOffset="1222.454">2501 947,'4'0,"6"0,1 0</inkml:trace>
  <inkml:trace contextRef="#ctx0" brushRef="#br0" timeOffset="2204.618">4276 10,'0'-4,"0"-2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2:16:41.120"/>
    </inkml:context>
    <inkml:brush xml:id="br0">
      <inkml:brushProperty name="width" value="0.35" units="cm"/>
      <inkml:brushProperty name="height" value="0.35" units="cm"/>
      <inkml:brushProperty name="color" value="#AB008B"/>
      <inkml:brushProperty name="ignorePressure" value="1"/>
    </inkml:brush>
  </inkml:definitions>
  <inkml:trace contextRef="#ctx0" brushRef="#br0">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8T02:17:34.538"/>
    </inkml:context>
    <inkml:brush xml:id="br0">
      <inkml:brushProperty name="width" value="0.35" units="cm"/>
      <inkml:brushProperty name="height" value="0.35" units="cm"/>
      <inkml:brushProperty name="color" value="#AB008B"/>
      <inkml:brushProperty name="ignorePressure" value="1"/>
    </inkml:brush>
  </inkml:definitions>
  <inkml:trace contextRef="#ctx0" brushRef="#br0">1 0,'1'14,"2"0,0-1,0 0,2 0,-1 0,2 0,0 0,0-1,2 2,11 24,2 4,1 0,2-2,18 23,35 41,5-4,3-3,24 14,-59-63,3-2,36 22,6 0,53 36,-111-78,-1 3,16 16,37 30,-52-46,-7-5,29 16,45 21,42 25,-133-77,6 4,0-1,0-1,1-1,7 2,58 23,-1 3,4 7,105 60,-84-59,-50-18,1-3,1-2,15 2,46 16,-35-7,-38-14,2-1,0-3,1-2,7-1,27 4,16 8,-19-4,22 1,-74-19,0-1,7-1,-19-2,0 2,0 0,1 1,-1 1,-1 1,1 0,3 3,3 1,1 0,-1-2,1-1,1-1,24 1,33-3,18-4,2 0,555 2,-632-1,0-2,0 0,-1-2,12-3,106-35,-89 26,-24 6,-17 6,-1 1,0 0,1 1,10-1,15-2,-2-1,1-2,-1-1,-1-2,27-13,-35 13,-11 4,0 0,0 2,1 0,3 0,53-11,-1-3,3-5,150-54,-190 67,0 2,16-2,-12 2,35-12,-53 16,1 0,0 1,0 2,8-1,-6 2,0-2,-1-1,20-6,46-23,46-25,-109 44,-1 0,20-16,-1 0,21-13,-22 13,22-10,-6 2,-43 27,1 0,17-9,17-2,-23 10,0-1,22-14,39-44,-12 15,-32 23,15-7,-51 33,0 0,-1 0,-1-1,1 0,-1 0,-1-1,0 0,0-1,-1 0,15-20,-11 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04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368 1,'0'2,"0"0,0 0,-1 1,1-1,-1 0,0 0,0 0,1 1,-1-1,-1 0,1 0,0 0,0-1,-1 1,1 0,-1 0,1-1,-1 1,0-1,0 1,-10 10,-1 3,0 2,1 0,1 1,1 0,0 0,1 1,2 0,-2 4,-9 33,3 1,-2 21,-4 50,6 0,1 85,13 265,1-411,-10 2301,-4-994,-1-57,0 348,-10-803,20-635,3-101,-15 115,-2-87,8 0,6 82,5-220</inkml:trace>
  <inkml:trace contextRef="#ctx0" brushRef="#br0" timeOffset="2682.912">227 10218,'2'0,"1"1,-1-1,1 1,-1-1,1 1,-1 0,0 0,1 0,-1 0,1 1,11 5,4-1,1 0,-1-2,1 0,0-1,1-1,9 0,36-2,20-4,-34 2,457-34,21-25,-378 45,83 3,146 14,-193 0,1620 1,-1481-14,321-53,-477 42,321-34,365 38,-275 13,967-10,-1326 24,11 11,148 8,-360-26,595 0,-579-4,37-8,-42 5,-1 2,31-1,72 6,-26 1,1-5,21-7,9-7,198-28,-259 37,1 3,0 3,-2 0,70-10,-9-14,6-8,-25 6,-99 22,-1 0,0-2,16-8,-34 16,24-12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20.44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  <inkml:trace contextRef="#ctx0" brushRef="#br0" timeOffset="712.18">2033 57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22.01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3613 594,'0'-5,"0"-6,0-2</inkml:trace>
  <inkml:trace contextRef="#ctx0" brushRef="#br0" timeOffset="2245.727">2117 0</inkml:trace>
  <inkml:trace contextRef="#ctx0" brushRef="#br0" timeOffset="3085.639">1270 1130</inkml:trace>
  <inkml:trace contextRef="#ctx0" brushRef="#br0" timeOffset="3700.236">1 58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27.51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32.01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45.32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51.24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9T17:46:53.15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F5AA-44A4-4779-BA97-D893DFDAE2FE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050B0-8505-4596-9C60-3F2313650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83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C4D0-F201-440B-8DFB-4F90EFE2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9E0A5-5772-4767-A2C1-D06622D69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C405-01F3-42B9-8A51-C8FAE505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6E06-0C67-4A68-ADEA-71D5F572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084D-D6C8-4B16-BFFE-1BB7C288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1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2C25-7AA3-4875-A65B-AD1CC497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3D06E-89AA-47CB-9198-CFA984366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4673-AE18-48E0-AB84-39A3C213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C998-EF7E-4E53-8F9C-FDFF5D3D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712D-DC6E-4AAB-9B3F-6E3B9E64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33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6C24F-AE1B-4759-94AD-56201A51E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3536-1ED7-481B-8B6E-9435ECC9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383E-EACA-4DA0-8798-F3388C8E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2871-009B-48B0-A795-9560D9F4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5FFB7-4E97-40C6-A61B-BBD2AF96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3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0975-5F9C-4661-A75E-0F8836C1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C26D-BB70-43EC-9D57-C21A1A1F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6209-255E-4375-961F-62E78A99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B97A-E09A-4CAB-8A8B-782A8D73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6C20B-FD64-472C-839B-18C804CF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2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07C-5E95-432E-9D29-44A64AED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EC91-7491-4D94-B953-4F3A73C0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9350B-0A8E-46A3-B915-EB62C1D3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A3904-0FD3-48D6-9443-553D36B1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DD9A-320F-4565-98CC-EED8D107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20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BE67-C314-4810-A9B9-9185FD53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EDEA-FA89-4BD9-9C68-B3C769813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D27A3-728E-4AF3-9A25-75266D9A3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F3FB6-8A33-49F5-8F02-94ACA9C5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412BF-36BC-4BC1-B1E2-D7331518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E760B-80A5-4E5A-BC39-FE3B1C51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38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60F9-E17E-4A2A-80F6-AFFA58DE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E39C-40D2-4929-AF4C-5CAECD7D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B5F98-D238-45A5-90BB-96DCE1167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40D23-3D02-43F8-8A7B-61FE503F4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90A67-D4B6-418B-A418-B0600B98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33B41-56CB-4BEA-B97F-E3861A3A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454E7-ED5A-45EA-87DA-0C5A371D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FA435-753D-4717-B24A-3B126E61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83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FADB-3E08-4D8A-A2A2-46DC8A4D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8F2D8-4BBF-4D2B-9E8B-A8D12739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3F81C-1543-42A4-9FC7-46A3AD32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6A68A-AEE7-4165-9320-9797CEAF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04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B3849-FD25-4AD6-BA82-523532BD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8FCFD-9EA5-4529-8D6C-2FDE57AC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F7121-205D-4463-B861-80B55DFB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49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DD59-0653-42C2-8B8C-129DCA1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13D6-1775-4166-9C43-E71BF3DB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B54B-5642-450B-9898-080328FA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12875-F1CD-49C5-8DDA-8FF35A69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2843-AAFF-4D16-86E6-68B94FFF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C0858-920A-466D-8011-DA5E29DF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40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F910-BC55-43E6-B1C3-D92A6D9E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E5EA4-2A37-45E1-B0BD-45462BF9E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BD468-D3BB-4863-AD60-F7C4AAF6E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E51A-F92E-49C1-9CE0-864A14B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17069-C16D-4784-8345-BB1A6FF8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2FD32-7804-4A37-BE5C-5A763A49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07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197BE-0E78-438C-992C-8C6224DD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18000-5DB2-4B4C-A599-E27727EA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475F3-FB53-474B-9F7B-7ADE068B6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96E2-F5BF-4CA2-B2FB-A365C0C31794}" type="datetimeFigureOut">
              <a:rPr lang="en-CA" smtClean="0"/>
              <a:t>2019-06-30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8320-13DB-40CB-940D-3CC2CC687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96A0-3FAF-4A46-9FB4-84779F78F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91C2-CC61-456B-8DC4-1E74B827F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8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9.xml"/><Relationship Id="rId13" Type="http://schemas.openxmlformats.org/officeDocument/2006/relationships/customXml" Target="../ink/ink183.xml"/><Relationship Id="rId18" Type="http://schemas.openxmlformats.org/officeDocument/2006/relationships/customXml" Target="../ink/ink186.xml"/><Relationship Id="rId26" Type="http://schemas.openxmlformats.org/officeDocument/2006/relationships/customXml" Target="../ink/ink191.xml"/><Relationship Id="rId3" Type="http://schemas.openxmlformats.org/officeDocument/2006/relationships/image" Target="../media/image72.png"/><Relationship Id="rId21" Type="http://schemas.openxmlformats.org/officeDocument/2006/relationships/image" Target="../media/image76.png"/><Relationship Id="rId34" Type="http://schemas.openxmlformats.org/officeDocument/2006/relationships/image" Target="../media/image79.gif"/><Relationship Id="rId7" Type="http://schemas.openxmlformats.org/officeDocument/2006/relationships/customXml" Target="../ink/ink178.xml"/><Relationship Id="rId12" Type="http://schemas.openxmlformats.org/officeDocument/2006/relationships/customXml" Target="../ink/ink182.xml"/><Relationship Id="rId17" Type="http://schemas.openxmlformats.org/officeDocument/2006/relationships/image" Target="../media/image74.png"/><Relationship Id="rId25" Type="http://schemas.openxmlformats.org/officeDocument/2006/relationships/customXml" Target="../ink/ink190.xml"/><Relationship Id="rId33" Type="http://schemas.openxmlformats.org/officeDocument/2006/relationships/image" Target="../media/image78.png"/><Relationship Id="rId2" Type="http://schemas.openxmlformats.org/officeDocument/2006/relationships/customXml" Target="../ink/ink175.xml"/><Relationship Id="rId16" Type="http://schemas.openxmlformats.org/officeDocument/2006/relationships/customXml" Target="../ink/ink185.xml"/><Relationship Id="rId20" Type="http://schemas.openxmlformats.org/officeDocument/2006/relationships/customXml" Target="../ink/ink187.xml"/><Relationship Id="rId29" Type="http://schemas.openxmlformats.org/officeDocument/2006/relationships/customXml" Target="../ink/ink1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7.xml"/><Relationship Id="rId11" Type="http://schemas.openxmlformats.org/officeDocument/2006/relationships/customXml" Target="../ink/ink181.xml"/><Relationship Id="rId24" Type="http://schemas.openxmlformats.org/officeDocument/2006/relationships/customXml" Target="../ink/ink189.xml"/><Relationship Id="rId32" Type="http://schemas.openxmlformats.org/officeDocument/2006/relationships/customXml" Target="../ink/ink197.xml"/><Relationship Id="rId5" Type="http://schemas.openxmlformats.org/officeDocument/2006/relationships/image" Target="../media/image58.png"/><Relationship Id="rId15" Type="http://schemas.openxmlformats.org/officeDocument/2006/relationships/image" Target="../media/image73.png"/><Relationship Id="rId23" Type="http://schemas.openxmlformats.org/officeDocument/2006/relationships/image" Target="../media/image77.png"/><Relationship Id="rId28" Type="http://schemas.openxmlformats.org/officeDocument/2006/relationships/customXml" Target="../ink/ink193.xml"/><Relationship Id="rId10" Type="http://schemas.openxmlformats.org/officeDocument/2006/relationships/image" Target="../media/image59.png"/><Relationship Id="rId19" Type="http://schemas.openxmlformats.org/officeDocument/2006/relationships/image" Target="../media/image75.png"/><Relationship Id="rId31" Type="http://schemas.openxmlformats.org/officeDocument/2006/relationships/customXml" Target="../ink/ink196.xml"/><Relationship Id="rId4" Type="http://schemas.openxmlformats.org/officeDocument/2006/relationships/customXml" Target="../ink/ink176.xml"/><Relationship Id="rId9" Type="http://schemas.openxmlformats.org/officeDocument/2006/relationships/customXml" Target="../ink/ink180.xml"/><Relationship Id="rId14" Type="http://schemas.openxmlformats.org/officeDocument/2006/relationships/customXml" Target="../ink/ink184.xml"/><Relationship Id="rId22" Type="http://schemas.openxmlformats.org/officeDocument/2006/relationships/customXml" Target="../ink/ink188.xml"/><Relationship Id="rId27" Type="http://schemas.openxmlformats.org/officeDocument/2006/relationships/customXml" Target="../ink/ink192.xml"/><Relationship Id="rId30" Type="http://schemas.openxmlformats.org/officeDocument/2006/relationships/customXml" Target="../ink/ink1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5.xml"/><Relationship Id="rId18" Type="http://schemas.openxmlformats.org/officeDocument/2006/relationships/customXml" Target="../ink/ink209.xml"/><Relationship Id="rId26" Type="http://schemas.openxmlformats.org/officeDocument/2006/relationships/image" Target="../media/image90.png"/><Relationship Id="rId39" Type="http://schemas.openxmlformats.org/officeDocument/2006/relationships/customXml" Target="../ink/ink224.xml"/><Relationship Id="rId3" Type="http://schemas.openxmlformats.org/officeDocument/2006/relationships/image" Target="../media/image85.png"/><Relationship Id="rId21" Type="http://schemas.openxmlformats.org/officeDocument/2006/relationships/customXml" Target="../ink/ink212.xml"/><Relationship Id="rId34" Type="http://schemas.openxmlformats.org/officeDocument/2006/relationships/image" Target="../media/image93.png"/><Relationship Id="rId42" Type="http://schemas.openxmlformats.org/officeDocument/2006/relationships/customXml" Target="../ink/ink226.xml"/><Relationship Id="rId47" Type="http://schemas.openxmlformats.org/officeDocument/2006/relationships/customXml" Target="../ink/ink231.xml"/><Relationship Id="rId50" Type="http://schemas.openxmlformats.org/officeDocument/2006/relationships/customXml" Target="../ink/ink234.xml"/><Relationship Id="rId7" Type="http://schemas.openxmlformats.org/officeDocument/2006/relationships/image" Target="../media/image58.png"/><Relationship Id="rId12" Type="http://schemas.openxmlformats.org/officeDocument/2006/relationships/customXml" Target="../ink/ink204.xml"/><Relationship Id="rId17" Type="http://schemas.openxmlformats.org/officeDocument/2006/relationships/customXml" Target="../ink/ink208.xml"/><Relationship Id="rId25" Type="http://schemas.openxmlformats.org/officeDocument/2006/relationships/customXml" Target="../ink/ink214.xml"/><Relationship Id="rId33" Type="http://schemas.openxmlformats.org/officeDocument/2006/relationships/customXml" Target="../ink/ink219.xml"/><Relationship Id="rId38" Type="http://schemas.openxmlformats.org/officeDocument/2006/relationships/customXml" Target="../ink/ink223.xml"/><Relationship Id="rId46" Type="http://schemas.openxmlformats.org/officeDocument/2006/relationships/customXml" Target="../ink/ink230.xml"/><Relationship Id="rId2" Type="http://schemas.openxmlformats.org/officeDocument/2006/relationships/customXml" Target="../ink/ink198.xml"/><Relationship Id="rId16" Type="http://schemas.openxmlformats.org/officeDocument/2006/relationships/customXml" Target="../ink/ink207.xml"/><Relationship Id="rId20" Type="http://schemas.openxmlformats.org/officeDocument/2006/relationships/customXml" Target="../ink/ink211.xml"/><Relationship Id="rId29" Type="http://schemas.openxmlformats.org/officeDocument/2006/relationships/customXml" Target="../ink/ink216.xml"/><Relationship Id="rId41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0.xml"/><Relationship Id="rId11" Type="http://schemas.openxmlformats.org/officeDocument/2006/relationships/customXml" Target="../ink/ink203.xml"/><Relationship Id="rId24" Type="http://schemas.openxmlformats.org/officeDocument/2006/relationships/image" Target="../media/image89.png"/><Relationship Id="rId32" Type="http://schemas.openxmlformats.org/officeDocument/2006/relationships/customXml" Target="../ink/ink218.xml"/><Relationship Id="rId37" Type="http://schemas.openxmlformats.org/officeDocument/2006/relationships/customXml" Target="../ink/ink222.xml"/><Relationship Id="rId40" Type="http://schemas.openxmlformats.org/officeDocument/2006/relationships/customXml" Target="../ink/ink225.xml"/><Relationship Id="rId45" Type="http://schemas.openxmlformats.org/officeDocument/2006/relationships/customXml" Target="../ink/ink229.xml"/><Relationship Id="rId5" Type="http://schemas.openxmlformats.org/officeDocument/2006/relationships/image" Target="../media/image86.png"/><Relationship Id="rId15" Type="http://schemas.openxmlformats.org/officeDocument/2006/relationships/customXml" Target="../ink/ink206.xml"/><Relationship Id="rId23" Type="http://schemas.openxmlformats.org/officeDocument/2006/relationships/customXml" Target="../ink/ink213.xml"/><Relationship Id="rId28" Type="http://schemas.openxmlformats.org/officeDocument/2006/relationships/image" Target="../media/image91.png"/><Relationship Id="rId36" Type="http://schemas.openxmlformats.org/officeDocument/2006/relationships/customXml" Target="../ink/ink221.xml"/><Relationship Id="rId49" Type="http://schemas.openxmlformats.org/officeDocument/2006/relationships/customXml" Target="../ink/ink233.xml"/><Relationship Id="rId10" Type="http://schemas.openxmlformats.org/officeDocument/2006/relationships/customXml" Target="../ink/ink202.xml"/><Relationship Id="rId19" Type="http://schemas.openxmlformats.org/officeDocument/2006/relationships/customXml" Target="../ink/ink210.xml"/><Relationship Id="rId31" Type="http://schemas.openxmlformats.org/officeDocument/2006/relationships/customXml" Target="../ink/ink217.xml"/><Relationship Id="rId44" Type="http://schemas.openxmlformats.org/officeDocument/2006/relationships/customXml" Target="../ink/ink228.xml"/><Relationship Id="rId52" Type="http://schemas.openxmlformats.org/officeDocument/2006/relationships/image" Target="../media/image95.png"/><Relationship Id="rId4" Type="http://schemas.openxmlformats.org/officeDocument/2006/relationships/customXml" Target="../ink/ink199.xml"/><Relationship Id="rId9" Type="http://schemas.openxmlformats.org/officeDocument/2006/relationships/image" Target="../media/image87.png"/><Relationship Id="rId14" Type="http://schemas.openxmlformats.org/officeDocument/2006/relationships/image" Target="../media/image59.png"/><Relationship Id="rId22" Type="http://schemas.openxmlformats.org/officeDocument/2006/relationships/image" Target="../media/image88.png"/><Relationship Id="rId27" Type="http://schemas.openxmlformats.org/officeDocument/2006/relationships/customXml" Target="../ink/ink215.xml"/><Relationship Id="rId30" Type="http://schemas.openxmlformats.org/officeDocument/2006/relationships/image" Target="../media/image92.png"/><Relationship Id="rId35" Type="http://schemas.openxmlformats.org/officeDocument/2006/relationships/customXml" Target="../ink/ink220.xml"/><Relationship Id="rId43" Type="http://schemas.openxmlformats.org/officeDocument/2006/relationships/customXml" Target="../ink/ink227.xml"/><Relationship Id="rId48" Type="http://schemas.openxmlformats.org/officeDocument/2006/relationships/customXml" Target="../ink/ink232.xml"/><Relationship Id="rId8" Type="http://schemas.openxmlformats.org/officeDocument/2006/relationships/customXml" Target="../ink/ink201.xml"/><Relationship Id="rId51" Type="http://schemas.openxmlformats.org/officeDocument/2006/relationships/customXml" Target="../ink/ink235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3.xml"/><Relationship Id="rId18" Type="http://schemas.openxmlformats.org/officeDocument/2006/relationships/customXml" Target="../ink/ink248.xml"/><Relationship Id="rId26" Type="http://schemas.openxmlformats.org/officeDocument/2006/relationships/customXml" Target="../ink/ink256.xml"/><Relationship Id="rId39" Type="http://schemas.openxmlformats.org/officeDocument/2006/relationships/image" Target="../media/image102.png"/><Relationship Id="rId21" Type="http://schemas.openxmlformats.org/officeDocument/2006/relationships/customXml" Target="../ink/ink251.xml"/><Relationship Id="rId34" Type="http://schemas.openxmlformats.org/officeDocument/2006/relationships/customXml" Target="../ink/ink262.xml"/><Relationship Id="rId42" Type="http://schemas.openxmlformats.org/officeDocument/2006/relationships/customXml" Target="../ink/ink266.xml"/><Relationship Id="rId47" Type="http://schemas.openxmlformats.org/officeDocument/2006/relationships/customXml" Target="../ink/ink270.xml"/><Relationship Id="rId50" Type="http://schemas.openxmlformats.org/officeDocument/2006/relationships/customXml" Target="../ink/ink273.xml"/><Relationship Id="rId55" Type="http://schemas.openxmlformats.org/officeDocument/2006/relationships/customXml" Target="../ink/ink278.xml"/><Relationship Id="rId7" Type="http://schemas.openxmlformats.org/officeDocument/2006/relationships/image" Target="../media/image58.png"/><Relationship Id="rId12" Type="http://schemas.openxmlformats.org/officeDocument/2006/relationships/customXml" Target="../ink/ink242.xml"/><Relationship Id="rId17" Type="http://schemas.openxmlformats.org/officeDocument/2006/relationships/customXml" Target="../ink/ink247.xml"/><Relationship Id="rId25" Type="http://schemas.openxmlformats.org/officeDocument/2006/relationships/customXml" Target="../ink/ink255.xml"/><Relationship Id="rId33" Type="http://schemas.openxmlformats.org/officeDocument/2006/relationships/customXml" Target="../ink/ink261.xml"/><Relationship Id="rId38" Type="http://schemas.openxmlformats.org/officeDocument/2006/relationships/customXml" Target="../ink/ink264.xml"/><Relationship Id="rId46" Type="http://schemas.openxmlformats.org/officeDocument/2006/relationships/customXml" Target="../ink/ink269.xml"/><Relationship Id="rId59" Type="http://schemas.openxmlformats.org/officeDocument/2006/relationships/customXml" Target="../ink/ink281.xml"/><Relationship Id="rId2" Type="http://schemas.openxmlformats.org/officeDocument/2006/relationships/customXml" Target="../ink/ink236.xml"/><Relationship Id="rId16" Type="http://schemas.openxmlformats.org/officeDocument/2006/relationships/customXml" Target="../ink/ink246.xml"/><Relationship Id="rId20" Type="http://schemas.openxmlformats.org/officeDocument/2006/relationships/customXml" Target="../ink/ink250.xml"/><Relationship Id="rId29" Type="http://schemas.openxmlformats.org/officeDocument/2006/relationships/customXml" Target="../ink/ink258.xml"/><Relationship Id="rId41" Type="http://schemas.openxmlformats.org/officeDocument/2006/relationships/image" Target="../media/image103.png"/><Relationship Id="rId54" Type="http://schemas.openxmlformats.org/officeDocument/2006/relationships/customXml" Target="../ink/ink2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8.xml"/><Relationship Id="rId11" Type="http://schemas.openxmlformats.org/officeDocument/2006/relationships/image" Target="../media/image59.png"/><Relationship Id="rId24" Type="http://schemas.openxmlformats.org/officeDocument/2006/relationships/customXml" Target="../ink/ink254.xml"/><Relationship Id="rId32" Type="http://schemas.openxmlformats.org/officeDocument/2006/relationships/customXml" Target="../ink/ink260.xml"/><Relationship Id="rId37" Type="http://schemas.openxmlformats.org/officeDocument/2006/relationships/image" Target="../media/image101.png"/><Relationship Id="rId40" Type="http://schemas.openxmlformats.org/officeDocument/2006/relationships/customXml" Target="../ink/ink265.xml"/><Relationship Id="rId45" Type="http://schemas.openxmlformats.org/officeDocument/2006/relationships/customXml" Target="../ink/ink268.xml"/><Relationship Id="rId53" Type="http://schemas.openxmlformats.org/officeDocument/2006/relationships/customXml" Target="../ink/ink276.xml"/><Relationship Id="rId58" Type="http://schemas.openxmlformats.org/officeDocument/2006/relationships/customXml" Target="../ink/ink280.xml"/><Relationship Id="rId5" Type="http://schemas.openxmlformats.org/officeDocument/2006/relationships/image" Target="../media/image97.png"/><Relationship Id="rId15" Type="http://schemas.openxmlformats.org/officeDocument/2006/relationships/customXml" Target="../ink/ink245.xml"/><Relationship Id="rId23" Type="http://schemas.openxmlformats.org/officeDocument/2006/relationships/customXml" Target="../ink/ink253.xml"/><Relationship Id="rId28" Type="http://schemas.openxmlformats.org/officeDocument/2006/relationships/image" Target="../media/image98.png"/><Relationship Id="rId36" Type="http://schemas.openxmlformats.org/officeDocument/2006/relationships/customXml" Target="../ink/ink263.xml"/><Relationship Id="rId49" Type="http://schemas.openxmlformats.org/officeDocument/2006/relationships/customXml" Target="../ink/ink272.xml"/><Relationship Id="rId57" Type="http://schemas.openxmlformats.org/officeDocument/2006/relationships/customXml" Target="../ink/ink279.xml"/><Relationship Id="rId10" Type="http://schemas.openxmlformats.org/officeDocument/2006/relationships/customXml" Target="../ink/ink241.xml"/><Relationship Id="rId19" Type="http://schemas.openxmlformats.org/officeDocument/2006/relationships/customXml" Target="../ink/ink249.xml"/><Relationship Id="rId31" Type="http://schemas.openxmlformats.org/officeDocument/2006/relationships/customXml" Target="../ink/ink259.xml"/><Relationship Id="rId44" Type="http://schemas.openxmlformats.org/officeDocument/2006/relationships/customXml" Target="../ink/ink267.xml"/><Relationship Id="rId52" Type="http://schemas.openxmlformats.org/officeDocument/2006/relationships/customXml" Target="../ink/ink275.xml"/><Relationship Id="rId4" Type="http://schemas.openxmlformats.org/officeDocument/2006/relationships/customXml" Target="../ink/ink237.xml"/><Relationship Id="rId9" Type="http://schemas.openxmlformats.org/officeDocument/2006/relationships/customXml" Target="../ink/ink240.xml"/><Relationship Id="rId14" Type="http://schemas.openxmlformats.org/officeDocument/2006/relationships/customXml" Target="../ink/ink244.xml"/><Relationship Id="rId22" Type="http://schemas.openxmlformats.org/officeDocument/2006/relationships/customXml" Target="../ink/ink252.xml"/><Relationship Id="rId27" Type="http://schemas.openxmlformats.org/officeDocument/2006/relationships/customXml" Target="../ink/ink257.xml"/><Relationship Id="rId30" Type="http://schemas.openxmlformats.org/officeDocument/2006/relationships/image" Target="../media/image99.png"/><Relationship Id="rId35" Type="http://schemas.openxmlformats.org/officeDocument/2006/relationships/image" Target="../media/image100.png"/><Relationship Id="rId43" Type="http://schemas.openxmlformats.org/officeDocument/2006/relationships/image" Target="../media/image104.png"/><Relationship Id="rId48" Type="http://schemas.openxmlformats.org/officeDocument/2006/relationships/customXml" Target="../ink/ink271.xml"/><Relationship Id="rId56" Type="http://schemas.openxmlformats.org/officeDocument/2006/relationships/image" Target="../media/image105.png"/><Relationship Id="rId8" Type="http://schemas.openxmlformats.org/officeDocument/2006/relationships/customXml" Target="../ink/ink239.xml"/><Relationship Id="rId51" Type="http://schemas.openxmlformats.org/officeDocument/2006/relationships/customXml" Target="../ink/ink274.xml"/><Relationship Id="rId3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5.xml"/><Relationship Id="rId13" Type="http://schemas.openxmlformats.org/officeDocument/2006/relationships/customXml" Target="../ink/ink289.xml"/><Relationship Id="rId18" Type="http://schemas.openxmlformats.org/officeDocument/2006/relationships/image" Target="../media/image112.png"/><Relationship Id="rId26" Type="http://schemas.openxmlformats.org/officeDocument/2006/relationships/customXml" Target="../ink/ink299.xml"/><Relationship Id="rId3" Type="http://schemas.openxmlformats.org/officeDocument/2006/relationships/image" Target="../media/image108.png"/><Relationship Id="rId21" Type="http://schemas.openxmlformats.org/officeDocument/2006/relationships/customXml" Target="../ink/ink294.xml"/><Relationship Id="rId7" Type="http://schemas.openxmlformats.org/officeDocument/2006/relationships/image" Target="../media/image110.png"/><Relationship Id="rId12" Type="http://schemas.openxmlformats.org/officeDocument/2006/relationships/customXml" Target="../ink/ink288.xml"/><Relationship Id="rId17" Type="http://schemas.openxmlformats.org/officeDocument/2006/relationships/customXml" Target="../ink/ink292.xml"/><Relationship Id="rId25" Type="http://schemas.openxmlformats.org/officeDocument/2006/relationships/customXml" Target="../ink/ink298.xml"/><Relationship Id="rId2" Type="http://schemas.openxmlformats.org/officeDocument/2006/relationships/customXml" Target="../ink/ink282.xml"/><Relationship Id="rId16" Type="http://schemas.openxmlformats.org/officeDocument/2006/relationships/image" Target="../media/image111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4.xml"/><Relationship Id="rId11" Type="http://schemas.openxmlformats.org/officeDocument/2006/relationships/customXml" Target="../ink/ink287.xml"/><Relationship Id="rId24" Type="http://schemas.openxmlformats.org/officeDocument/2006/relationships/customXml" Target="../ink/ink297.xml"/><Relationship Id="rId5" Type="http://schemas.openxmlformats.org/officeDocument/2006/relationships/image" Target="../media/image109.png"/><Relationship Id="rId15" Type="http://schemas.openxmlformats.org/officeDocument/2006/relationships/customXml" Target="../ink/ink291.xml"/><Relationship Id="rId23" Type="http://schemas.openxmlformats.org/officeDocument/2006/relationships/customXml" Target="../ink/ink296.xml"/><Relationship Id="rId28" Type="http://schemas.openxmlformats.org/officeDocument/2006/relationships/customXml" Target="../ink/ink301.xml"/><Relationship Id="rId10" Type="http://schemas.openxmlformats.org/officeDocument/2006/relationships/customXml" Target="../ink/ink286.xml"/><Relationship Id="rId19" Type="http://schemas.openxmlformats.org/officeDocument/2006/relationships/customXml" Target="../ink/ink293.xml"/><Relationship Id="rId4" Type="http://schemas.openxmlformats.org/officeDocument/2006/relationships/customXml" Target="../ink/ink283.xml"/><Relationship Id="rId9" Type="http://schemas.openxmlformats.org/officeDocument/2006/relationships/image" Target="../media/image58.png"/><Relationship Id="rId14" Type="http://schemas.openxmlformats.org/officeDocument/2006/relationships/customXml" Target="../ink/ink290.xml"/><Relationship Id="rId22" Type="http://schemas.openxmlformats.org/officeDocument/2006/relationships/customXml" Target="../ink/ink295.xml"/><Relationship Id="rId27" Type="http://schemas.openxmlformats.org/officeDocument/2006/relationships/customXml" Target="../ink/ink30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5.xml"/><Relationship Id="rId13" Type="http://schemas.openxmlformats.org/officeDocument/2006/relationships/image" Target="../media/image118.png"/><Relationship Id="rId18" Type="http://schemas.openxmlformats.org/officeDocument/2006/relationships/customXml" Target="../ink/ink310.xml"/><Relationship Id="rId26" Type="http://schemas.openxmlformats.org/officeDocument/2006/relationships/customXml" Target="../ink/ink316.xml"/><Relationship Id="rId39" Type="http://schemas.openxmlformats.org/officeDocument/2006/relationships/image" Target="../media/image126.png"/><Relationship Id="rId3" Type="http://schemas.openxmlformats.org/officeDocument/2006/relationships/image" Target="../media/image114.png"/><Relationship Id="rId21" Type="http://schemas.openxmlformats.org/officeDocument/2006/relationships/customXml" Target="../ink/ink312.xml"/><Relationship Id="rId34" Type="http://schemas.openxmlformats.org/officeDocument/2006/relationships/customXml" Target="../ink/ink322.xml"/><Relationship Id="rId42" Type="http://schemas.openxmlformats.org/officeDocument/2006/relationships/customXml" Target="../ink/ink326.xml"/><Relationship Id="rId7" Type="http://schemas.openxmlformats.org/officeDocument/2006/relationships/image" Target="../media/image58.png"/><Relationship Id="rId12" Type="http://schemas.openxmlformats.org/officeDocument/2006/relationships/customXml" Target="../ink/ink307.xml"/><Relationship Id="rId17" Type="http://schemas.openxmlformats.org/officeDocument/2006/relationships/image" Target="../media/image120.png"/><Relationship Id="rId25" Type="http://schemas.openxmlformats.org/officeDocument/2006/relationships/customXml" Target="../ink/ink315.xml"/><Relationship Id="rId33" Type="http://schemas.openxmlformats.org/officeDocument/2006/relationships/image" Target="../media/image123.png"/><Relationship Id="rId38" Type="http://schemas.openxmlformats.org/officeDocument/2006/relationships/customXml" Target="../ink/ink324.xml"/><Relationship Id="rId2" Type="http://schemas.openxmlformats.org/officeDocument/2006/relationships/customXml" Target="../ink/ink302.xml"/><Relationship Id="rId16" Type="http://schemas.openxmlformats.org/officeDocument/2006/relationships/customXml" Target="../ink/ink309.xml"/><Relationship Id="rId20" Type="http://schemas.openxmlformats.org/officeDocument/2006/relationships/image" Target="../media/image121.png"/><Relationship Id="rId29" Type="http://schemas.openxmlformats.org/officeDocument/2006/relationships/customXml" Target="../ink/ink319.xml"/><Relationship Id="rId41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4.xml"/><Relationship Id="rId11" Type="http://schemas.openxmlformats.org/officeDocument/2006/relationships/image" Target="../media/image117.png"/><Relationship Id="rId24" Type="http://schemas.openxmlformats.org/officeDocument/2006/relationships/image" Target="../media/image59.png"/><Relationship Id="rId32" Type="http://schemas.openxmlformats.org/officeDocument/2006/relationships/customXml" Target="../ink/ink321.xml"/><Relationship Id="rId37" Type="http://schemas.openxmlformats.org/officeDocument/2006/relationships/image" Target="../media/image125.png"/><Relationship Id="rId40" Type="http://schemas.openxmlformats.org/officeDocument/2006/relationships/customXml" Target="../ink/ink325.xml"/><Relationship Id="rId45" Type="http://schemas.openxmlformats.org/officeDocument/2006/relationships/image" Target="../media/image129.png"/><Relationship Id="rId5" Type="http://schemas.openxmlformats.org/officeDocument/2006/relationships/image" Target="../media/image115.png"/><Relationship Id="rId15" Type="http://schemas.openxmlformats.org/officeDocument/2006/relationships/image" Target="../media/image119.png"/><Relationship Id="rId23" Type="http://schemas.openxmlformats.org/officeDocument/2006/relationships/customXml" Target="../ink/ink314.xml"/><Relationship Id="rId28" Type="http://schemas.openxmlformats.org/officeDocument/2006/relationships/customXml" Target="../ink/ink318.xml"/><Relationship Id="rId36" Type="http://schemas.openxmlformats.org/officeDocument/2006/relationships/customXml" Target="../ink/ink323.xml"/><Relationship Id="rId10" Type="http://schemas.openxmlformats.org/officeDocument/2006/relationships/customXml" Target="../ink/ink306.xml"/><Relationship Id="rId19" Type="http://schemas.openxmlformats.org/officeDocument/2006/relationships/customXml" Target="../ink/ink311.xml"/><Relationship Id="rId31" Type="http://schemas.openxmlformats.org/officeDocument/2006/relationships/image" Target="../media/image122.png"/><Relationship Id="rId44" Type="http://schemas.openxmlformats.org/officeDocument/2006/relationships/customXml" Target="../ink/ink327.xml"/><Relationship Id="rId4" Type="http://schemas.openxmlformats.org/officeDocument/2006/relationships/customXml" Target="../ink/ink303.xml"/><Relationship Id="rId9" Type="http://schemas.openxmlformats.org/officeDocument/2006/relationships/image" Target="../media/image116.png"/><Relationship Id="rId14" Type="http://schemas.openxmlformats.org/officeDocument/2006/relationships/customXml" Target="../ink/ink308.xml"/><Relationship Id="rId22" Type="http://schemas.openxmlformats.org/officeDocument/2006/relationships/customXml" Target="../ink/ink313.xml"/><Relationship Id="rId27" Type="http://schemas.openxmlformats.org/officeDocument/2006/relationships/customXml" Target="../ink/ink317.xml"/><Relationship Id="rId30" Type="http://schemas.openxmlformats.org/officeDocument/2006/relationships/customXml" Target="../ink/ink320.xml"/><Relationship Id="rId35" Type="http://schemas.openxmlformats.org/officeDocument/2006/relationships/image" Target="../media/image124.png"/><Relationship Id="rId43" Type="http://schemas.openxmlformats.org/officeDocument/2006/relationships/image" Target="../media/image1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26" Type="http://schemas.openxmlformats.org/officeDocument/2006/relationships/image" Target="../media/image9.png"/><Relationship Id="rId39" Type="http://schemas.openxmlformats.org/officeDocument/2006/relationships/customXml" Target="../ink/ink23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34" Type="http://schemas.openxmlformats.org/officeDocument/2006/relationships/image" Target="../media/image13.png"/><Relationship Id="rId42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customXml" Target="../ink/ink11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image" Target="../media/image6.png"/><Relationship Id="rId29" Type="http://schemas.openxmlformats.org/officeDocument/2006/relationships/customXml" Target="../ink/ink18.xml"/><Relationship Id="rId41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image" Target="../media/image8.png"/><Relationship Id="rId32" Type="http://schemas.openxmlformats.org/officeDocument/2006/relationships/image" Target="../media/image12.png"/><Relationship Id="rId37" Type="http://schemas.openxmlformats.org/officeDocument/2006/relationships/customXml" Target="../ink/ink22.xml"/><Relationship Id="rId40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image" Target="../media/image5.png"/><Relationship Id="rId23" Type="http://schemas.openxmlformats.org/officeDocument/2006/relationships/customXml" Target="../ink/ink15.xml"/><Relationship Id="rId28" Type="http://schemas.openxmlformats.org/officeDocument/2006/relationships/image" Target="../media/image10.png"/><Relationship Id="rId36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9.xml"/><Relationship Id="rId22" Type="http://schemas.openxmlformats.org/officeDocument/2006/relationships/image" Target="../media/image7.png"/><Relationship Id="rId27" Type="http://schemas.openxmlformats.org/officeDocument/2006/relationships/customXml" Target="../ink/ink17.xml"/><Relationship Id="rId30" Type="http://schemas.openxmlformats.org/officeDocument/2006/relationships/image" Target="../media/image11.png"/><Relationship Id="rId35" Type="http://schemas.openxmlformats.org/officeDocument/2006/relationships/customXml" Target="../ink/ink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.xml"/><Relationship Id="rId18" Type="http://schemas.openxmlformats.org/officeDocument/2006/relationships/image" Target="../media/image21.png"/><Relationship Id="rId26" Type="http://schemas.openxmlformats.org/officeDocument/2006/relationships/customXml" Target="../ink/ink43.xml"/><Relationship Id="rId39" Type="http://schemas.openxmlformats.org/officeDocument/2006/relationships/customXml" Target="../ink/ink51.xml"/><Relationship Id="rId21" Type="http://schemas.openxmlformats.org/officeDocument/2006/relationships/customXml" Target="../ink/ink39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47" Type="http://schemas.openxmlformats.org/officeDocument/2006/relationships/customXml" Target="../ink/ink55.xml"/><Relationship Id="rId50" Type="http://schemas.openxmlformats.org/officeDocument/2006/relationships/image" Target="../media/image33.png"/><Relationship Id="rId55" Type="http://schemas.openxmlformats.org/officeDocument/2006/relationships/customXml" Target="../ink/ink59.xml"/><Relationship Id="rId63" Type="http://schemas.openxmlformats.org/officeDocument/2006/relationships/customXml" Target="../ink/ink66.xml"/><Relationship Id="rId7" Type="http://schemas.openxmlformats.org/officeDocument/2006/relationships/customXml" Target="../ink/ink29.xml"/><Relationship Id="rId2" Type="http://schemas.openxmlformats.org/officeDocument/2006/relationships/customXml" Target="../ink/ink25.xml"/><Relationship Id="rId16" Type="http://schemas.openxmlformats.org/officeDocument/2006/relationships/image" Target="../media/image20.png"/><Relationship Id="rId20" Type="http://schemas.openxmlformats.org/officeDocument/2006/relationships/customXml" Target="../ink/ink38.xml"/><Relationship Id="rId29" Type="http://schemas.openxmlformats.org/officeDocument/2006/relationships/customXml" Target="../ink/ink46.xml"/><Relationship Id="rId41" Type="http://schemas.openxmlformats.org/officeDocument/2006/relationships/customXml" Target="../ink/ink52.xml"/><Relationship Id="rId54" Type="http://schemas.openxmlformats.org/officeDocument/2006/relationships/image" Target="../media/image35.png"/><Relationship Id="rId62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19.png"/><Relationship Id="rId24" Type="http://schemas.openxmlformats.org/officeDocument/2006/relationships/customXml" Target="../ink/ink42.xml"/><Relationship Id="rId32" Type="http://schemas.openxmlformats.org/officeDocument/2006/relationships/image" Target="../media/image24.png"/><Relationship Id="rId37" Type="http://schemas.openxmlformats.org/officeDocument/2006/relationships/customXml" Target="../ink/ink50.xml"/><Relationship Id="rId40" Type="http://schemas.openxmlformats.org/officeDocument/2006/relationships/image" Target="../media/image28.png"/><Relationship Id="rId45" Type="http://schemas.openxmlformats.org/officeDocument/2006/relationships/customXml" Target="../ink/ink54.xml"/><Relationship Id="rId53" Type="http://schemas.openxmlformats.org/officeDocument/2006/relationships/customXml" Target="../ink/ink58.xml"/><Relationship Id="rId58" Type="http://schemas.openxmlformats.org/officeDocument/2006/relationships/customXml" Target="../ink/ink61.xml"/><Relationship Id="rId5" Type="http://schemas.openxmlformats.org/officeDocument/2006/relationships/customXml" Target="../ink/ink27.xml"/><Relationship Id="rId15" Type="http://schemas.openxmlformats.org/officeDocument/2006/relationships/customXml" Target="../ink/ink35.xml"/><Relationship Id="rId23" Type="http://schemas.openxmlformats.org/officeDocument/2006/relationships/customXml" Target="../ink/ink41.xml"/><Relationship Id="rId28" Type="http://schemas.openxmlformats.org/officeDocument/2006/relationships/customXml" Target="../ink/ink45.xml"/><Relationship Id="rId36" Type="http://schemas.openxmlformats.org/officeDocument/2006/relationships/image" Target="../media/image26.png"/><Relationship Id="rId49" Type="http://schemas.openxmlformats.org/officeDocument/2006/relationships/customXml" Target="../ink/ink56.xml"/><Relationship Id="rId57" Type="http://schemas.openxmlformats.org/officeDocument/2006/relationships/customXml" Target="../ink/ink60.xml"/><Relationship Id="rId61" Type="http://schemas.openxmlformats.org/officeDocument/2006/relationships/customXml" Target="../ink/ink64.xml"/><Relationship Id="rId10" Type="http://schemas.openxmlformats.org/officeDocument/2006/relationships/customXml" Target="../ink/ink31.xml"/><Relationship Id="rId19" Type="http://schemas.openxmlformats.org/officeDocument/2006/relationships/customXml" Target="../ink/ink37.xml"/><Relationship Id="rId31" Type="http://schemas.openxmlformats.org/officeDocument/2006/relationships/customXml" Target="../ink/ink47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customXml" Target="../ink/ink63.xml"/><Relationship Id="rId4" Type="http://schemas.openxmlformats.org/officeDocument/2006/relationships/customXml" Target="../ink/ink26.xml"/><Relationship Id="rId9" Type="http://schemas.openxmlformats.org/officeDocument/2006/relationships/customXml" Target="../ink/ink30.xml"/><Relationship Id="rId14" Type="http://schemas.openxmlformats.org/officeDocument/2006/relationships/customXml" Target="../ink/ink34.xml"/><Relationship Id="rId22" Type="http://schemas.openxmlformats.org/officeDocument/2006/relationships/customXml" Target="../ink/ink40.xml"/><Relationship Id="rId27" Type="http://schemas.openxmlformats.org/officeDocument/2006/relationships/customXml" Target="../ink/ink44.xml"/><Relationship Id="rId30" Type="http://schemas.openxmlformats.org/officeDocument/2006/relationships/image" Target="../media/image23.png"/><Relationship Id="rId35" Type="http://schemas.openxmlformats.org/officeDocument/2006/relationships/customXml" Target="../ink/ink49.xml"/><Relationship Id="rId43" Type="http://schemas.openxmlformats.org/officeDocument/2006/relationships/customXml" Target="../ink/ink53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64" Type="http://schemas.openxmlformats.org/officeDocument/2006/relationships/image" Target="../media/image37.png"/><Relationship Id="rId8" Type="http://schemas.openxmlformats.org/officeDocument/2006/relationships/image" Target="../media/image18.png"/><Relationship Id="rId51" Type="http://schemas.openxmlformats.org/officeDocument/2006/relationships/customXml" Target="../ink/ink57.xml"/><Relationship Id="rId3" Type="http://schemas.openxmlformats.org/officeDocument/2006/relationships/image" Target="../media/image4.png"/><Relationship Id="rId12" Type="http://schemas.openxmlformats.org/officeDocument/2006/relationships/customXml" Target="../ink/ink32.xml"/><Relationship Id="rId17" Type="http://schemas.openxmlformats.org/officeDocument/2006/relationships/customXml" Target="../ink/ink36.xml"/><Relationship Id="rId25" Type="http://schemas.openxmlformats.org/officeDocument/2006/relationships/image" Target="../media/image22.png"/><Relationship Id="rId33" Type="http://schemas.openxmlformats.org/officeDocument/2006/relationships/customXml" Target="../ink/ink48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customXml" Target="../ink/ink6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13" Type="http://schemas.openxmlformats.org/officeDocument/2006/relationships/customXml" Target="../ink/ink75.xml"/><Relationship Id="rId18" Type="http://schemas.openxmlformats.org/officeDocument/2006/relationships/customXml" Target="../ink/ink79.xml"/><Relationship Id="rId26" Type="http://schemas.openxmlformats.org/officeDocument/2006/relationships/image" Target="../media/image2.png"/><Relationship Id="rId39" Type="http://schemas.openxmlformats.org/officeDocument/2006/relationships/customXml" Target="../ink/ink89.xml"/><Relationship Id="rId3" Type="http://schemas.openxmlformats.org/officeDocument/2006/relationships/image" Target="../media/image20.png"/><Relationship Id="rId21" Type="http://schemas.openxmlformats.org/officeDocument/2006/relationships/image" Target="../media/image36.png"/><Relationship Id="rId34" Type="http://schemas.openxmlformats.org/officeDocument/2006/relationships/image" Target="../media/image9.png"/><Relationship Id="rId42" Type="http://schemas.openxmlformats.org/officeDocument/2006/relationships/image" Target="../media/image43.png"/><Relationship Id="rId7" Type="http://schemas.openxmlformats.org/officeDocument/2006/relationships/customXml" Target="../ink/ink70.xml"/><Relationship Id="rId12" Type="http://schemas.openxmlformats.org/officeDocument/2006/relationships/image" Target="../media/image22.png"/><Relationship Id="rId17" Type="http://schemas.openxmlformats.org/officeDocument/2006/relationships/image" Target="../media/image34.png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41.png"/><Relationship Id="rId2" Type="http://schemas.openxmlformats.org/officeDocument/2006/relationships/customXml" Target="../ink/ink67.xml"/><Relationship Id="rId16" Type="http://schemas.openxmlformats.org/officeDocument/2006/relationships/customXml" Target="../ink/ink78.xml"/><Relationship Id="rId20" Type="http://schemas.openxmlformats.org/officeDocument/2006/relationships/customXml" Target="../ink/ink80.xml"/><Relationship Id="rId29" Type="http://schemas.openxmlformats.org/officeDocument/2006/relationships/customXml" Target="../ink/ink86.xml"/><Relationship Id="rId41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customXml" Target="../ink/ink74.xml"/><Relationship Id="rId24" Type="http://schemas.openxmlformats.org/officeDocument/2006/relationships/customXml" Target="../ink/ink83.xml"/><Relationship Id="rId32" Type="http://schemas.openxmlformats.org/officeDocument/2006/relationships/image" Target="../media/image8.png"/><Relationship Id="rId37" Type="http://schemas.openxmlformats.org/officeDocument/2006/relationships/image" Target="../media/image40.png"/><Relationship Id="rId40" Type="http://schemas.openxmlformats.org/officeDocument/2006/relationships/image" Target="../media/image42.png"/><Relationship Id="rId5" Type="http://schemas.openxmlformats.org/officeDocument/2006/relationships/image" Target="../media/image21.png"/><Relationship Id="rId15" Type="http://schemas.openxmlformats.org/officeDocument/2006/relationships/customXml" Target="../ink/ink77.xml"/><Relationship Id="rId23" Type="http://schemas.openxmlformats.org/officeDocument/2006/relationships/customXml" Target="../ink/ink82.xml"/><Relationship Id="rId28" Type="http://schemas.openxmlformats.org/officeDocument/2006/relationships/image" Target="../media/image3.png"/><Relationship Id="rId36" Type="http://schemas.openxmlformats.org/officeDocument/2006/relationships/image" Target="../media/image39.png"/><Relationship Id="rId10" Type="http://schemas.openxmlformats.org/officeDocument/2006/relationships/customXml" Target="../ink/ink73.xml"/><Relationship Id="rId19" Type="http://schemas.openxmlformats.org/officeDocument/2006/relationships/image" Target="../media/image35.png"/><Relationship Id="rId31" Type="http://schemas.openxmlformats.org/officeDocument/2006/relationships/customXml" Target="../ink/ink87.xml"/><Relationship Id="rId44" Type="http://schemas.openxmlformats.org/officeDocument/2006/relationships/image" Target="../media/image44.png"/><Relationship Id="rId4" Type="http://schemas.openxmlformats.org/officeDocument/2006/relationships/customXml" Target="../ink/ink68.xml"/><Relationship Id="rId9" Type="http://schemas.openxmlformats.org/officeDocument/2006/relationships/customXml" Target="../ink/ink72.xml"/><Relationship Id="rId14" Type="http://schemas.openxmlformats.org/officeDocument/2006/relationships/customXml" Target="../ink/ink76.xml"/><Relationship Id="rId22" Type="http://schemas.openxmlformats.org/officeDocument/2006/relationships/customXml" Target="../ink/ink81.xml"/><Relationship Id="rId27" Type="http://schemas.openxmlformats.org/officeDocument/2006/relationships/customXml" Target="../ink/ink85.xml"/><Relationship Id="rId30" Type="http://schemas.openxmlformats.org/officeDocument/2006/relationships/image" Target="../media/image7.png"/><Relationship Id="rId35" Type="http://schemas.openxmlformats.org/officeDocument/2006/relationships/image" Target="../media/image38.png"/><Relationship Id="rId43" Type="http://schemas.openxmlformats.org/officeDocument/2006/relationships/customXml" Target="../ink/ink9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5.xml"/><Relationship Id="rId13" Type="http://schemas.openxmlformats.org/officeDocument/2006/relationships/image" Target="../media/image35.png"/><Relationship Id="rId18" Type="http://schemas.openxmlformats.org/officeDocument/2006/relationships/customXml" Target="../ink/ink103.xml"/><Relationship Id="rId26" Type="http://schemas.openxmlformats.org/officeDocument/2006/relationships/customXml" Target="../ink/ink109.xml"/><Relationship Id="rId3" Type="http://schemas.openxmlformats.org/officeDocument/2006/relationships/image" Target="../media/image45.png"/><Relationship Id="rId21" Type="http://schemas.openxmlformats.org/officeDocument/2006/relationships/customXml" Target="../ink/ink106.xml"/><Relationship Id="rId34" Type="http://schemas.openxmlformats.org/officeDocument/2006/relationships/customXml" Target="../ink/ink113.xml"/><Relationship Id="rId7" Type="http://schemas.openxmlformats.org/officeDocument/2006/relationships/image" Target="../media/image47.png"/><Relationship Id="rId12" Type="http://schemas.openxmlformats.org/officeDocument/2006/relationships/customXml" Target="../ink/ink98.xml"/><Relationship Id="rId17" Type="http://schemas.openxmlformats.org/officeDocument/2006/relationships/customXml" Target="../ink/ink102.xml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2" Type="http://schemas.openxmlformats.org/officeDocument/2006/relationships/customXml" Target="../ink/ink92.xml"/><Relationship Id="rId16" Type="http://schemas.openxmlformats.org/officeDocument/2006/relationships/customXml" Target="../ink/ink101.xml"/><Relationship Id="rId20" Type="http://schemas.openxmlformats.org/officeDocument/2006/relationships/customXml" Target="../ink/ink105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11" Type="http://schemas.openxmlformats.org/officeDocument/2006/relationships/customXml" Target="../ink/ink97.xml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5" Type="http://schemas.openxmlformats.org/officeDocument/2006/relationships/image" Target="../media/image46.png"/><Relationship Id="rId15" Type="http://schemas.openxmlformats.org/officeDocument/2006/relationships/customXml" Target="../ink/ink100.xml"/><Relationship Id="rId23" Type="http://schemas.openxmlformats.org/officeDocument/2006/relationships/image" Target="../media/image48.png"/><Relationship Id="rId28" Type="http://schemas.openxmlformats.org/officeDocument/2006/relationships/customXml" Target="../ink/ink110.xml"/><Relationship Id="rId10" Type="http://schemas.openxmlformats.org/officeDocument/2006/relationships/customXml" Target="../ink/ink96.xml"/><Relationship Id="rId19" Type="http://schemas.openxmlformats.org/officeDocument/2006/relationships/customXml" Target="../ink/ink104.xml"/><Relationship Id="rId31" Type="http://schemas.openxmlformats.org/officeDocument/2006/relationships/image" Target="../media/image52.png"/><Relationship Id="rId4" Type="http://schemas.openxmlformats.org/officeDocument/2006/relationships/customXml" Target="../ink/ink93.xml"/><Relationship Id="rId9" Type="http://schemas.openxmlformats.org/officeDocument/2006/relationships/image" Target="../media/image4.png"/><Relationship Id="rId14" Type="http://schemas.openxmlformats.org/officeDocument/2006/relationships/customXml" Target="../ink/ink99.xml"/><Relationship Id="rId22" Type="http://schemas.openxmlformats.org/officeDocument/2006/relationships/customXml" Target="../ink/ink107.xml"/><Relationship Id="rId27" Type="http://schemas.openxmlformats.org/officeDocument/2006/relationships/image" Target="../media/image50.png"/><Relationship Id="rId30" Type="http://schemas.openxmlformats.org/officeDocument/2006/relationships/customXml" Target="../ink/ink111.xml"/><Relationship Id="rId35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.xml"/><Relationship Id="rId13" Type="http://schemas.openxmlformats.org/officeDocument/2006/relationships/customXml" Target="../ink/ink121.xml"/><Relationship Id="rId18" Type="http://schemas.openxmlformats.org/officeDocument/2006/relationships/customXml" Target="../ink/ink125.xml"/><Relationship Id="rId26" Type="http://schemas.openxmlformats.org/officeDocument/2006/relationships/customXml" Target="../ink/ink133.xml"/><Relationship Id="rId3" Type="http://schemas.openxmlformats.org/officeDocument/2006/relationships/image" Target="../media/image55.png"/><Relationship Id="rId21" Type="http://schemas.openxmlformats.org/officeDocument/2006/relationships/customXml" Target="../ink/ink128.xml"/><Relationship Id="rId34" Type="http://schemas.openxmlformats.org/officeDocument/2006/relationships/image" Target="../media/image61.png"/><Relationship Id="rId7" Type="http://schemas.openxmlformats.org/officeDocument/2006/relationships/image" Target="../media/image57.png"/><Relationship Id="rId12" Type="http://schemas.openxmlformats.org/officeDocument/2006/relationships/customXml" Target="../ink/ink120.xml"/><Relationship Id="rId17" Type="http://schemas.openxmlformats.org/officeDocument/2006/relationships/image" Target="../media/image59.png"/><Relationship Id="rId25" Type="http://schemas.openxmlformats.org/officeDocument/2006/relationships/customXml" Target="../ink/ink132.xml"/><Relationship Id="rId33" Type="http://schemas.openxmlformats.org/officeDocument/2006/relationships/customXml" Target="../ink/ink139.xml"/><Relationship Id="rId2" Type="http://schemas.openxmlformats.org/officeDocument/2006/relationships/customXml" Target="../ink/ink114.xml"/><Relationship Id="rId16" Type="http://schemas.openxmlformats.org/officeDocument/2006/relationships/customXml" Target="../ink/ink124.xml"/><Relationship Id="rId20" Type="http://schemas.openxmlformats.org/officeDocument/2006/relationships/customXml" Target="../ink/ink127.xml"/><Relationship Id="rId29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11" Type="http://schemas.openxmlformats.org/officeDocument/2006/relationships/customXml" Target="../ink/ink119.xml"/><Relationship Id="rId24" Type="http://schemas.openxmlformats.org/officeDocument/2006/relationships/customXml" Target="../ink/ink131.xml"/><Relationship Id="rId32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customXml" Target="../ink/ink123.xml"/><Relationship Id="rId23" Type="http://schemas.openxmlformats.org/officeDocument/2006/relationships/customXml" Target="../ink/ink130.xml"/><Relationship Id="rId28" Type="http://schemas.openxmlformats.org/officeDocument/2006/relationships/customXml" Target="../ink/ink135.xml"/><Relationship Id="rId10" Type="http://schemas.openxmlformats.org/officeDocument/2006/relationships/customXml" Target="../ink/ink118.xml"/><Relationship Id="rId19" Type="http://schemas.openxmlformats.org/officeDocument/2006/relationships/customXml" Target="../ink/ink126.xml"/><Relationship Id="rId31" Type="http://schemas.openxmlformats.org/officeDocument/2006/relationships/customXml" Target="../ink/ink138.xml"/><Relationship Id="rId4" Type="http://schemas.openxmlformats.org/officeDocument/2006/relationships/customXml" Target="../ink/ink115.xml"/><Relationship Id="rId9" Type="http://schemas.openxmlformats.org/officeDocument/2006/relationships/image" Target="../media/image58.png"/><Relationship Id="rId14" Type="http://schemas.openxmlformats.org/officeDocument/2006/relationships/customXml" Target="../ink/ink122.xml"/><Relationship Id="rId22" Type="http://schemas.openxmlformats.org/officeDocument/2006/relationships/customXml" Target="../ink/ink129.xml"/><Relationship Id="rId27" Type="http://schemas.openxmlformats.org/officeDocument/2006/relationships/customXml" Target="../ink/ink134.xml"/><Relationship Id="rId30" Type="http://schemas.openxmlformats.org/officeDocument/2006/relationships/customXml" Target="../ink/ink13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3.xml"/><Relationship Id="rId13" Type="http://schemas.openxmlformats.org/officeDocument/2006/relationships/image" Target="../media/image590.png"/><Relationship Id="rId18" Type="http://schemas.openxmlformats.org/officeDocument/2006/relationships/image" Target="../media/image600.png"/><Relationship Id="rId26" Type="http://schemas.openxmlformats.org/officeDocument/2006/relationships/image" Target="../media/image63.png"/><Relationship Id="rId3" Type="http://schemas.openxmlformats.org/officeDocument/2006/relationships/image" Target="../media/image550.png"/><Relationship Id="rId21" Type="http://schemas.openxmlformats.org/officeDocument/2006/relationships/customXml" Target="../ink/ink151.xml"/><Relationship Id="rId7" Type="http://schemas.openxmlformats.org/officeDocument/2006/relationships/image" Target="../media/image4.png"/><Relationship Id="rId12" Type="http://schemas.openxmlformats.org/officeDocument/2006/relationships/customXml" Target="../ink/ink145.xml"/><Relationship Id="rId17" Type="http://schemas.openxmlformats.org/officeDocument/2006/relationships/customXml" Target="../ink/ink148.xml"/><Relationship Id="rId25" Type="http://schemas.openxmlformats.org/officeDocument/2006/relationships/customXml" Target="../ink/ink153.xml"/><Relationship Id="rId2" Type="http://schemas.openxmlformats.org/officeDocument/2006/relationships/customXml" Target="../ink/ink140.xml"/><Relationship Id="rId16" Type="http://schemas.openxmlformats.org/officeDocument/2006/relationships/customXml" Target="../ink/ink147.xml"/><Relationship Id="rId20" Type="http://schemas.openxmlformats.org/officeDocument/2006/relationships/customXml" Target="../ink/ink150.xml"/><Relationship Id="rId29" Type="http://schemas.openxmlformats.org/officeDocument/2006/relationships/customXml" Target="../ink/ink1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2.xml"/><Relationship Id="rId11" Type="http://schemas.openxmlformats.org/officeDocument/2006/relationships/image" Target="../media/image580.png"/><Relationship Id="rId24" Type="http://schemas.openxmlformats.org/officeDocument/2006/relationships/image" Target="../media/image62.png"/><Relationship Id="rId32" Type="http://schemas.openxmlformats.org/officeDocument/2006/relationships/image" Target="../media/image65.png"/><Relationship Id="rId5" Type="http://schemas.openxmlformats.org/officeDocument/2006/relationships/image" Target="../media/image560.png"/><Relationship Id="rId15" Type="http://schemas.openxmlformats.org/officeDocument/2006/relationships/image" Target="../media/image35.png"/><Relationship Id="rId23" Type="http://schemas.openxmlformats.org/officeDocument/2006/relationships/customXml" Target="../ink/ink152.xml"/><Relationship Id="rId28" Type="http://schemas.openxmlformats.org/officeDocument/2006/relationships/customXml" Target="../ink/ink155.xml"/><Relationship Id="rId10" Type="http://schemas.openxmlformats.org/officeDocument/2006/relationships/customXml" Target="../ink/ink144.xml"/><Relationship Id="rId19" Type="http://schemas.openxmlformats.org/officeDocument/2006/relationships/customXml" Target="../ink/ink149.xml"/><Relationship Id="rId31" Type="http://schemas.openxmlformats.org/officeDocument/2006/relationships/customXml" Target="../ink/ink157.xml"/><Relationship Id="rId4" Type="http://schemas.openxmlformats.org/officeDocument/2006/relationships/customXml" Target="../ink/ink141.xml"/><Relationship Id="rId9" Type="http://schemas.openxmlformats.org/officeDocument/2006/relationships/image" Target="../media/image570.png"/><Relationship Id="rId14" Type="http://schemas.openxmlformats.org/officeDocument/2006/relationships/customXml" Target="../ink/ink146.xml"/><Relationship Id="rId22" Type="http://schemas.openxmlformats.org/officeDocument/2006/relationships/image" Target="../media/image610.png"/><Relationship Id="rId27" Type="http://schemas.openxmlformats.org/officeDocument/2006/relationships/customXml" Target="../ink/ink154.xml"/><Relationship Id="rId30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1.xml"/><Relationship Id="rId13" Type="http://schemas.openxmlformats.org/officeDocument/2006/relationships/customXml" Target="../ink/ink165.xml"/><Relationship Id="rId18" Type="http://schemas.openxmlformats.org/officeDocument/2006/relationships/customXml" Target="../ink/ink169.xml"/><Relationship Id="rId26" Type="http://schemas.openxmlformats.org/officeDocument/2006/relationships/image" Target="../media/image71.png"/><Relationship Id="rId3" Type="http://schemas.openxmlformats.org/officeDocument/2006/relationships/customXml" Target="../ink/ink158.xml"/><Relationship Id="rId21" Type="http://schemas.openxmlformats.org/officeDocument/2006/relationships/customXml" Target="../ink/ink171.xml"/><Relationship Id="rId7" Type="http://schemas.openxmlformats.org/officeDocument/2006/relationships/customXml" Target="../ink/ink160.xml"/><Relationship Id="rId12" Type="http://schemas.openxmlformats.org/officeDocument/2006/relationships/customXml" Target="../ink/ink164.xml"/><Relationship Id="rId17" Type="http://schemas.openxmlformats.org/officeDocument/2006/relationships/customXml" Target="../ink/ink168.xml"/><Relationship Id="rId25" Type="http://schemas.openxmlformats.org/officeDocument/2006/relationships/customXml" Target="../ink/ink174.xml"/><Relationship Id="rId2" Type="http://schemas.openxmlformats.org/officeDocument/2006/relationships/image" Target="../media/image66.png"/><Relationship Id="rId16" Type="http://schemas.openxmlformats.org/officeDocument/2006/relationships/customXml" Target="../ink/ink167.xml"/><Relationship Id="rId20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customXml" Target="../ink/ink163.xml"/><Relationship Id="rId24" Type="http://schemas.openxmlformats.org/officeDocument/2006/relationships/image" Target="../media/image70.png"/><Relationship Id="rId5" Type="http://schemas.openxmlformats.org/officeDocument/2006/relationships/customXml" Target="../ink/ink159.xml"/><Relationship Id="rId15" Type="http://schemas.openxmlformats.org/officeDocument/2006/relationships/customXml" Target="../ink/ink166.xml"/><Relationship Id="rId23" Type="http://schemas.openxmlformats.org/officeDocument/2006/relationships/customXml" Target="../ink/ink173.xml"/><Relationship Id="rId10" Type="http://schemas.openxmlformats.org/officeDocument/2006/relationships/image" Target="../media/image59.png"/><Relationship Id="rId19" Type="http://schemas.openxmlformats.org/officeDocument/2006/relationships/image" Target="../media/image69.png"/><Relationship Id="rId4" Type="http://schemas.openxmlformats.org/officeDocument/2006/relationships/image" Target="../media/image67.png"/><Relationship Id="rId9" Type="http://schemas.openxmlformats.org/officeDocument/2006/relationships/customXml" Target="../ink/ink162.xml"/><Relationship Id="rId14" Type="http://schemas.openxmlformats.org/officeDocument/2006/relationships/image" Target="../media/image68.png"/><Relationship Id="rId22" Type="http://schemas.openxmlformats.org/officeDocument/2006/relationships/customXml" Target="../ink/ink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9CE5-F100-413E-A1A8-8F6D0931C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ML workshop Week 2: </a:t>
            </a:r>
            <a:br>
              <a:rPr lang="en-CA" dirty="0"/>
            </a:br>
            <a:r>
              <a:rPr lang="en-CA" b="1" dirty="0"/>
              <a:t>Support vector machines and fine-tuning 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ED85D-ED68-413D-9494-0CE49CBA2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Joey Silburt</a:t>
            </a:r>
          </a:p>
          <a:p>
            <a:r>
              <a:rPr lang="en-CA" dirty="0"/>
              <a:t>July 8, 2019</a:t>
            </a:r>
          </a:p>
        </p:txBody>
      </p:sp>
    </p:spTree>
    <p:extLst>
      <p:ext uri="{BB962C8B-B14F-4D97-AF65-F5344CB8AC3E}">
        <p14:creationId xmlns:p14="http://schemas.microsoft.com/office/powerpoint/2010/main" val="144189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ED8B-F0A8-4AD0-88E0-D533FE2C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 for SVC: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FBF3-5E28-4498-98CB-2FB89466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essential for SVCs to scale your features..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E4062A-3BE2-46FF-BA88-CD160B377432}"/>
                  </a:ext>
                </a:extLst>
              </p14:cNvPr>
              <p14:cNvContentPartPr/>
              <p14:nvPr/>
            </p14:nvContentPartPr>
            <p14:xfrm>
              <a:off x="850460" y="2882320"/>
              <a:ext cx="3315240" cy="309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E4062A-3BE2-46FF-BA88-CD160B377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460" y="2864680"/>
                <a:ext cx="3350880" cy="31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FC312B-9FD0-41B2-9870-03A8B8C0145B}"/>
                  </a:ext>
                </a:extLst>
              </p14:cNvPr>
              <p14:cNvContentPartPr/>
              <p14:nvPr/>
            </p14:nvContentPartPr>
            <p14:xfrm>
              <a:off x="1498460" y="314944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FC312B-9FD0-41B2-9870-03A8B8C014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5460" y="30864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2C2A63-4256-40B6-ABC9-877A8FA147A9}"/>
                  </a:ext>
                </a:extLst>
              </p14:cNvPr>
              <p14:cNvContentPartPr/>
              <p14:nvPr/>
            </p14:nvContentPartPr>
            <p14:xfrm>
              <a:off x="2590340" y="341584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2C2A63-4256-40B6-ABC9-877A8FA147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7340" y="335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DEB120-09C5-4900-A91F-03BBC70A6001}"/>
                  </a:ext>
                </a:extLst>
              </p14:cNvPr>
              <p14:cNvContentPartPr/>
              <p14:nvPr/>
            </p14:nvContentPartPr>
            <p14:xfrm>
              <a:off x="1980860" y="36570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DEB120-09C5-4900-A91F-03BBC70A60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7860" y="3594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4D4003-B9A6-4DB6-8B69-DD35A0B99592}"/>
                  </a:ext>
                </a:extLst>
              </p14:cNvPr>
              <p14:cNvContentPartPr/>
              <p14:nvPr/>
            </p14:nvContentPartPr>
            <p14:xfrm>
              <a:off x="3022340" y="398752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4D4003-B9A6-4DB6-8B69-DD35A0B995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9340" y="39248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B70141-03F7-4231-8817-C0E87C52E02C}"/>
                  </a:ext>
                </a:extLst>
              </p14:cNvPr>
              <p14:cNvContentPartPr/>
              <p14:nvPr/>
            </p14:nvContentPartPr>
            <p14:xfrm>
              <a:off x="1307660" y="492712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B70141-03F7-4231-8817-C0E87C52E0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4660" y="48644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649A88-1EF1-4986-AF2F-3ADF13335BD6}"/>
                  </a:ext>
                </a:extLst>
              </p14:cNvPr>
              <p14:cNvContentPartPr/>
              <p14:nvPr/>
            </p14:nvContentPartPr>
            <p14:xfrm>
              <a:off x="1968260" y="450772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649A88-1EF1-4986-AF2F-3ADF13335B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05260" y="4445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4917E4-FAB3-49BA-B3CD-6DFD216703AB}"/>
                  </a:ext>
                </a:extLst>
              </p14:cNvPr>
              <p14:cNvContentPartPr/>
              <p14:nvPr/>
            </p14:nvContentPartPr>
            <p14:xfrm>
              <a:off x="2577740" y="534616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4917E4-FAB3-49BA-B3CD-6DFD216703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14740" y="5283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6FD0F9-E9F4-4D9A-9A16-75161B0D5B6C}"/>
                  </a:ext>
                </a:extLst>
              </p14:cNvPr>
              <p14:cNvContentPartPr/>
              <p14:nvPr/>
            </p14:nvContentPartPr>
            <p14:xfrm>
              <a:off x="1472540" y="567664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6FD0F9-E9F4-4D9A-9A16-75161B0D5B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9540" y="5613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3A16FB3-B9E0-4DC3-BC4B-16C9855D4E91}"/>
                  </a:ext>
                </a:extLst>
              </p14:cNvPr>
              <p14:cNvContentPartPr/>
              <p14:nvPr/>
            </p14:nvContentPartPr>
            <p14:xfrm>
              <a:off x="1117220" y="4113520"/>
              <a:ext cx="2184120" cy="1537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3A16FB3-B9E0-4DC3-BC4B-16C9855D4E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2900" y="4109200"/>
                <a:ext cx="2192760" cy="15462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732F21E-8ECE-4195-8FF4-2C4B73F78195}"/>
              </a:ext>
            </a:extLst>
          </p:cNvPr>
          <p:cNvSpPr txBox="1"/>
          <p:nvPr/>
        </p:nvSpPr>
        <p:spPr>
          <a:xfrm>
            <a:off x="355678" y="26858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33532C-19E0-4D36-90F3-B05BC37C9CC6}"/>
                  </a:ext>
                </a:extLst>
              </p14:cNvPr>
              <p14:cNvContentPartPr/>
              <p14:nvPr/>
            </p14:nvContentPartPr>
            <p14:xfrm>
              <a:off x="4672580" y="2831560"/>
              <a:ext cx="2934360" cy="3214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33532C-19E0-4D36-90F3-B05BC37C9C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4580" y="2813560"/>
                <a:ext cx="2970000" cy="32497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34B9EBA-BA4C-49E4-A9BE-C14615055210}"/>
              </a:ext>
            </a:extLst>
          </p:cNvPr>
          <p:cNvSpPr txBox="1"/>
          <p:nvPr/>
        </p:nvSpPr>
        <p:spPr>
          <a:xfrm>
            <a:off x="-25780" y="3944895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Feature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DA46-27C6-4F6F-9EEF-A03C0913401B}"/>
              </a:ext>
            </a:extLst>
          </p:cNvPr>
          <p:cNvSpPr txBox="1"/>
          <p:nvPr/>
        </p:nvSpPr>
        <p:spPr>
          <a:xfrm>
            <a:off x="1939192" y="5952332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Feature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98C39-1ED7-4064-B80D-6B86A8297DCA}"/>
              </a:ext>
            </a:extLst>
          </p:cNvPr>
          <p:cNvSpPr txBox="1"/>
          <p:nvPr/>
        </p:nvSpPr>
        <p:spPr>
          <a:xfrm>
            <a:off x="3704482" y="381662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Feature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20909C-A488-4466-82A3-4D8A42051671}"/>
              </a:ext>
            </a:extLst>
          </p:cNvPr>
          <p:cNvSpPr txBox="1"/>
          <p:nvPr/>
        </p:nvSpPr>
        <p:spPr>
          <a:xfrm>
            <a:off x="5812682" y="6045360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Feature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6D716-5823-444B-8DAA-3061328D526F}"/>
              </a:ext>
            </a:extLst>
          </p:cNvPr>
          <p:cNvSpPr txBox="1"/>
          <p:nvPr/>
        </p:nvSpPr>
        <p:spPr>
          <a:xfrm>
            <a:off x="4367250" y="5695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9B811CE-A68E-4DE3-8AFF-3696808AA7E2}"/>
                  </a:ext>
                </a:extLst>
              </p14:cNvPr>
              <p14:cNvContentPartPr/>
              <p14:nvPr/>
            </p14:nvContentPartPr>
            <p14:xfrm>
              <a:off x="5600660" y="4673320"/>
              <a:ext cx="228960" cy="140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9B811CE-A68E-4DE3-8AFF-3696808AA7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37660" y="4610680"/>
                <a:ext cx="3546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12F8AA7-17F9-47EB-8D78-F88E4D7E83A4}"/>
                  </a:ext>
                </a:extLst>
              </p14:cNvPr>
              <p14:cNvContentPartPr/>
              <p14:nvPr/>
            </p14:nvContentPartPr>
            <p14:xfrm>
              <a:off x="5815940" y="4558840"/>
              <a:ext cx="127440" cy="254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12F8AA7-17F9-47EB-8D78-F88E4D7E83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2940" y="4495840"/>
                <a:ext cx="2530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E431DA-B99D-4C30-A756-B7897AB3832E}"/>
                  </a:ext>
                </a:extLst>
              </p14:cNvPr>
              <p14:cNvContentPartPr/>
              <p14:nvPr/>
            </p14:nvContentPartPr>
            <p14:xfrm>
              <a:off x="8215700" y="2628520"/>
              <a:ext cx="3429720" cy="3353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E431DA-B99D-4C30-A756-B7897AB383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97700" y="2610880"/>
                <a:ext cx="3465360" cy="338940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B3093A0-7785-4CA2-A3DD-716289B54B0E}"/>
              </a:ext>
            </a:extLst>
          </p:cNvPr>
          <p:cNvSpPr txBox="1"/>
          <p:nvPr/>
        </p:nvSpPr>
        <p:spPr>
          <a:xfrm>
            <a:off x="7993012" y="244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6F89AFF-6958-4BF4-A158-E78F76B50F99}"/>
                  </a:ext>
                </a:extLst>
              </p14:cNvPr>
              <p14:cNvContentPartPr/>
              <p14:nvPr/>
            </p14:nvContentPartPr>
            <p14:xfrm>
              <a:off x="8762540" y="4635160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6F89AFF-6958-4BF4-A158-E78F76B50F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9540" y="4572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BB8E585-CC78-43D7-8902-541D28B16411}"/>
                  </a:ext>
                </a:extLst>
              </p14:cNvPr>
              <p14:cNvContentPartPr/>
              <p14:nvPr/>
            </p14:nvContentPartPr>
            <p14:xfrm>
              <a:off x="8991140" y="526984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BB8E585-CC78-43D7-8902-541D28B164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28140" y="5206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E53682F-ECBB-45E8-B058-D6C2E706AD75}"/>
                  </a:ext>
                </a:extLst>
              </p14:cNvPr>
              <p14:cNvContentPartPr/>
              <p14:nvPr/>
            </p14:nvContentPartPr>
            <p14:xfrm>
              <a:off x="9804020" y="5295760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E53682F-ECBB-45E8-B058-D6C2E706AD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380" y="5232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07A536D-6E2E-48F1-A0DF-B5F87EA3ADFD}"/>
                  </a:ext>
                </a:extLst>
              </p14:cNvPr>
              <p14:cNvContentPartPr/>
              <p14:nvPr/>
            </p14:nvContentPartPr>
            <p14:xfrm>
              <a:off x="9499460" y="4876360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07A536D-6E2E-48F1-A0DF-B5F87EA3AD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36460" y="48133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C5CE219-99C2-4832-B031-24AB798E736C}"/>
                  </a:ext>
                </a:extLst>
              </p14:cNvPr>
              <p14:cNvContentPartPr/>
              <p14:nvPr/>
            </p14:nvContentPartPr>
            <p14:xfrm>
              <a:off x="9664340" y="3238360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C5CE219-99C2-4832-B031-24AB798E73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01340" y="31753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B3D3B2F-7535-4411-B4D0-92256FB5ED01}"/>
                  </a:ext>
                </a:extLst>
              </p14:cNvPr>
              <p14:cNvContentPartPr/>
              <p14:nvPr/>
            </p14:nvContentPartPr>
            <p14:xfrm>
              <a:off x="10096340" y="4025320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B3D3B2F-7535-4411-B4D0-92256FB5ED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33340" y="39626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B237986-552A-42DF-BB1B-CD9426C086B0}"/>
                  </a:ext>
                </a:extLst>
              </p14:cNvPr>
              <p14:cNvContentPartPr/>
              <p14:nvPr/>
            </p14:nvContentPartPr>
            <p14:xfrm>
              <a:off x="10705820" y="4939720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B237986-552A-42DF-BB1B-CD9426C086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43180" y="4877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758A7D1-8296-4400-980A-2953939C9AD4}"/>
                  </a:ext>
                </a:extLst>
              </p14:cNvPr>
              <p14:cNvContentPartPr/>
              <p14:nvPr/>
            </p14:nvContentPartPr>
            <p14:xfrm>
              <a:off x="10235660" y="3568120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758A7D1-8296-4400-980A-2953939C9A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72660" y="35054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CE5386F-EC30-4769-A966-A4472B074451}"/>
                  </a:ext>
                </a:extLst>
              </p14:cNvPr>
              <p14:cNvContentPartPr/>
              <p14:nvPr/>
            </p14:nvContentPartPr>
            <p14:xfrm>
              <a:off x="8546540" y="3758920"/>
              <a:ext cx="1707840" cy="2068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CE5386F-EC30-4769-A966-A4472B0744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28540" y="3741280"/>
                <a:ext cx="1743480" cy="210420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B946BCF2-DDAE-4A7F-B596-C4404E9B5513}"/>
              </a:ext>
            </a:extLst>
          </p:cNvPr>
          <p:cNvSpPr txBox="1"/>
          <p:nvPr/>
        </p:nvSpPr>
        <p:spPr>
          <a:xfrm>
            <a:off x="7434744" y="374418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Feature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EEA7B-0E7F-4EF9-8099-63B4379A78C7}"/>
              </a:ext>
            </a:extLst>
          </p:cNvPr>
          <p:cNvSpPr txBox="1"/>
          <p:nvPr/>
        </p:nvSpPr>
        <p:spPr>
          <a:xfrm>
            <a:off x="9180591" y="6024383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Feature 4</a:t>
            </a:r>
          </a:p>
        </p:txBody>
      </p:sp>
      <p:pic>
        <p:nvPicPr>
          <p:cNvPr id="1026" name="Picture 2" descr="Image result for standard scaler">
            <a:extLst>
              <a:ext uri="{FF2B5EF4-FFF2-40B4-BE49-F238E27FC236}">
                <a16:creationId xmlns:a16="http://schemas.microsoft.com/office/drawing/2014/main" id="{3E680C39-DF50-4577-A675-2FE82833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08" y="665829"/>
            <a:ext cx="2101992" cy="154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2377235-5775-419A-ACF7-CA90BD9DCFE2}"/>
              </a:ext>
            </a:extLst>
          </p:cNvPr>
          <p:cNvSpPr txBox="1"/>
          <p:nvPr/>
        </p:nvSpPr>
        <p:spPr>
          <a:xfrm>
            <a:off x="7842169" y="56766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5D27E5-80F5-4C91-9BB3-DC92BBEED4A9}"/>
              </a:ext>
            </a:extLst>
          </p:cNvPr>
          <p:cNvSpPr txBox="1"/>
          <p:nvPr/>
        </p:nvSpPr>
        <p:spPr>
          <a:xfrm>
            <a:off x="4393375" y="28382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983C1F-5B18-4799-BAA8-F0BA8C175A86}"/>
              </a:ext>
            </a:extLst>
          </p:cNvPr>
          <p:cNvSpPr txBox="1"/>
          <p:nvPr/>
        </p:nvSpPr>
        <p:spPr>
          <a:xfrm>
            <a:off x="596534" y="5676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0796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C394-7343-414E-A3FD-1813D48D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support vector machine classifier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62483-F96F-444F-8EE6-F8B38E2AF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0" t="8235" r="19816" b="5324"/>
          <a:stretch/>
        </p:blipFill>
        <p:spPr>
          <a:xfrm>
            <a:off x="470647" y="1585738"/>
            <a:ext cx="6004620" cy="4743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097A86-F529-4FD0-905B-B4C406830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29" t="34510" r="19485" b="19215"/>
          <a:stretch/>
        </p:blipFill>
        <p:spPr>
          <a:xfrm>
            <a:off x="6475267" y="1690688"/>
            <a:ext cx="5728447" cy="3173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E2A83-F000-40F7-8341-3D589319B614}"/>
              </a:ext>
            </a:extLst>
          </p:cNvPr>
          <p:cNvSpPr txBox="1"/>
          <p:nvPr/>
        </p:nvSpPr>
        <p:spPr>
          <a:xfrm>
            <a:off x="6475266" y="4998658"/>
            <a:ext cx="5716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 </a:t>
            </a:r>
            <a:r>
              <a:rPr lang="en-CA" dirty="0" err="1"/>
              <a:t>Sklearn</a:t>
            </a:r>
            <a:r>
              <a:rPr lang="en-CA" dirty="0"/>
              <a:t> ML models have the functions:</a:t>
            </a:r>
          </a:p>
          <a:p>
            <a:endParaRPr lang="en-CA" dirty="0"/>
          </a:p>
          <a:p>
            <a:r>
              <a:rPr lang="en-CA" dirty="0" err="1"/>
              <a:t>model.fit</a:t>
            </a:r>
            <a:r>
              <a:rPr lang="en-CA" dirty="0"/>
              <a:t>(</a:t>
            </a:r>
            <a:r>
              <a:rPr lang="en-CA" dirty="0" err="1"/>
              <a:t>X,y</a:t>
            </a:r>
            <a:r>
              <a:rPr lang="en-CA" dirty="0"/>
              <a:t>)  </a:t>
            </a:r>
            <a:r>
              <a:rPr lang="en-CA" dirty="0">
                <a:sym typeface="Wingdings" panose="05000000000000000000" pitchFamily="2" charset="2"/>
              </a:rPr>
              <a:t> where X is the features, y is target</a:t>
            </a:r>
          </a:p>
          <a:p>
            <a:r>
              <a:rPr lang="en-CA" dirty="0">
                <a:sym typeface="Wingdings" panose="05000000000000000000" pitchFamily="2" charset="2"/>
              </a:rPr>
              <a:t> - this function runs gradient descent to fit the model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 err="1">
                <a:sym typeface="Wingdings" panose="05000000000000000000" pitchFamily="2" charset="2"/>
              </a:rPr>
              <a:t>Model.predict</a:t>
            </a:r>
            <a:r>
              <a:rPr lang="en-CA" dirty="0">
                <a:sym typeface="Wingdings" panose="05000000000000000000" pitchFamily="2" charset="2"/>
              </a:rPr>
              <a:t>(X)  outputs predicted y</a:t>
            </a:r>
          </a:p>
          <a:p>
            <a:endParaRPr lang="en-CA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006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42F-609C-495D-A72E-7782175F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machine learning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054D23-73DD-42A1-8638-07A09F410AD2}"/>
              </a:ext>
            </a:extLst>
          </p:cNvPr>
          <p:cNvSpPr/>
          <p:nvPr/>
        </p:nvSpPr>
        <p:spPr>
          <a:xfrm>
            <a:off x="3911600" y="1667015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3D8CE-FD68-4E97-BC5F-5837E4FCD21D}"/>
              </a:ext>
            </a:extLst>
          </p:cNvPr>
          <p:cNvSpPr/>
          <p:nvPr/>
        </p:nvSpPr>
        <p:spPr>
          <a:xfrm>
            <a:off x="3911600" y="2745722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Generate/Choose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22861-F05F-4FE7-9CCD-EB143A36E25D}"/>
              </a:ext>
            </a:extLst>
          </p:cNvPr>
          <p:cNvSpPr/>
          <p:nvPr/>
        </p:nvSpPr>
        <p:spPr>
          <a:xfrm>
            <a:off x="3898900" y="2213115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A90E82-9673-42B3-984A-6B2EEA3B5189}"/>
              </a:ext>
            </a:extLst>
          </p:cNvPr>
          <p:cNvSpPr/>
          <p:nvPr/>
        </p:nvSpPr>
        <p:spPr>
          <a:xfrm>
            <a:off x="3911600" y="32783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Scale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13388-4484-42E2-BDC4-B9F7A37750D2}"/>
              </a:ext>
            </a:extLst>
          </p:cNvPr>
          <p:cNvSpPr/>
          <p:nvPr/>
        </p:nvSpPr>
        <p:spPr>
          <a:xfrm>
            <a:off x="3911600" y="38244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Choose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AAC4C-8AA7-4E75-BC5C-5E0C1FA598C7}"/>
              </a:ext>
            </a:extLst>
          </p:cNvPr>
          <p:cNvSpPr/>
          <p:nvPr/>
        </p:nvSpPr>
        <p:spPr>
          <a:xfrm>
            <a:off x="3898900" y="43705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Choose Hyperparameters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2D4FC-6447-407A-965B-4DACBA00D702}"/>
              </a:ext>
            </a:extLst>
          </p:cNvPr>
          <p:cNvSpPr/>
          <p:nvPr/>
        </p:nvSpPr>
        <p:spPr>
          <a:xfrm>
            <a:off x="3898900" y="49166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Fit Model</a:t>
            </a: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4A487DC2-3309-4EE9-9DB4-C687965C4844}"/>
              </a:ext>
            </a:extLst>
          </p:cNvPr>
          <p:cNvSpPr/>
          <p:nvPr/>
        </p:nvSpPr>
        <p:spPr>
          <a:xfrm rot="16200000">
            <a:off x="6455242" y="4858614"/>
            <a:ext cx="1168259" cy="4937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6DF307-5718-4AA1-9B17-FF26F458AE0D}"/>
              </a:ext>
            </a:extLst>
          </p:cNvPr>
          <p:cNvSpPr/>
          <p:nvPr/>
        </p:nvSpPr>
        <p:spPr>
          <a:xfrm>
            <a:off x="3898900" y="54627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Evaluate Accuracy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2197EA-D967-4419-B6B8-2E4F9167639E}"/>
              </a:ext>
            </a:extLst>
          </p:cNvPr>
          <p:cNvSpPr/>
          <p:nvPr/>
        </p:nvSpPr>
        <p:spPr>
          <a:xfrm>
            <a:off x="3898900" y="60088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Make Predictions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918A3E6-B7B3-4B68-BB15-0A89E43F656E}"/>
              </a:ext>
            </a:extLst>
          </p:cNvPr>
          <p:cNvSpPr/>
          <p:nvPr/>
        </p:nvSpPr>
        <p:spPr>
          <a:xfrm rot="10800000">
            <a:off x="7373143" y="4521340"/>
            <a:ext cx="482600" cy="38969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FFAFECC-DC22-42CE-9F38-6E83DB4EC623}"/>
              </a:ext>
            </a:extLst>
          </p:cNvPr>
          <p:cNvSpPr/>
          <p:nvPr/>
        </p:nvSpPr>
        <p:spPr>
          <a:xfrm rot="10800000">
            <a:off x="7385842" y="5539735"/>
            <a:ext cx="482600" cy="38969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B45C-C51D-4367-A423-704C0A8C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choose the best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8A9D-3751-404F-ADC8-F80E5340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making a support vector machine, we need to choose values for the hyperparameters C and lambda, so how can we choose these parameters?</a:t>
            </a:r>
          </a:p>
          <a:p>
            <a:r>
              <a:rPr lang="en-CA" dirty="0"/>
              <a:t>Answer: choose the parameters which has the best score.</a:t>
            </a:r>
          </a:p>
          <a:p>
            <a:r>
              <a:rPr lang="en-CA" dirty="0"/>
              <a:t>To do so, we will conduct a grid search – basically a series of for loops to iterate through a range of hyperparameters and select the best result.</a:t>
            </a:r>
          </a:p>
        </p:txBody>
      </p:sp>
    </p:spTree>
    <p:extLst>
      <p:ext uri="{BB962C8B-B14F-4D97-AF65-F5344CB8AC3E}">
        <p14:creationId xmlns:p14="http://schemas.microsoft.com/office/powerpoint/2010/main" val="356549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EC15-2693-4316-87F9-1B47D967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Search of SVC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24BF76-2160-4BFE-AA37-CCE2A7339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44" t="28706" r="12252" b="20506"/>
          <a:stretch/>
        </p:blipFill>
        <p:spPr>
          <a:xfrm>
            <a:off x="425965" y="1690688"/>
            <a:ext cx="11340069" cy="47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C0EB-1426-4288-80AB-F24C6DD9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for implementing a grid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C6E54-9399-40FB-8B2C-CFA4B39A9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9" t="50000" r="30625" b="32778"/>
          <a:stretch/>
        </p:blipFill>
        <p:spPr>
          <a:xfrm>
            <a:off x="266700" y="1950481"/>
            <a:ext cx="10792440" cy="23812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E2742B-5C2B-48E2-AA4D-6D084FB3D6CB}"/>
              </a:ext>
            </a:extLst>
          </p:cNvPr>
          <p:cNvCxnSpPr/>
          <p:nvPr/>
        </p:nvCxnSpPr>
        <p:spPr>
          <a:xfrm>
            <a:off x="5543550" y="2262663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8FAE70-5912-4693-98D4-3C37952B7E88}"/>
              </a:ext>
            </a:extLst>
          </p:cNvPr>
          <p:cNvSpPr txBox="1"/>
          <p:nvPr/>
        </p:nvSpPr>
        <p:spPr>
          <a:xfrm>
            <a:off x="6153150" y="207216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list [10^-2,…,10^10]  # list is 13 elements long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D0D790-9138-4B62-9BA8-E22ADC00AEEB}"/>
              </a:ext>
            </a:extLst>
          </p:cNvPr>
          <p:cNvCxnSpPr/>
          <p:nvPr/>
        </p:nvCxnSpPr>
        <p:spPr>
          <a:xfrm>
            <a:off x="5820390" y="2651043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33D6F1-C257-4EF7-942B-366894605C83}"/>
              </a:ext>
            </a:extLst>
          </p:cNvPr>
          <p:cNvSpPr txBox="1"/>
          <p:nvPr/>
        </p:nvSpPr>
        <p:spPr>
          <a:xfrm>
            <a:off x="6429990" y="246054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list [10^-9,…,10^3]  # list is 13 elements long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D74237-DAAB-4891-823E-608FD22A80C2}"/>
              </a:ext>
            </a:extLst>
          </p:cNvPr>
          <p:cNvCxnSpPr/>
          <p:nvPr/>
        </p:nvCxnSpPr>
        <p:spPr>
          <a:xfrm>
            <a:off x="10993080" y="3276600"/>
            <a:ext cx="294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762926-1D4C-4C10-95C9-FECDB8CA35CA}"/>
              </a:ext>
            </a:extLst>
          </p:cNvPr>
          <p:cNvSpPr txBox="1"/>
          <p:nvPr/>
        </p:nvSpPr>
        <p:spPr>
          <a:xfrm>
            <a:off x="11178510" y="3091934"/>
            <a:ext cx="91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ignore </a:t>
            </a:r>
          </a:p>
          <a:p>
            <a:r>
              <a:rPr lang="en-CA" dirty="0"/>
              <a:t>for now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4932328-80EC-4C29-A700-51918C097D9B}"/>
              </a:ext>
            </a:extLst>
          </p:cNvPr>
          <p:cNvSpPr/>
          <p:nvPr/>
        </p:nvSpPr>
        <p:spPr>
          <a:xfrm>
            <a:off x="7962900" y="3410810"/>
            <a:ext cx="514350" cy="5100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72A993-8D22-402F-816F-378E43D0338C}"/>
              </a:ext>
            </a:extLst>
          </p:cNvPr>
          <p:cNvSpPr/>
          <p:nvPr/>
        </p:nvSpPr>
        <p:spPr>
          <a:xfrm>
            <a:off x="400050" y="2829873"/>
            <a:ext cx="7067550" cy="312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84363-0C7E-4CB7-84CE-9144E2B64DBA}"/>
              </a:ext>
            </a:extLst>
          </p:cNvPr>
          <p:cNvCxnSpPr>
            <a:cxnSpLocks/>
          </p:cNvCxnSpPr>
          <p:nvPr/>
        </p:nvCxnSpPr>
        <p:spPr>
          <a:xfrm flipV="1">
            <a:off x="3600449" y="3920870"/>
            <a:ext cx="1" cy="19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264205-800F-47FB-92AA-9819BF6AA517}"/>
              </a:ext>
            </a:extLst>
          </p:cNvPr>
          <p:cNvSpPr txBox="1"/>
          <p:nvPr/>
        </p:nvSpPr>
        <p:spPr>
          <a:xfrm>
            <a:off x="1564314" y="4114800"/>
            <a:ext cx="407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Model</a:t>
            </a:r>
          </a:p>
          <a:p>
            <a:pPr algn="ctr"/>
            <a:r>
              <a:rPr lang="en-CA" dirty="0"/>
              <a:t>Replace with any </a:t>
            </a:r>
            <a:r>
              <a:rPr lang="en-CA" dirty="0" err="1"/>
              <a:t>sklearn</a:t>
            </a:r>
            <a:r>
              <a:rPr lang="en-CA" dirty="0"/>
              <a:t> model you want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54798D-6222-45F6-ABBB-92AE85653A0D}"/>
              </a:ext>
            </a:extLst>
          </p:cNvPr>
          <p:cNvCxnSpPr>
            <a:cxnSpLocks/>
          </p:cNvCxnSpPr>
          <p:nvPr/>
        </p:nvCxnSpPr>
        <p:spPr>
          <a:xfrm flipV="1">
            <a:off x="6896100" y="3920872"/>
            <a:ext cx="0" cy="19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59419E-1DC2-44AA-8536-F50E166697F9}"/>
              </a:ext>
            </a:extLst>
          </p:cNvPr>
          <p:cNvSpPr txBox="1"/>
          <p:nvPr/>
        </p:nvSpPr>
        <p:spPr>
          <a:xfrm>
            <a:off x="5648940" y="4166113"/>
            <a:ext cx="282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Parameters to iterate over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215DFF-EAE9-46FF-9E33-6CCD856DAD06}"/>
              </a:ext>
            </a:extLst>
          </p:cNvPr>
          <p:cNvSpPr txBox="1"/>
          <p:nvPr/>
        </p:nvSpPr>
        <p:spPr>
          <a:xfrm>
            <a:off x="0" y="4709460"/>
            <a:ext cx="1000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Dictionaries! Very useful data structure in python:</a:t>
            </a:r>
          </a:p>
          <a:p>
            <a:r>
              <a:rPr lang="en-CA" dirty="0"/>
              <a:t>Syntax: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52833B-3958-494B-9D93-87C68154C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3" t="62981" r="52261" b="21000"/>
          <a:stretch/>
        </p:blipFill>
        <p:spPr>
          <a:xfrm>
            <a:off x="1043991" y="5087546"/>
            <a:ext cx="7587179" cy="159265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854061-CB13-4EAF-B77C-4EFE887DC0CF}"/>
              </a:ext>
            </a:extLst>
          </p:cNvPr>
          <p:cNvCxnSpPr>
            <a:cxnSpLocks/>
          </p:cNvCxnSpPr>
          <p:nvPr/>
        </p:nvCxnSpPr>
        <p:spPr>
          <a:xfrm flipH="1">
            <a:off x="3797300" y="1624066"/>
            <a:ext cx="654050" cy="120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E46ED0-19AB-4210-88B9-FF0AE3B6D0AA}"/>
              </a:ext>
            </a:extLst>
          </p:cNvPr>
          <p:cNvCxnSpPr/>
          <p:nvPr/>
        </p:nvCxnSpPr>
        <p:spPr>
          <a:xfrm>
            <a:off x="5130800" y="1690688"/>
            <a:ext cx="764560" cy="109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789F29-71E8-441A-8949-335EB7535E5F}"/>
              </a:ext>
            </a:extLst>
          </p:cNvPr>
          <p:cNvSpPr txBox="1"/>
          <p:nvPr/>
        </p:nvSpPr>
        <p:spPr>
          <a:xfrm>
            <a:off x="4005581" y="1276699"/>
            <a:ext cx="18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SVM parameters</a:t>
            </a:r>
          </a:p>
        </p:txBody>
      </p:sp>
    </p:spTree>
    <p:extLst>
      <p:ext uri="{BB962C8B-B14F-4D97-AF65-F5344CB8AC3E}">
        <p14:creationId xmlns:p14="http://schemas.microsoft.com/office/powerpoint/2010/main" val="20667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75C5-2B58-4D29-B4B2-DE20952E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 Validation – a method to get a more accurate prediction of your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ABB37-B7D5-4CEC-93AA-C10A275CAF02}"/>
              </a:ext>
            </a:extLst>
          </p:cNvPr>
          <p:cNvSpPr/>
          <p:nvPr/>
        </p:nvSpPr>
        <p:spPr>
          <a:xfrm>
            <a:off x="838200" y="2065337"/>
            <a:ext cx="66167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45FE4-2170-4983-AEFC-C69D03B4A377}"/>
              </a:ext>
            </a:extLst>
          </p:cNvPr>
          <p:cNvSpPr txBox="1"/>
          <p:nvPr/>
        </p:nvSpPr>
        <p:spPr>
          <a:xfrm>
            <a:off x="3365500" y="2166649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Your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81231-3F49-4801-BE6E-E1CD371476E2}"/>
              </a:ext>
            </a:extLst>
          </p:cNvPr>
          <p:cNvSpPr/>
          <p:nvPr/>
        </p:nvSpPr>
        <p:spPr>
          <a:xfrm>
            <a:off x="5257800" y="2065337"/>
            <a:ext cx="2197100" cy="78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A555F-C8CF-487C-82A7-C557CEC24F72}"/>
              </a:ext>
            </a:extLst>
          </p:cNvPr>
          <p:cNvSpPr txBox="1"/>
          <p:nvPr/>
        </p:nvSpPr>
        <p:spPr>
          <a:xfrm>
            <a:off x="5359400" y="1561820"/>
            <a:ext cx="199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Test (~30%)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46574-B131-433D-A7D2-504516EF6E46}"/>
              </a:ext>
            </a:extLst>
          </p:cNvPr>
          <p:cNvSpPr txBox="1"/>
          <p:nvPr/>
        </p:nvSpPr>
        <p:spPr>
          <a:xfrm>
            <a:off x="2576831" y="1593384"/>
            <a:ext cx="208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Train (~70%)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48A00-BB06-4666-BD46-1D2A369242BD}"/>
              </a:ext>
            </a:extLst>
          </p:cNvPr>
          <p:cNvSpPr txBox="1"/>
          <p:nvPr/>
        </p:nvSpPr>
        <p:spPr>
          <a:xfrm flipH="1">
            <a:off x="7708899" y="2065337"/>
            <a:ext cx="4483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Problems:</a:t>
            </a:r>
          </a:p>
          <a:p>
            <a:r>
              <a:rPr lang="en-CA" dirty="0"/>
              <a:t>1. even though we are randomly sampling 30%, maybe we get a particularly bad distribution.</a:t>
            </a:r>
          </a:p>
          <a:p>
            <a:r>
              <a:rPr lang="en-CA" dirty="0"/>
              <a:t>2. Maybe we have too sparse data that there is not enough to train if 30% is tested.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E71122-5758-4382-A9E1-D45CA02DAD4A}"/>
              </a:ext>
            </a:extLst>
          </p:cNvPr>
          <p:cNvSpPr/>
          <p:nvPr/>
        </p:nvSpPr>
        <p:spPr>
          <a:xfrm>
            <a:off x="825502" y="3604376"/>
            <a:ext cx="66167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EF39E-5CDE-420B-B14E-1FE4E340E824}"/>
              </a:ext>
            </a:extLst>
          </p:cNvPr>
          <p:cNvSpPr/>
          <p:nvPr/>
        </p:nvSpPr>
        <p:spPr>
          <a:xfrm>
            <a:off x="5727699" y="3604376"/>
            <a:ext cx="1714503" cy="3943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17E6D-E00C-4DAD-A69D-498EE6CD8EAA}"/>
              </a:ext>
            </a:extLst>
          </p:cNvPr>
          <p:cNvSpPr txBox="1"/>
          <p:nvPr/>
        </p:nvSpPr>
        <p:spPr>
          <a:xfrm>
            <a:off x="2576831" y="3042720"/>
            <a:ext cx="469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SOLUTION: 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7C7DA-FA19-46D8-9448-A141B5EBD1F8}"/>
              </a:ext>
            </a:extLst>
          </p:cNvPr>
          <p:cNvSpPr txBox="1"/>
          <p:nvPr/>
        </p:nvSpPr>
        <p:spPr>
          <a:xfrm flipH="1">
            <a:off x="7708898" y="3980613"/>
            <a:ext cx="4483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K-fold cross validation:</a:t>
            </a:r>
          </a:p>
          <a:p>
            <a:pPr marL="342900" indent="-342900">
              <a:buAutoNum type="arabicPeriod"/>
            </a:pPr>
            <a:r>
              <a:rPr lang="en-CA" dirty="0"/>
              <a:t>Partition the data randomly into k equal portions</a:t>
            </a:r>
          </a:p>
          <a:p>
            <a:pPr marL="342900" indent="-342900">
              <a:buAutoNum type="arabicPeriod"/>
            </a:pPr>
            <a:r>
              <a:rPr lang="en-CA" dirty="0"/>
              <a:t>Leave one portion out to serve as the test.</a:t>
            </a:r>
          </a:p>
          <a:p>
            <a:pPr marL="342900" indent="-342900">
              <a:buAutoNum type="arabicPeriod"/>
            </a:pPr>
            <a:r>
              <a:rPr lang="en-CA" dirty="0"/>
              <a:t>Train on the remaining folds</a:t>
            </a:r>
          </a:p>
          <a:p>
            <a:pPr marL="342900" indent="-342900">
              <a:buAutoNum type="arabicPeriod"/>
            </a:pPr>
            <a:r>
              <a:rPr lang="en-CA" dirty="0"/>
              <a:t>Test on left out fold</a:t>
            </a:r>
          </a:p>
          <a:p>
            <a:pPr marL="342900" indent="-342900">
              <a:buAutoNum type="arabicPeriod"/>
            </a:pPr>
            <a:r>
              <a:rPr lang="en-CA" dirty="0"/>
              <a:t>Repeat for all combinations of K-partitions</a:t>
            </a:r>
          </a:p>
          <a:p>
            <a:pPr marL="342900" indent="-342900">
              <a:buAutoNum type="arabicPeriod"/>
            </a:pPr>
            <a:r>
              <a:rPr lang="en-CA" dirty="0"/>
              <a:t>Average over all folds to get accuracy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DC1774-984E-42D7-A156-CEA6858BA2DE}"/>
              </a:ext>
            </a:extLst>
          </p:cNvPr>
          <p:cNvSpPr/>
          <p:nvPr/>
        </p:nvSpPr>
        <p:spPr>
          <a:xfrm>
            <a:off x="838200" y="4102909"/>
            <a:ext cx="66167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DEBE-15EF-4AA6-9281-38A05D433F4E}"/>
              </a:ext>
            </a:extLst>
          </p:cNvPr>
          <p:cNvSpPr/>
          <p:nvPr/>
        </p:nvSpPr>
        <p:spPr>
          <a:xfrm>
            <a:off x="838200" y="4102909"/>
            <a:ext cx="1536700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407F19-FC01-41C8-BB0D-BFCD70374DDA}"/>
              </a:ext>
            </a:extLst>
          </p:cNvPr>
          <p:cNvSpPr/>
          <p:nvPr/>
        </p:nvSpPr>
        <p:spPr>
          <a:xfrm>
            <a:off x="838200" y="4601442"/>
            <a:ext cx="66167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EE259-C29B-4218-A961-E8F03792F043}"/>
              </a:ext>
            </a:extLst>
          </p:cNvPr>
          <p:cNvSpPr/>
          <p:nvPr/>
        </p:nvSpPr>
        <p:spPr>
          <a:xfrm>
            <a:off x="2374899" y="4601442"/>
            <a:ext cx="1676399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B5FBC-0649-4016-88F2-AE3E331B2495}"/>
              </a:ext>
            </a:extLst>
          </p:cNvPr>
          <p:cNvSpPr/>
          <p:nvPr/>
        </p:nvSpPr>
        <p:spPr>
          <a:xfrm>
            <a:off x="838200" y="5096125"/>
            <a:ext cx="66167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11523-F6D1-4FB1-8738-90A339E2B010}"/>
              </a:ext>
            </a:extLst>
          </p:cNvPr>
          <p:cNvSpPr/>
          <p:nvPr/>
        </p:nvSpPr>
        <p:spPr>
          <a:xfrm>
            <a:off x="4051299" y="5093793"/>
            <a:ext cx="1676399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6520F1-9EE9-4F2D-9B7B-C6AA0CEC5D54}"/>
              </a:ext>
            </a:extLst>
          </p:cNvPr>
          <p:cNvSpPr txBox="1"/>
          <p:nvPr/>
        </p:nvSpPr>
        <p:spPr>
          <a:xfrm>
            <a:off x="2901315" y="5611518"/>
            <a:ext cx="35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60712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4668-431C-43F9-9BB6-C814DFC9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search with cross-validation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0C406-C4D4-4A7C-86F3-A4A6D9736BF0}"/>
              </a:ext>
            </a:extLst>
          </p:cNvPr>
          <p:cNvSpPr/>
          <p:nvPr/>
        </p:nvSpPr>
        <p:spPr>
          <a:xfrm>
            <a:off x="2501902" y="2749490"/>
            <a:ext cx="66167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0DF25-59C0-4E9F-B53C-30DF3EFFBFE3}"/>
              </a:ext>
            </a:extLst>
          </p:cNvPr>
          <p:cNvSpPr/>
          <p:nvPr/>
        </p:nvSpPr>
        <p:spPr>
          <a:xfrm>
            <a:off x="7404099" y="2749490"/>
            <a:ext cx="1714503" cy="3943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24E8D-D65E-4EB8-963D-AE04E99B6B1A}"/>
              </a:ext>
            </a:extLst>
          </p:cNvPr>
          <p:cNvSpPr/>
          <p:nvPr/>
        </p:nvSpPr>
        <p:spPr>
          <a:xfrm>
            <a:off x="2514600" y="3248023"/>
            <a:ext cx="66167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05340D-A142-4765-B257-506EE820C4EE}"/>
              </a:ext>
            </a:extLst>
          </p:cNvPr>
          <p:cNvSpPr/>
          <p:nvPr/>
        </p:nvSpPr>
        <p:spPr>
          <a:xfrm>
            <a:off x="2514600" y="3248023"/>
            <a:ext cx="1536700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06857-7F10-4F0B-A7FC-5EC471F79EC9}"/>
              </a:ext>
            </a:extLst>
          </p:cNvPr>
          <p:cNvSpPr/>
          <p:nvPr/>
        </p:nvSpPr>
        <p:spPr>
          <a:xfrm>
            <a:off x="2514600" y="3746556"/>
            <a:ext cx="66167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81C1FD-0C8A-4835-A794-45C424C59BAF}"/>
              </a:ext>
            </a:extLst>
          </p:cNvPr>
          <p:cNvSpPr/>
          <p:nvPr/>
        </p:nvSpPr>
        <p:spPr>
          <a:xfrm>
            <a:off x="4051299" y="3746556"/>
            <a:ext cx="1676399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E9B23A-AEAC-476C-A37A-DF3568BD8C66}"/>
              </a:ext>
            </a:extLst>
          </p:cNvPr>
          <p:cNvSpPr/>
          <p:nvPr/>
        </p:nvSpPr>
        <p:spPr>
          <a:xfrm>
            <a:off x="2514600" y="4241239"/>
            <a:ext cx="66167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7A0325-56EE-47C5-87AB-1AC06D6B8F38}"/>
              </a:ext>
            </a:extLst>
          </p:cNvPr>
          <p:cNvSpPr/>
          <p:nvPr/>
        </p:nvSpPr>
        <p:spPr>
          <a:xfrm>
            <a:off x="5727699" y="4238907"/>
            <a:ext cx="1676399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6D647-D367-464D-88CB-5FC79320BA60}"/>
              </a:ext>
            </a:extLst>
          </p:cNvPr>
          <p:cNvSpPr txBox="1"/>
          <p:nvPr/>
        </p:nvSpPr>
        <p:spPr>
          <a:xfrm>
            <a:off x="1054100" y="1803400"/>
            <a:ext cx="15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value of C: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3C294B-2A08-4A60-A93A-7543E39B8E4B}"/>
              </a:ext>
            </a:extLst>
          </p:cNvPr>
          <p:cNvSpPr txBox="1"/>
          <p:nvPr/>
        </p:nvSpPr>
        <p:spPr>
          <a:xfrm>
            <a:off x="1638300" y="2143402"/>
            <a:ext cx="20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value of gamma: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A11E503-0059-42BC-92AF-3C537CF5360A}"/>
              </a:ext>
            </a:extLst>
          </p:cNvPr>
          <p:cNvSpPr/>
          <p:nvPr/>
        </p:nvSpPr>
        <p:spPr>
          <a:xfrm>
            <a:off x="5575300" y="4723367"/>
            <a:ext cx="584200" cy="482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0E9CD-FEE7-4F88-A4FF-E552C6C27438}"/>
              </a:ext>
            </a:extLst>
          </p:cNvPr>
          <p:cNvSpPr txBox="1"/>
          <p:nvPr/>
        </p:nvSpPr>
        <p:spPr>
          <a:xfrm>
            <a:off x="4584700" y="528748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Output average 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B00B3-484C-4960-88BB-437C2EF0C6DD}"/>
              </a:ext>
            </a:extLst>
          </p:cNvPr>
          <p:cNvSpPr txBox="1"/>
          <p:nvPr/>
        </p:nvSpPr>
        <p:spPr>
          <a:xfrm>
            <a:off x="876300" y="5597336"/>
            <a:ext cx="443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Choose best parameters:</a:t>
            </a:r>
          </a:p>
          <a:p>
            <a:endParaRPr lang="en-CA" dirty="0"/>
          </a:p>
          <a:p>
            <a:r>
              <a:rPr lang="en-CA" dirty="0"/>
              <a:t>Model accuracy is average K-fold accuracy with the best parameters</a:t>
            </a:r>
          </a:p>
        </p:txBody>
      </p:sp>
    </p:spTree>
    <p:extLst>
      <p:ext uri="{BB962C8B-B14F-4D97-AF65-F5344CB8AC3E}">
        <p14:creationId xmlns:p14="http://schemas.microsoft.com/office/powerpoint/2010/main" val="397086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5F5A-0BC6-4F16-AA80-1DB84C7C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Revisiting how to train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F954-2D62-4EAC-BB43-3CDDC9CB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/>
          <a:p>
            <a:r>
              <a:rPr lang="en-CA" sz="2400" dirty="0"/>
              <a:t>There is a conundrum – Ideally, your final evaluation should use data the model has never seen before, and grid search implicitly semi-stores that information by determining the best hyper-parameters for your ‘never before seen data’.</a:t>
            </a:r>
          </a:p>
          <a:p>
            <a:r>
              <a:rPr lang="en-CA" sz="2400" dirty="0"/>
              <a:t>Introduce a cross-validation dataset for tuning</a:t>
            </a:r>
          </a:p>
          <a:p>
            <a:r>
              <a:rPr lang="en-CA" sz="2400" dirty="0"/>
              <a:t>To be super conservative (which I like to be) and to get the best, unbiased estimate of accuracy you should implement a cross-validation set to optimize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89966-B16C-408B-890B-3D10676D7871}"/>
              </a:ext>
            </a:extLst>
          </p:cNvPr>
          <p:cNvSpPr/>
          <p:nvPr/>
        </p:nvSpPr>
        <p:spPr>
          <a:xfrm>
            <a:off x="1117600" y="4216400"/>
            <a:ext cx="42037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 (~80%)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7EE37-DA51-445D-83C4-EF1D7F678982}"/>
              </a:ext>
            </a:extLst>
          </p:cNvPr>
          <p:cNvSpPr/>
          <p:nvPr/>
        </p:nvSpPr>
        <p:spPr>
          <a:xfrm>
            <a:off x="5321300" y="4216400"/>
            <a:ext cx="1879600" cy="787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Cross Validation Set (for tuning) ~20%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0DED4-4914-4FD1-9438-BB7174B25592}"/>
              </a:ext>
            </a:extLst>
          </p:cNvPr>
          <p:cNvSpPr/>
          <p:nvPr/>
        </p:nvSpPr>
        <p:spPr>
          <a:xfrm>
            <a:off x="7200900" y="4216400"/>
            <a:ext cx="1879600" cy="78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Test Set</a:t>
            </a:r>
          </a:p>
          <a:p>
            <a:pPr algn="ctr"/>
            <a:r>
              <a:rPr lang="en-CA" dirty="0"/>
              <a:t>(~20%)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FCD1A-9F4E-42A5-A5ED-EFBBCB2710C8}"/>
              </a:ext>
            </a:extLst>
          </p:cNvPr>
          <p:cNvCxnSpPr/>
          <p:nvPr/>
        </p:nvCxnSpPr>
        <p:spPr>
          <a:xfrm>
            <a:off x="1066800" y="5181600"/>
            <a:ext cx="6083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47537D-69B7-4EA9-AE1C-FD399D32844A}"/>
              </a:ext>
            </a:extLst>
          </p:cNvPr>
          <p:cNvSpPr txBox="1"/>
          <p:nvPr/>
        </p:nvSpPr>
        <p:spPr>
          <a:xfrm>
            <a:off x="1727200" y="5142747"/>
            <a:ext cx="59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 k-fold cross validation on this chunk of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AF048-CF37-4480-BD4D-843CBA56EB90}"/>
              </a:ext>
            </a:extLst>
          </p:cNvPr>
          <p:cNvSpPr txBox="1"/>
          <p:nvPr/>
        </p:nvSpPr>
        <p:spPr>
          <a:xfrm>
            <a:off x="7209790" y="5003800"/>
            <a:ext cx="231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Unbiased estimate </a:t>
            </a:r>
          </a:p>
          <a:p>
            <a:r>
              <a:rPr lang="en-CA" dirty="0"/>
              <a:t>of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59707-5DC5-43E1-9D66-FAA06F08A386}"/>
              </a:ext>
            </a:extLst>
          </p:cNvPr>
          <p:cNvSpPr txBox="1"/>
          <p:nvPr/>
        </p:nvSpPr>
        <p:spPr>
          <a:xfrm>
            <a:off x="9389109" y="3895804"/>
            <a:ext cx="2485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Often you might see no use of a cross validation set, and basically K-fold cross validation over the whole data… the accuracy being the best performing model.. Useful if not a lot of data, is used a lot… I don’t know how to feel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D279F3-CD69-477C-B255-D03B8857F7BD}"/>
              </a:ext>
            </a:extLst>
          </p:cNvPr>
          <p:cNvCxnSpPr/>
          <p:nvPr/>
        </p:nvCxnSpPr>
        <p:spPr>
          <a:xfrm>
            <a:off x="1117600" y="5706466"/>
            <a:ext cx="7962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95D24B-0DCA-4BF2-9B93-01F74055D383}"/>
              </a:ext>
            </a:extLst>
          </p:cNvPr>
          <p:cNvSpPr txBox="1"/>
          <p:nvPr/>
        </p:nvSpPr>
        <p:spPr>
          <a:xfrm>
            <a:off x="3483609" y="5805924"/>
            <a:ext cx="372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Cross Validation on whole dataset (i.e. previous slide)</a:t>
            </a:r>
          </a:p>
        </p:txBody>
      </p:sp>
    </p:spTree>
    <p:extLst>
      <p:ext uri="{BB962C8B-B14F-4D97-AF65-F5344CB8AC3E}">
        <p14:creationId xmlns:p14="http://schemas.microsoft.com/office/powerpoint/2010/main" val="29040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42F-609C-495D-A72E-7782175F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machine learning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054D23-73DD-42A1-8638-07A09F410AD2}"/>
              </a:ext>
            </a:extLst>
          </p:cNvPr>
          <p:cNvSpPr/>
          <p:nvPr/>
        </p:nvSpPr>
        <p:spPr>
          <a:xfrm>
            <a:off x="3911600" y="1667015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3D8CE-FD68-4E97-BC5F-5837E4FCD21D}"/>
              </a:ext>
            </a:extLst>
          </p:cNvPr>
          <p:cNvSpPr/>
          <p:nvPr/>
        </p:nvSpPr>
        <p:spPr>
          <a:xfrm>
            <a:off x="3911600" y="2745722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Generate/Choose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22861-F05F-4FE7-9CCD-EB143A36E25D}"/>
              </a:ext>
            </a:extLst>
          </p:cNvPr>
          <p:cNvSpPr/>
          <p:nvPr/>
        </p:nvSpPr>
        <p:spPr>
          <a:xfrm>
            <a:off x="3898900" y="2213115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A90E82-9673-42B3-984A-6B2EEA3B5189}"/>
              </a:ext>
            </a:extLst>
          </p:cNvPr>
          <p:cNvSpPr/>
          <p:nvPr/>
        </p:nvSpPr>
        <p:spPr>
          <a:xfrm>
            <a:off x="3911600" y="32783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Scale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13388-4484-42E2-BDC4-B9F7A37750D2}"/>
              </a:ext>
            </a:extLst>
          </p:cNvPr>
          <p:cNvSpPr/>
          <p:nvPr/>
        </p:nvSpPr>
        <p:spPr>
          <a:xfrm>
            <a:off x="3911600" y="38244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Choose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AAC4C-8AA7-4E75-BC5C-5E0C1FA598C7}"/>
              </a:ext>
            </a:extLst>
          </p:cNvPr>
          <p:cNvSpPr/>
          <p:nvPr/>
        </p:nvSpPr>
        <p:spPr>
          <a:xfrm>
            <a:off x="3898900" y="43705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Choose Hyperparameters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2D4FC-6447-407A-965B-4DACBA00D702}"/>
              </a:ext>
            </a:extLst>
          </p:cNvPr>
          <p:cNvSpPr/>
          <p:nvPr/>
        </p:nvSpPr>
        <p:spPr>
          <a:xfrm>
            <a:off x="3898900" y="49166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Fit Model</a:t>
            </a: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4A487DC2-3309-4EE9-9DB4-C687965C4844}"/>
              </a:ext>
            </a:extLst>
          </p:cNvPr>
          <p:cNvSpPr/>
          <p:nvPr/>
        </p:nvSpPr>
        <p:spPr>
          <a:xfrm rot="16200000">
            <a:off x="6455242" y="4858614"/>
            <a:ext cx="1168259" cy="4937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6DF307-5718-4AA1-9B17-FF26F458AE0D}"/>
              </a:ext>
            </a:extLst>
          </p:cNvPr>
          <p:cNvSpPr/>
          <p:nvPr/>
        </p:nvSpPr>
        <p:spPr>
          <a:xfrm>
            <a:off x="3898900" y="54627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Evaluate Accuracy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2197EA-D967-4419-B6B8-2E4F9167639E}"/>
              </a:ext>
            </a:extLst>
          </p:cNvPr>
          <p:cNvSpPr/>
          <p:nvPr/>
        </p:nvSpPr>
        <p:spPr>
          <a:xfrm>
            <a:off x="3898900" y="60088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Make Predictions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918A3E6-B7B3-4B68-BB15-0A89E43F656E}"/>
              </a:ext>
            </a:extLst>
          </p:cNvPr>
          <p:cNvSpPr/>
          <p:nvPr/>
        </p:nvSpPr>
        <p:spPr>
          <a:xfrm rot="10800000">
            <a:off x="7044928" y="2849741"/>
            <a:ext cx="482600" cy="38969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7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42F-609C-495D-A72E-7782175F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machine learning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054D23-73DD-42A1-8638-07A09F410AD2}"/>
              </a:ext>
            </a:extLst>
          </p:cNvPr>
          <p:cNvSpPr/>
          <p:nvPr/>
        </p:nvSpPr>
        <p:spPr>
          <a:xfrm>
            <a:off x="3911600" y="1667015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3D8CE-FD68-4E97-BC5F-5837E4FCD21D}"/>
              </a:ext>
            </a:extLst>
          </p:cNvPr>
          <p:cNvSpPr/>
          <p:nvPr/>
        </p:nvSpPr>
        <p:spPr>
          <a:xfrm>
            <a:off x="3911600" y="2745722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Generate/Choose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22861-F05F-4FE7-9CCD-EB143A36E25D}"/>
              </a:ext>
            </a:extLst>
          </p:cNvPr>
          <p:cNvSpPr/>
          <p:nvPr/>
        </p:nvSpPr>
        <p:spPr>
          <a:xfrm>
            <a:off x="3898900" y="2213115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A90E82-9673-42B3-984A-6B2EEA3B5189}"/>
              </a:ext>
            </a:extLst>
          </p:cNvPr>
          <p:cNvSpPr/>
          <p:nvPr/>
        </p:nvSpPr>
        <p:spPr>
          <a:xfrm>
            <a:off x="3911600" y="32783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Scale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13388-4484-42E2-BDC4-B9F7A37750D2}"/>
              </a:ext>
            </a:extLst>
          </p:cNvPr>
          <p:cNvSpPr/>
          <p:nvPr/>
        </p:nvSpPr>
        <p:spPr>
          <a:xfrm>
            <a:off x="3911600" y="38244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Choose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AAC4C-8AA7-4E75-BC5C-5E0C1FA598C7}"/>
              </a:ext>
            </a:extLst>
          </p:cNvPr>
          <p:cNvSpPr/>
          <p:nvPr/>
        </p:nvSpPr>
        <p:spPr>
          <a:xfrm>
            <a:off x="3898900" y="43705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Choose Hyperparameters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2D4FC-6447-407A-965B-4DACBA00D702}"/>
              </a:ext>
            </a:extLst>
          </p:cNvPr>
          <p:cNvSpPr/>
          <p:nvPr/>
        </p:nvSpPr>
        <p:spPr>
          <a:xfrm>
            <a:off x="3898900" y="49166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Fit Model</a:t>
            </a: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4A487DC2-3309-4EE9-9DB4-C687965C4844}"/>
              </a:ext>
            </a:extLst>
          </p:cNvPr>
          <p:cNvSpPr/>
          <p:nvPr/>
        </p:nvSpPr>
        <p:spPr>
          <a:xfrm rot="16200000">
            <a:off x="6455242" y="4858614"/>
            <a:ext cx="1168259" cy="4937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6DF307-5718-4AA1-9B17-FF26F458AE0D}"/>
              </a:ext>
            </a:extLst>
          </p:cNvPr>
          <p:cNvSpPr/>
          <p:nvPr/>
        </p:nvSpPr>
        <p:spPr>
          <a:xfrm>
            <a:off x="3898900" y="54627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Evaluate Accuracy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2197EA-D967-4419-B6B8-2E4F9167639E}"/>
              </a:ext>
            </a:extLst>
          </p:cNvPr>
          <p:cNvSpPr/>
          <p:nvPr/>
        </p:nvSpPr>
        <p:spPr>
          <a:xfrm>
            <a:off x="3898900" y="6008829"/>
            <a:ext cx="2806700" cy="49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Make Predictions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F64C70E-3EEE-47E3-BD0B-BE10E9DAA3D3}"/>
              </a:ext>
            </a:extLst>
          </p:cNvPr>
          <p:cNvSpPr/>
          <p:nvPr/>
        </p:nvSpPr>
        <p:spPr>
          <a:xfrm>
            <a:off x="3048000" y="3278329"/>
            <a:ext cx="596900" cy="49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E9EDC9F-E288-4F45-8D11-FCCEE0FA9375}"/>
              </a:ext>
            </a:extLst>
          </p:cNvPr>
          <p:cNvSpPr/>
          <p:nvPr/>
        </p:nvSpPr>
        <p:spPr>
          <a:xfrm>
            <a:off x="3048000" y="3824429"/>
            <a:ext cx="596900" cy="49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0D0040E-7BBA-4AD4-BB79-3E95D03F4946}"/>
              </a:ext>
            </a:extLst>
          </p:cNvPr>
          <p:cNvSpPr/>
          <p:nvPr/>
        </p:nvSpPr>
        <p:spPr>
          <a:xfrm>
            <a:off x="3054350" y="4916629"/>
            <a:ext cx="596900" cy="49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9DB019-DDC4-47F5-927A-91E8F8EB53E0}"/>
              </a:ext>
            </a:extLst>
          </p:cNvPr>
          <p:cNvSpPr txBox="1"/>
          <p:nvPr/>
        </p:nvSpPr>
        <p:spPr>
          <a:xfrm>
            <a:off x="1681481" y="3462370"/>
            <a:ext cx="167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Covered in Lecture 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48A4E02-A952-496B-B7AE-9CE8C9BC53D3}"/>
              </a:ext>
            </a:extLst>
          </p:cNvPr>
          <p:cNvSpPr/>
          <p:nvPr/>
        </p:nvSpPr>
        <p:spPr>
          <a:xfrm rot="10800000">
            <a:off x="7286228" y="2849741"/>
            <a:ext cx="482600" cy="38969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A49F77D-9DD7-46FD-A0E4-087473B6A65C}"/>
              </a:ext>
            </a:extLst>
          </p:cNvPr>
          <p:cNvSpPr/>
          <p:nvPr/>
        </p:nvSpPr>
        <p:spPr>
          <a:xfrm rot="10800000">
            <a:off x="7364012" y="3913854"/>
            <a:ext cx="482600" cy="38969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918A3E6-B7B3-4B68-BB15-0A89E43F656E}"/>
              </a:ext>
            </a:extLst>
          </p:cNvPr>
          <p:cNvSpPr/>
          <p:nvPr/>
        </p:nvSpPr>
        <p:spPr>
          <a:xfrm rot="10800000">
            <a:off x="7373143" y="4521340"/>
            <a:ext cx="482600" cy="38969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FFAFECC-DC22-42CE-9F38-6E83DB4EC623}"/>
              </a:ext>
            </a:extLst>
          </p:cNvPr>
          <p:cNvSpPr/>
          <p:nvPr/>
        </p:nvSpPr>
        <p:spPr>
          <a:xfrm rot="10800000">
            <a:off x="7385842" y="5539735"/>
            <a:ext cx="482600" cy="38969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20F3BD-5B26-4E6C-9FCF-136A32E17C8C}"/>
              </a:ext>
            </a:extLst>
          </p:cNvPr>
          <p:cNvSpPr/>
          <p:nvPr/>
        </p:nvSpPr>
        <p:spPr>
          <a:xfrm>
            <a:off x="3092450" y="5488129"/>
            <a:ext cx="596900" cy="49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6E5F5FA-D230-4C8E-BBA3-0937A91B4783}"/>
              </a:ext>
            </a:extLst>
          </p:cNvPr>
          <p:cNvSpPr/>
          <p:nvPr/>
        </p:nvSpPr>
        <p:spPr>
          <a:xfrm>
            <a:off x="3092450" y="6008829"/>
            <a:ext cx="596900" cy="49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0115010-5200-47DD-9075-E32627A9F9A4}"/>
              </a:ext>
            </a:extLst>
          </p:cNvPr>
          <p:cNvSpPr/>
          <p:nvPr/>
        </p:nvSpPr>
        <p:spPr>
          <a:xfrm rot="10800000">
            <a:off x="7364011" y="5018241"/>
            <a:ext cx="482600" cy="38969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1838B6-7DDB-4FFD-9E02-9DAC4601AA40}"/>
              </a:ext>
            </a:extLst>
          </p:cNvPr>
          <p:cNvSpPr/>
          <p:nvPr/>
        </p:nvSpPr>
        <p:spPr>
          <a:xfrm>
            <a:off x="7286228" y="3824429"/>
            <a:ext cx="714772" cy="54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6335AA-B42D-44D2-9C30-CD2DB7A8F10B}"/>
              </a:ext>
            </a:extLst>
          </p:cNvPr>
          <p:cNvSpPr/>
          <p:nvPr/>
        </p:nvSpPr>
        <p:spPr>
          <a:xfrm>
            <a:off x="7311628" y="4951666"/>
            <a:ext cx="689372" cy="493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67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D775-6854-4269-BAAD-4DFBF5A1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features is an essential component to building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31C4-C545-4F8E-AAB0-D7778A32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learn about recursive feature elimination (RFE) and Principal Component Analysis.</a:t>
            </a:r>
          </a:p>
          <a:p>
            <a:endParaRPr lang="en-CA" dirty="0"/>
          </a:p>
          <a:p>
            <a:r>
              <a:rPr lang="en-CA" dirty="0"/>
              <a:t>But why choose features? Why not include all features?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071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F79E-493D-46BE-945F-54144F03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Including too many features may be a version of overfitting.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2FE3F4-EF7E-4BA6-ACC0-BE11A1F4F5AD}"/>
                  </a:ext>
                </a:extLst>
              </p14:cNvPr>
              <p14:cNvContentPartPr/>
              <p14:nvPr/>
            </p14:nvContentPartPr>
            <p14:xfrm>
              <a:off x="1015360" y="2006440"/>
              <a:ext cx="360" cy="359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2FE3F4-EF7E-4BA6-ACC0-BE11A1F4F5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720" y="1988440"/>
                <a:ext cx="36000" cy="36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ED9CC4-406C-4C99-941E-88C71B6EC414}"/>
                  </a:ext>
                </a:extLst>
              </p14:cNvPr>
              <p14:cNvContentPartPr/>
              <p14:nvPr/>
            </p14:nvContentPartPr>
            <p14:xfrm>
              <a:off x="1027960" y="5472520"/>
              <a:ext cx="4304520" cy="21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ED9CC4-406C-4C99-941E-88C71B6EC4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0320" y="5454520"/>
                <a:ext cx="43401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F92B4F-2E64-4F8C-A4C3-E02E10E98E9C}"/>
                  </a:ext>
                </a:extLst>
              </p14:cNvPr>
              <p14:cNvContentPartPr/>
              <p14:nvPr/>
            </p14:nvContentPartPr>
            <p14:xfrm>
              <a:off x="2018680" y="426652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F92B4F-2E64-4F8C-A4C3-E02E10E98E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6040" y="42038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952A56E-D5D4-46FD-AB02-924C2E8F3C52}"/>
                  </a:ext>
                </a:extLst>
              </p14:cNvPr>
              <p14:cNvContentPartPr/>
              <p14:nvPr/>
            </p14:nvContentPartPr>
            <p14:xfrm>
              <a:off x="1447360" y="4787440"/>
              <a:ext cx="927360" cy="12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952A56E-D5D4-46FD-AB02-924C2E8F3C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4720" y="4724440"/>
                <a:ext cx="10530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A490AD-05D2-41E6-9BB5-1ECBD69D721C}"/>
                  </a:ext>
                </a:extLst>
              </p14:cNvPr>
              <p14:cNvContentPartPr/>
              <p14:nvPr/>
            </p14:nvContentPartPr>
            <p14:xfrm>
              <a:off x="2018680" y="342844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A490AD-05D2-41E6-9BB5-1ECBD69D72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6040" y="33654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E9ED69D-79CB-45F1-9FC2-F58CA383F435}"/>
                  </a:ext>
                </a:extLst>
              </p14:cNvPr>
              <p14:cNvContentPartPr/>
              <p14:nvPr/>
            </p14:nvContentPartPr>
            <p14:xfrm>
              <a:off x="2856760" y="394936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E9ED69D-79CB-45F1-9FC2-F58CA383F4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4120" y="38863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94633F-652A-4890-B4B7-0E92D49EE2A0}"/>
                  </a:ext>
                </a:extLst>
              </p14:cNvPr>
              <p14:cNvContentPartPr/>
              <p14:nvPr/>
            </p14:nvContentPartPr>
            <p14:xfrm>
              <a:off x="3263560" y="486376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94633F-652A-4890-B4B7-0E92D49EE2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0920" y="4800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981C6B-A64D-4CAA-878A-3F8A8F80E35B}"/>
                  </a:ext>
                </a:extLst>
              </p14:cNvPr>
              <p14:cNvContentPartPr/>
              <p14:nvPr/>
            </p14:nvContentPartPr>
            <p14:xfrm>
              <a:off x="3161680" y="295864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981C6B-A64D-4CAA-878A-3F8A8F80E3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99040" y="2895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BA0CCF-71DF-4450-AC21-98127D340DD3}"/>
                  </a:ext>
                </a:extLst>
              </p14:cNvPr>
              <p14:cNvContentPartPr/>
              <p14:nvPr/>
            </p14:nvContentPartPr>
            <p14:xfrm>
              <a:off x="3758560" y="360664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BA0CCF-71DF-4450-AC21-98127D340D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95920" y="3543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16EB12-DDA7-4BB2-87FC-6729D670106F}"/>
                  </a:ext>
                </a:extLst>
              </p14:cNvPr>
              <p14:cNvContentPartPr/>
              <p14:nvPr/>
            </p14:nvContentPartPr>
            <p14:xfrm>
              <a:off x="4139800" y="444472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16EB12-DDA7-4BB2-87FC-6729D67010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76800" y="4382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DD677C-4D1A-4FD9-8991-1490E721D846}"/>
                  </a:ext>
                </a:extLst>
              </p14:cNvPr>
              <p14:cNvContentPartPr/>
              <p14:nvPr/>
            </p14:nvContentPartPr>
            <p14:xfrm>
              <a:off x="4838200" y="364444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DD677C-4D1A-4FD9-8991-1490E721D8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75200" y="35814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08AA799-87A0-44AB-B871-C2428D70A73F}"/>
                  </a:ext>
                </a:extLst>
              </p14:cNvPr>
              <p14:cNvContentPartPr/>
              <p14:nvPr/>
            </p14:nvContentPartPr>
            <p14:xfrm>
              <a:off x="4076080" y="288232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08AA799-87A0-44AB-B871-C2428D70A7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13440" y="28196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F62EE3-E8E0-438E-ADEA-DFA0A6C304E8}"/>
                  </a:ext>
                </a:extLst>
              </p14:cNvPr>
              <p14:cNvContentPartPr/>
              <p14:nvPr/>
            </p14:nvContentPartPr>
            <p14:xfrm>
              <a:off x="4685560" y="304756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F62EE3-E8E0-438E-ADEA-DFA0A6C304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22920" y="2984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029BAC-FFDD-47AD-97F2-4CDA4EFFA431}"/>
                  </a:ext>
                </a:extLst>
              </p14:cNvPr>
              <p14:cNvContentPartPr/>
              <p14:nvPr/>
            </p14:nvContentPartPr>
            <p14:xfrm>
              <a:off x="4888960" y="4571440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029BAC-FFDD-47AD-97F2-4CDA4EFFA4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6320" y="45084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9441F0F-52F7-49E6-AEB5-30CD6CAEBF9F}"/>
                  </a:ext>
                </a:extLst>
              </p14:cNvPr>
              <p14:cNvContentPartPr/>
              <p14:nvPr/>
            </p14:nvContentPartPr>
            <p14:xfrm>
              <a:off x="1853800" y="2501440"/>
              <a:ext cx="2172240" cy="2932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9441F0F-52F7-49E6-AEB5-30CD6CAEBF9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35800" y="2483440"/>
                <a:ext cx="2207880" cy="29685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F4BF760-AA00-4ED9-B66A-8E64991843AD}"/>
              </a:ext>
            </a:extLst>
          </p:cNvPr>
          <p:cNvSpPr txBox="1"/>
          <p:nvPr/>
        </p:nvSpPr>
        <p:spPr>
          <a:xfrm>
            <a:off x="2613151" y="5764840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Feature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7A16F1-D79B-490D-959F-108E6B2506D0}"/>
              </a:ext>
            </a:extLst>
          </p:cNvPr>
          <p:cNvSpPr txBox="1"/>
          <p:nvPr/>
        </p:nvSpPr>
        <p:spPr>
          <a:xfrm>
            <a:off x="-31217" y="3553388"/>
            <a:ext cx="112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Feature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F04221-D96D-460D-A6BD-471E8B15BB4F}"/>
                  </a:ext>
                </a:extLst>
              </p14:cNvPr>
              <p14:cNvContentPartPr/>
              <p14:nvPr/>
            </p14:nvContentPartPr>
            <p14:xfrm>
              <a:off x="5637580" y="2056840"/>
              <a:ext cx="166680" cy="3516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F04221-D96D-460D-A6BD-471E8B15BB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19940" y="2038840"/>
                <a:ext cx="202320" cy="35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A3E4F8E-F125-44A6-8369-8DD08BDE3305}"/>
                  </a:ext>
                </a:extLst>
              </p14:cNvPr>
              <p14:cNvContentPartPr/>
              <p14:nvPr/>
            </p14:nvContentPartPr>
            <p14:xfrm>
              <a:off x="5803180" y="5574040"/>
              <a:ext cx="3250440" cy="14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A3E4F8E-F125-44A6-8369-8DD08BDE33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85540" y="5556400"/>
                <a:ext cx="32860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706DD69-4013-4CC1-BE30-6DB83E2407A8}"/>
                  </a:ext>
                </a:extLst>
              </p14:cNvPr>
              <p14:cNvContentPartPr/>
              <p14:nvPr/>
            </p14:nvContentPartPr>
            <p14:xfrm>
              <a:off x="9307780" y="1854160"/>
              <a:ext cx="27000" cy="3821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706DD69-4013-4CC1-BE30-6DB83E2407A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290140" y="1836160"/>
                <a:ext cx="62640" cy="38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3B46F8C-A4FB-41E7-B586-73EF5F2F40D4}"/>
                  </a:ext>
                </a:extLst>
              </p14:cNvPr>
              <p14:cNvContentPartPr/>
              <p14:nvPr/>
            </p14:nvContentPartPr>
            <p14:xfrm>
              <a:off x="9334060" y="5650720"/>
              <a:ext cx="27165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3B46F8C-A4FB-41E7-B586-73EF5F2F40D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16420" y="5633080"/>
                <a:ext cx="27522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5189862-CDD0-4AA4-9A34-37B26D98FCF1}"/>
              </a:ext>
            </a:extLst>
          </p:cNvPr>
          <p:cNvSpPr txBox="1"/>
          <p:nvPr/>
        </p:nvSpPr>
        <p:spPr>
          <a:xfrm>
            <a:off x="7421382" y="5650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B87CE-DE64-44DD-9349-EA68CE5B3214}"/>
              </a:ext>
            </a:extLst>
          </p:cNvPr>
          <p:cNvSpPr txBox="1"/>
          <p:nvPr/>
        </p:nvSpPr>
        <p:spPr>
          <a:xfrm>
            <a:off x="5285134" y="3459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308306-34A1-40B6-9C22-2FA56257697E}"/>
              </a:ext>
            </a:extLst>
          </p:cNvPr>
          <p:cNvSpPr txBox="1"/>
          <p:nvPr/>
        </p:nvSpPr>
        <p:spPr>
          <a:xfrm>
            <a:off x="8879014" y="3368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19F170-96EE-4B1D-B698-DD9FE915B92B}"/>
              </a:ext>
            </a:extLst>
          </p:cNvPr>
          <p:cNvSpPr txBox="1"/>
          <p:nvPr/>
        </p:nvSpPr>
        <p:spPr>
          <a:xfrm>
            <a:off x="10768649" y="561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217BA0-F49C-4F55-B262-AB788F8AF51D}"/>
                  </a:ext>
                </a:extLst>
              </p14:cNvPr>
              <p14:cNvContentPartPr/>
              <p14:nvPr/>
            </p14:nvContentPartPr>
            <p14:xfrm>
              <a:off x="6247780" y="4228720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217BA0-F49C-4F55-B262-AB788F8AF5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85140" y="4166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CD7BED9-1FBD-47EE-B4A2-A8F27D0E77B3}"/>
                  </a:ext>
                </a:extLst>
              </p14:cNvPr>
              <p14:cNvContentPartPr/>
              <p14:nvPr/>
            </p14:nvContentPartPr>
            <p14:xfrm>
              <a:off x="6756100" y="3873040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CD7BED9-1FBD-47EE-B4A2-A8F27D0E77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93100" y="3810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7AECBC7-04B6-4ECE-8AD6-49BD81C000F0}"/>
                  </a:ext>
                </a:extLst>
              </p14:cNvPr>
              <p14:cNvContentPartPr/>
              <p14:nvPr/>
            </p14:nvContentPartPr>
            <p14:xfrm>
              <a:off x="7479700" y="4000120"/>
              <a:ext cx="203760" cy="394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7AECBC7-04B6-4ECE-8AD6-49BD81C000F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16700" y="3937423"/>
                <a:ext cx="329400" cy="519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2E51B94-5655-4B42-8F01-3AC44103A39E}"/>
                  </a:ext>
                </a:extLst>
              </p14:cNvPr>
              <p14:cNvContentPartPr/>
              <p14:nvPr/>
            </p14:nvContentPartPr>
            <p14:xfrm>
              <a:off x="8711980" y="422872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2E51B94-5655-4B42-8F01-3AC44103A3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49340" y="4166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2153D8A-5514-45C6-9168-9806B1BDBB8A}"/>
                  </a:ext>
                </a:extLst>
              </p14:cNvPr>
              <p14:cNvContentPartPr/>
              <p14:nvPr/>
            </p14:nvContentPartPr>
            <p14:xfrm>
              <a:off x="8178460" y="4165360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2153D8A-5514-45C6-9168-9806B1BDBB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5820" y="41023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D55A13F-036B-4E7F-89A7-18B11A9BF899}"/>
                  </a:ext>
                </a:extLst>
              </p14:cNvPr>
              <p14:cNvContentPartPr/>
              <p14:nvPr/>
            </p14:nvContentPartPr>
            <p14:xfrm>
              <a:off x="6883180" y="4469920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D55A13F-036B-4E7F-89A7-18B11A9BF8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0540" y="4407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D4D1663-44BD-489B-A3C4-C481BF0BB30F}"/>
                  </a:ext>
                </a:extLst>
              </p14:cNvPr>
              <p14:cNvContentPartPr/>
              <p14:nvPr/>
            </p14:nvContentPartPr>
            <p14:xfrm>
              <a:off x="7771660" y="4685920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D4D1663-44BD-489B-A3C4-C481BF0BB3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9020" y="4623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813F9FB-97EF-4A4F-BEC0-D3AC208BD0E5}"/>
                  </a:ext>
                </a:extLst>
              </p14:cNvPr>
              <p14:cNvContentPartPr/>
              <p14:nvPr/>
            </p14:nvContentPartPr>
            <p14:xfrm>
              <a:off x="8533780" y="4558840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813F9FB-97EF-4A4F-BEC0-D3AC208BD0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1140" y="4495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3467EF7-D350-44FD-B4CA-5AF02E05A056}"/>
                  </a:ext>
                </a:extLst>
              </p14:cNvPr>
              <p14:cNvContentPartPr/>
              <p14:nvPr/>
            </p14:nvContentPartPr>
            <p14:xfrm>
              <a:off x="5866900" y="4291360"/>
              <a:ext cx="3135600" cy="179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3467EF7-D350-44FD-B4CA-5AF02E05A0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48900" y="4273720"/>
                <a:ext cx="31712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1518DE7-14FF-45B1-90EE-9AFFCEEA10E6}"/>
                  </a:ext>
                </a:extLst>
              </p14:cNvPr>
              <p14:cNvContentPartPr/>
              <p14:nvPr/>
            </p14:nvContentPartPr>
            <p14:xfrm>
              <a:off x="9778660" y="4152760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1518DE7-14FF-45B1-90EE-9AFFCEEA10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16020" y="4089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A81D827-C966-48D5-82E8-2727EF394836}"/>
                  </a:ext>
                </a:extLst>
              </p14:cNvPr>
              <p14:cNvContentPartPr/>
              <p14:nvPr/>
            </p14:nvContentPartPr>
            <p14:xfrm>
              <a:off x="10197700" y="3936760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A81D827-C966-48D5-82E8-2727EF3948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34700" y="3873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9748062-AF89-445D-BD7B-E8933D93EA60}"/>
                  </a:ext>
                </a:extLst>
              </p14:cNvPr>
              <p14:cNvContentPartPr/>
              <p14:nvPr/>
            </p14:nvContentPartPr>
            <p14:xfrm>
              <a:off x="10527460" y="4228720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9748062-AF89-445D-BD7B-E8933D93EA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4820" y="4166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8CDA6DA-58D5-4919-9C69-D13F88F3DC37}"/>
                  </a:ext>
                </a:extLst>
              </p14:cNvPr>
              <p14:cNvContentPartPr/>
              <p14:nvPr/>
            </p14:nvContentPartPr>
            <p14:xfrm>
              <a:off x="11213260" y="3873040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8CDA6DA-58D5-4919-9C69-D13F88F3DC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0620" y="3810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67BB3B9-BBA6-47E5-A173-EDF508BEFA3D}"/>
                  </a:ext>
                </a:extLst>
              </p14:cNvPr>
              <p14:cNvContentPartPr/>
              <p14:nvPr/>
            </p14:nvContentPartPr>
            <p14:xfrm>
              <a:off x="11353300" y="4330240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67BB3B9-BBA6-47E5-A173-EDF508BEFA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90300" y="42672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87F9CBE-5C80-4E71-9575-AD1D1BBC7BE4}"/>
                  </a:ext>
                </a:extLst>
              </p14:cNvPr>
              <p14:cNvContentPartPr/>
              <p14:nvPr/>
            </p14:nvContentPartPr>
            <p14:xfrm>
              <a:off x="10159900" y="4279120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87F9CBE-5C80-4E71-9575-AD1D1BBC7B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96900" y="42164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EFD52E5-432D-40FD-9695-9D00E2C49BE2}"/>
                  </a:ext>
                </a:extLst>
              </p14:cNvPr>
              <p14:cNvContentPartPr/>
              <p14:nvPr/>
            </p14:nvContentPartPr>
            <p14:xfrm>
              <a:off x="10705660" y="3936760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EFD52E5-432D-40FD-9695-9D00E2C49B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3020" y="3873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1458BEC-E9AB-45F2-9E5F-617A1ED6240E}"/>
                  </a:ext>
                </a:extLst>
              </p14:cNvPr>
              <p14:cNvContentPartPr/>
              <p14:nvPr/>
            </p14:nvContentPartPr>
            <p14:xfrm>
              <a:off x="11048380" y="4241320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1458BEC-E9AB-45F2-9E5F-617A1ED624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85740" y="41786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2C0B526-5A4D-4FDC-9C29-1E3A863E4D65}"/>
                  </a:ext>
                </a:extLst>
              </p14:cNvPr>
              <p14:cNvContentPartPr/>
              <p14:nvPr/>
            </p14:nvContentPartPr>
            <p14:xfrm>
              <a:off x="11531500" y="4012720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2C0B526-5A4D-4FDC-9C29-1E3A863E4D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468500" y="3950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68A8383-31BE-4261-89DC-155F0EA4E707}"/>
                  </a:ext>
                </a:extLst>
              </p14:cNvPr>
              <p14:cNvContentPartPr/>
              <p14:nvPr/>
            </p14:nvContentPartPr>
            <p14:xfrm>
              <a:off x="9778660" y="3631840"/>
              <a:ext cx="1996200" cy="873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68A8383-31BE-4261-89DC-155F0EA4E70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761020" y="3614200"/>
                <a:ext cx="2031840" cy="90900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63C2A5AD-CB8A-4E6E-8F6E-FD9B1B8C7F98}"/>
              </a:ext>
            </a:extLst>
          </p:cNvPr>
          <p:cNvSpPr txBox="1"/>
          <p:nvPr/>
        </p:nvSpPr>
        <p:spPr>
          <a:xfrm>
            <a:off x="9393661" y="2142324"/>
            <a:ext cx="262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much discriminatory information are we actually adding in?</a:t>
            </a:r>
          </a:p>
        </p:txBody>
      </p:sp>
    </p:spTree>
    <p:extLst>
      <p:ext uri="{BB962C8B-B14F-4D97-AF65-F5344CB8AC3E}">
        <p14:creationId xmlns:p14="http://schemas.microsoft.com/office/powerpoint/2010/main" val="167549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F1A2-4B21-4415-BF69-A8B1F737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real problem however occurs with respect to # of features to # of samples.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B2E96E-96D7-4F9A-A896-99877BA46FA1}"/>
                  </a:ext>
                </a:extLst>
              </p14:cNvPr>
              <p14:cNvContentPartPr/>
              <p14:nvPr/>
            </p14:nvContentPartPr>
            <p14:xfrm>
              <a:off x="799180" y="2082540"/>
              <a:ext cx="2552760" cy="2376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B2E96E-96D7-4F9A-A896-99877BA46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538" y="2064540"/>
                <a:ext cx="2588405" cy="24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4FAC68C-52CA-413A-B3F5-DE794F7FB967}"/>
                  </a:ext>
                </a:extLst>
              </p14:cNvPr>
              <p14:cNvContentPartPr/>
              <p14:nvPr/>
            </p14:nvContentPartPr>
            <p14:xfrm>
              <a:off x="4075180" y="1612740"/>
              <a:ext cx="6110280" cy="2946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4FAC68C-52CA-413A-B3F5-DE794F7FB9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7179" y="1594740"/>
                <a:ext cx="6145922" cy="29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6C3251D-F2BD-4BCB-B890-2EF04FD4968F}"/>
                  </a:ext>
                </a:extLst>
              </p14:cNvPr>
              <p14:cNvContentPartPr/>
              <p14:nvPr/>
            </p14:nvContentPartPr>
            <p14:xfrm>
              <a:off x="1333060" y="358086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6C3251D-F2BD-4BCB-B890-2EF04FD496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0420" y="35178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B53B54A-45D0-4EBF-B1CC-195F6E2181A4}"/>
                  </a:ext>
                </a:extLst>
              </p14:cNvPr>
              <p14:cNvContentPartPr/>
              <p14:nvPr/>
            </p14:nvContentPartPr>
            <p14:xfrm>
              <a:off x="1739500" y="403806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B53B54A-45D0-4EBF-B1CC-195F6E2181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6500" y="39750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9F053C-0400-4F2A-8F48-1139868B444F}"/>
                  </a:ext>
                </a:extLst>
              </p14:cNvPr>
              <p14:cNvContentPartPr/>
              <p14:nvPr/>
            </p14:nvContentPartPr>
            <p14:xfrm>
              <a:off x="2132980" y="353046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9F053C-0400-4F2A-8F48-1139868B44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0340" y="34674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46733C-97DF-4BF0-8781-FBAB8002403C}"/>
                  </a:ext>
                </a:extLst>
              </p14:cNvPr>
              <p14:cNvContentPartPr/>
              <p14:nvPr/>
            </p14:nvContentPartPr>
            <p14:xfrm>
              <a:off x="1714300" y="367014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46733C-97DF-4BF0-8781-FBAB800240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1300" y="36071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8A19C6-911F-4E93-938A-D4C8B9B92E66}"/>
                  </a:ext>
                </a:extLst>
              </p14:cNvPr>
              <p14:cNvContentPartPr/>
              <p14:nvPr/>
            </p14:nvContentPartPr>
            <p14:xfrm>
              <a:off x="1993300" y="269202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8A19C6-911F-4E93-938A-D4C8B9B92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0300" y="26293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F684F1-6EFD-444F-9ED1-AC36C059217F}"/>
                  </a:ext>
                </a:extLst>
              </p14:cNvPr>
              <p14:cNvContentPartPr/>
              <p14:nvPr/>
            </p14:nvContentPartPr>
            <p14:xfrm>
              <a:off x="2628700" y="3199620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F684F1-6EFD-444F-9ED1-AC36C05921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5700" y="31369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BAABF49-8498-41F2-BD72-E3F444ACD283}"/>
                  </a:ext>
                </a:extLst>
              </p14:cNvPr>
              <p14:cNvContentPartPr/>
              <p14:nvPr/>
            </p14:nvContentPartPr>
            <p14:xfrm>
              <a:off x="2679100" y="2679420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BAABF49-8498-41F2-BD72-E3F444ACD2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6100" y="2616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BC5F932-94C3-48E7-B57D-287E21151F7C}"/>
                  </a:ext>
                </a:extLst>
              </p14:cNvPr>
              <p14:cNvContentPartPr/>
              <p14:nvPr/>
            </p14:nvContentPartPr>
            <p14:xfrm>
              <a:off x="2361580" y="288246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BC5F932-94C3-48E7-B57D-287E21151F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8940" y="28194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CA0BD2-82C2-401E-BEDE-19D9C33664C8}"/>
                  </a:ext>
                </a:extLst>
              </p14:cNvPr>
              <p14:cNvContentPartPr/>
              <p14:nvPr/>
            </p14:nvContentPartPr>
            <p14:xfrm>
              <a:off x="4749460" y="401286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CA0BD2-82C2-401E-BEDE-19D9C33664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6820" y="39498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6395B49-A003-4168-A8A6-00D1B511D4DA}"/>
                  </a:ext>
                </a:extLst>
              </p14:cNvPr>
              <p14:cNvContentPartPr/>
              <p14:nvPr/>
            </p14:nvContentPartPr>
            <p14:xfrm>
              <a:off x="5511580" y="377166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6395B49-A003-4168-A8A6-00D1B511D4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48940" y="37086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562A837-3770-4658-9483-DBE6660AE9FD}"/>
                  </a:ext>
                </a:extLst>
              </p14:cNvPr>
              <p14:cNvContentPartPr/>
              <p14:nvPr/>
            </p14:nvContentPartPr>
            <p14:xfrm>
              <a:off x="5777980" y="4025460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562A837-3770-4658-9483-DBE6660AE9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5340" y="39624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D67E0F4-08B6-4EF7-8712-1CE1E1196B40}"/>
                  </a:ext>
                </a:extLst>
              </p14:cNvPr>
              <p14:cNvContentPartPr/>
              <p14:nvPr/>
            </p14:nvContentPartPr>
            <p14:xfrm>
              <a:off x="6502300" y="3682740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D67E0F4-08B6-4EF7-8712-1CE1E1196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9300" y="36197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BC5018F-8B15-4420-B4E7-BFAA66E29BC6}"/>
                  </a:ext>
                </a:extLst>
              </p14:cNvPr>
              <p14:cNvContentPartPr/>
              <p14:nvPr/>
            </p14:nvContentPartPr>
            <p14:xfrm>
              <a:off x="5345980" y="400026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BC5018F-8B15-4420-B4E7-BFAA66E29B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3340" y="39372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FD13546-C225-4453-9833-00A0D9DB3253}"/>
                  </a:ext>
                </a:extLst>
              </p14:cNvPr>
              <p14:cNvContentPartPr/>
              <p14:nvPr/>
            </p14:nvContentPartPr>
            <p14:xfrm>
              <a:off x="5015860" y="3580860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FD13546-C225-4453-9833-00A0D9DB32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3220" y="35178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A3C4E04-2D91-4E68-983A-BEC1A530D9F4}"/>
                  </a:ext>
                </a:extLst>
              </p14:cNvPr>
              <p14:cNvContentPartPr/>
              <p14:nvPr/>
            </p14:nvContentPartPr>
            <p14:xfrm>
              <a:off x="4317460" y="3936540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A3C4E04-2D91-4E68-983A-BEC1A530D9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4820" y="38735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00ACF0F-97DD-409F-943C-23D517D2172C}"/>
                  </a:ext>
                </a:extLst>
              </p14:cNvPr>
              <p14:cNvContentPartPr/>
              <p14:nvPr/>
            </p14:nvContentPartPr>
            <p14:xfrm>
              <a:off x="5561980" y="3491940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00ACF0F-97DD-409F-943C-23D517D217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99340" y="34289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2426449-08D5-4880-9E10-904264DB9714}"/>
                  </a:ext>
                </a:extLst>
              </p14:cNvPr>
              <p14:cNvContentPartPr/>
              <p14:nvPr/>
            </p14:nvContentPartPr>
            <p14:xfrm>
              <a:off x="8267380" y="2196660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2426449-08D5-4880-9E10-904264DB97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04740" y="21336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7F067E4-E8DC-442D-8EC3-C163074820DB}"/>
                  </a:ext>
                </a:extLst>
              </p14:cNvPr>
              <p14:cNvContentPartPr/>
              <p14:nvPr/>
            </p14:nvContentPartPr>
            <p14:xfrm>
              <a:off x="8864260" y="4076220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7F067E4-E8DC-442D-8EC3-C16307482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01620" y="40135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BDAA8A1-6846-480D-9FE6-2DC2B1F56C35}"/>
                  </a:ext>
                </a:extLst>
              </p14:cNvPr>
              <p14:cNvContentPartPr/>
              <p14:nvPr/>
            </p14:nvContentPartPr>
            <p14:xfrm>
              <a:off x="9727900" y="3073260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BDAA8A1-6846-480D-9FE6-2DC2B1F56C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64900" y="30102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52890EF-894B-47C5-8903-C9BCAB59F710}"/>
                  </a:ext>
                </a:extLst>
              </p14:cNvPr>
              <p14:cNvContentPartPr/>
              <p14:nvPr/>
            </p14:nvContentPartPr>
            <p14:xfrm>
              <a:off x="9981700" y="1866540"/>
              <a:ext cx="360" cy="5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52890EF-894B-47C5-8903-C9BCAB59F71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18700" y="1803540"/>
                <a:ext cx="1260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FC520A-EE87-4BEC-8B4E-1DD404E18369}"/>
                  </a:ext>
                </a:extLst>
              </p14:cNvPr>
              <p14:cNvContentPartPr/>
              <p14:nvPr/>
            </p14:nvContentPartPr>
            <p14:xfrm>
              <a:off x="8953180" y="3161820"/>
              <a:ext cx="1044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FC520A-EE87-4BEC-8B4E-1DD404E1836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90540" y="3099180"/>
                <a:ext cx="136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C9C68B5-32AD-44BF-B0F5-D7A85436F80A}"/>
                  </a:ext>
                </a:extLst>
              </p14:cNvPr>
              <p14:cNvContentPartPr/>
              <p14:nvPr/>
            </p14:nvContentPartPr>
            <p14:xfrm>
              <a:off x="7860580" y="4038060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C9C68B5-32AD-44BF-B0F5-D7A85436F8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7940" y="39750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53E1E52-7F0A-4243-B675-B369D8569728}"/>
                  </a:ext>
                </a:extLst>
              </p14:cNvPr>
              <p14:cNvContentPartPr/>
              <p14:nvPr/>
            </p14:nvContentPartPr>
            <p14:xfrm>
              <a:off x="7733860" y="2513820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53E1E52-7F0A-4243-B675-B369D85697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71220" y="24511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A8FFB7D-22B6-4C9D-8CAD-7EEB7275DFDA}"/>
                  </a:ext>
                </a:extLst>
              </p14:cNvPr>
              <p14:cNvContentPartPr/>
              <p14:nvPr/>
            </p14:nvContentPartPr>
            <p14:xfrm>
              <a:off x="10045060" y="2692020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A8FFB7D-22B6-4C9D-8CAD-7EEB7275DF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82420" y="262938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D2C4CD06-DC76-4485-8BE9-0BBEFA081182}"/>
              </a:ext>
            </a:extLst>
          </p:cNvPr>
          <p:cNvSpPr txBox="1"/>
          <p:nvPr/>
        </p:nvSpPr>
        <p:spPr>
          <a:xfrm>
            <a:off x="330200" y="3199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212440-A1AC-421D-A3C5-D5845FE5D8CC}"/>
              </a:ext>
            </a:extLst>
          </p:cNvPr>
          <p:cNvSpPr txBox="1"/>
          <p:nvPr/>
        </p:nvSpPr>
        <p:spPr>
          <a:xfrm>
            <a:off x="1842457" y="4558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6432CE-AAE4-49AC-BD5C-A607B49F0663}"/>
              </a:ext>
            </a:extLst>
          </p:cNvPr>
          <p:cNvSpPr txBox="1"/>
          <p:nvPr/>
        </p:nvSpPr>
        <p:spPr>
          <a:xfrm>
            <a:off x="3622654" y="2882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C587E5-CB96-4F0E-97E1-8BC3328F22F8}"/>
              </a:ext>
            </a:extLst>
          </p:cNvPr>
          <p:cNvSpPr txBox="1"/>
          <p:nvPr/>
        </p:nvSpPr>
        <p:spPr>
          <a:xfrm>
            <a:off x="5536620" y="4590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D77896-D44D-4356-82E0-2D5891C1CB0C}"/>
              </a:ext>
            </a:extLst>
          </p:cNvPr>
          <p:cNvSpPr txBox="1"/>
          <p:nvPr/>
        </p:nvSpPr>
        <p:spPr>
          <a:xfrm>
            <a:off x="6979477" y="262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DF54F2-5DE0-497D-A7AA-A9DB70556EF2}"/>
              </a:ext>
            </a:extLst>
          </p:cNvPr>
          <p:cNvSpPr txBox="1"/>
          <p:nvPr/>
        </p:nvSpPr>
        <p:spPr>
          <a:xfrm>
            <a:off x="8802337" y="4615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E84B0B3-0614-450A-8881-11351210C28F}"/>
                  </a:ext>
                </a:extLst>
              </p14:cNvPr>
              <p14:cNvContentPartPr/>
              <p14:nvPr/>
            </p14:nvContentPartPr>
            <p14:xfrm>
              <a:off x="952180" y="3059580"/>
              <a:ext cx="2015280" cy="1236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E84B0B3-0614-450A-8881-11351210C28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4540" y="3041580"/>
                <a:ext cx="2050920" cy="12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26105F-4B4E-4A37-8314-F2CB1389D2A5}"/>
                  </a:ext>
                </a:extLst>
              </p14:cNvPr>
              <p14:cNvContentPartPr/>
              <p14:nvPr/>
            </p14:nvContentPartPr>
            <p14:xfrm>
              <a:off x="5417620" y="3237780"/>
              <a:ext cx="843120" cy="1137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26105F-4B4E-4A37-8314-F2CB1389D2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99980" y="3220140"/>
                <a:ext cx="878760" cy="11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9110C07-0733-4171-A818-AF8751667EC9}"/>
                  </a:ext>
                </a:extLst>
              </p14:cNvPr>
              <p14:cNvContentPartPr/>
              <p14:nvPr/>
            </p14:nvContentPartPr>
            <p14:xfrm>
              <a:off x="7492660" y="2247420"/>
              <a:ext cx="2298960" cy="2222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9110C07-0733-4171-A818-AF8751667E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75020" y="2229420"/>
                <a:ext cx="2334600" cy="225828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D9392AD-5AEA-4859-B8DE-B0EFF470127F}"/>
              </a:ext>
            </a:extLst>
          </p:cNvPr>
          <p:cNvSpPr txBox="1"/>
          <p:nvPr/>
        </p:nvSpPr>
        <p:spPr>
          <a:xfrm>
            <a:off x="631886" y="4950400"/>
            <a:ext cx="77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Predict Red if: low(1) and low(2) and low(3) and high (4) and low(5) and low(6)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336651-9CB4-4C3E-B676-79FCCB9CDB2F}"/>
              </a:ext>
            </a:extLst>
          </p:cNvPr>
          <p:cNvSpPr txBox="1"/>
          <p:nvPr/>
        </p:nvSpPr>
        <p:spPr>
          <a:xfrm>
            <a:off x="647020" y="5401406"/>
            <a:ext cx="11353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Highly specific prediction formula, with a very low understanding of the distribution.. So the more precision</a:t>
            </a:r>
          </a:p>
          <a:p>
            <a:r>
              <a:rPr lang="en-CA" sz="2000" dirty="0"/>
              <a:t>We add into the algorithm (i.e. with features) the more room for overfitting and errors.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4738670-FA44-4507-B9F2-708094DF2B11}"/>
                  </a:ext>
                </a:extLst>
              </p14:cNvPr>
              <p14:cNvContentPartPr/>
              <p14:nvPr/>
            </p14:nvContentPartPr>
            <p14:xfrm>
              <a:off x="2387500" y="3911560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4738670-FA44-4507-B9F2-708094DF2B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24500" y="3848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C5D080D-3385-4B92-8919-4B536DFB1971}"/>
                  </a:ext>
                </a:extLst>
              </p14:cNvPr>
              <p14:cNvContentPartPr/>
              <p14:nvPr/>
            </p14:nvContentPartPr>
            <p14:xfrm>
              <a:off x="1606666" y="3236980"/>
              <a:ext cx="540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C5D080D-3385-4B92-8919-4B536DFB19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43666" y="3174340"/>
                <a:ext cx="1310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C4E4D70-7DB8-4BC0-820E-47A828068B16}"/>
                  </a:ext>
                </a:extLst>
              </p14:cNvPr>
              <p14:cNvContentPartPr/>
              <p14:nvPr/>
            </p14:nvContentPartPr>
            <p14:xfrm>
              <a:off x="2920660" y="3580720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C4E4D70-7DB8-4BC0-820E-47A828068B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58020" y="3518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75D688C-3D7A-49FC-8232-6C9BD0FE3B5A}"/>
                  </a:ext>
                </a:extLst>
              </p14:cNvPr>
              <p14:cNvContentPartPr/>
              <p14:nvPr/>
            </p14:nvContentPartPr>
            <p14:xfrm>
              <a:off x="3073300" y="4101640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75D688C-3D7A-49FC-8232-6C9BD0FE3B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10300" y="4038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1DDFC86-CDC4-4CBD-AB2B-FC98E86F02CD}"/>
                  </a:ext>
                </a:extLst>
              </p14:cNvPr>
              <p14:cNvContentPartPr/>
              <p14:nvPr/>
            </p14:nvContentPartPr>
            <p14:xfrm>
              <a:off x="1320460" y="3911560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1DDFC86-CDC4-4CBD-AB2B-FC98E86F02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57820" y="3848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373FB01-DE43-4D51-8F09-061EE0FCD71D}"/>
                  </a:ext>
                </a:extLst>
              </p14:cNvPr>
              <p14:cNvContentPartPr/>
              <p14:nvPr/>
            </p14:nvContentPartPr>
            <p14:xfrm>
              <a:off x="5905060" y="3174640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373FB01-DE43-4D51-8F09-061EE0FCD7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42420" y="3111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0446D0-C457-4250-A0BB-5C90D0AE5E8A}"/>
                  </a:ext>
                </a:extLst>
              </p14:cNvPr>
              <p14:cNvContentPartPr/>
              <p14:nvPr/>
            </p14:nvContentPartPr>
            <p14:xfrm>
              <a:off x="5231860" y="3136120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80446D0-C457-4250-A0BB-5C90D0AE5E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69220" y="30734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41E5749-BB63-4313-AE56-0F1D064B0BCB}"/>
                  </a:ext>
                </a:extLst>
              </p14:cNvPr>
              <p14:cNvContentPartPr/>
              <p14:nvPr/>
            </p14:nvContentPartPr>
            <p14:xfrm>
              <a:off x="5092180" y="3911560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41E5749-BB63-4313-AE56-0F1D064B0BC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29540" y="3848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DD788FE-1636-4C2D-9564-FB597781075E}"/>
                  </a:ext>
                </a:extLst>
              </p14:cNvPr>
              <p14:cNvContentPartPr/>
              <p14:nvPr/>
            </p14:nvContentPartPr>
            <p14:xfrm>
              <a:off x="6121060" y="4305040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DD788FE-1636-4C2D-9564-FB59778107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58420" y="4242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1969205-AE61-482D-92E2-09C50DEED204}"/>
                  </a:ext>
                </a:extLst>
              </p14:cNvPr>
              <p14:cNvContentPartPr/>
              <p14:nvPr/>
            </p14:nvContentPartPr>
            <p14:xfrm>
              <a:off x="6374860" y="3009760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1969205-AE61-482D-92E2-09C50DEED20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12220" y="2946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7BA8ADC-7F3F-4187-BED1-87E5B5054A4B}"/>
                  </a:ext>
                </a:extLst>
              </p14:cNvPr>
              <p14:cNvContentPartPr/>
              <p14:nvPr/>
            </p14:nvContentPartPr>
            <p14:xfrm>
              <a:off x="9143260" y="2221720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7BA8ADC-7F3F-4187-BED1-87E5B5054A4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80620" y="2159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7CF1C29-6CE6-4460-94F7-ABB37B146F1A}"/>
                  </a:ext>
                </a:extLst>
              </p14:cNvPr>
              <p14:cNvContentPartPr/>
              <p14:nvPr/>
            </p14:nvContentPartPr>
            <p14:xfrm>
              <a:off x="10070260" y="4152760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7CF1C29-6CE6-4460-94F7-ABB37B146F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07620" y="4089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FF4D1C4-94C0-4A37-8A44-E055A92C4455}"/>
                  </a:ext>
                </a:extLst>
              </p14:cNvPr>
              <p14:cNvContentPartPr/>
              <p14:nvPr/>
            </p14:nvContentPartPr>
            <p14:xfrm>
              <a:off x="10680100" y="2577760"/>
              <a:ext cx="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FF4D1C4-94C0-4A37-8A44-E055A92C44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17100" y="2514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98350E3-8DDD-47A3-B346-CD0FFF287827}"/>
                  </a:ext>
                </a:extLst>
              </p14:cNvPr>
              <p14:cNvContentPartPr/>
              <p14:nvPr/>
            </p14:nvContentPartPr>
            <p14:xfrm>
              <a:off x="9232180" y="3893200"/>
              <a:ext cx="360" cy="5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98350E3-8DDD-47A3-B346-CD0FFF28782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69540" y="3830560"/>
                <a:ext cx="1260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983F1B1-9F58-42BA-AA6D-A541390DB51D}"/>
                  </a:ext>
                </a:extLst>
              </p14:cNvPr>
              <p14:cNvContentPartPr/>
              <p14:nvPr/>
            </p14:nvContentPartPr>
            <p14:xfrm>
              <a:off x="7835380" y="2044240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983F1B1-9F58-42BA-AA6D-A541390DB5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2740" y="19812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BAB39A9-8817-41C1-9B89-E0F700C23400}"/>
                  </a:ext>
                </a:extLst>
              </p14:cNvPr>
              <p14:cNvContentPartPr/>
              <p14:nvPr/>
            </p14:nvContentPartPr>
            <p14:xfrm>
              <a:off x="7759060" y="3390640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BAB39A9-8817-41C1-9B89-E0F700C2340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96420" y="3327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EC2F868-CA7F-4B34-88DB-9AD0A16A0246}"/>
                  </a:ext>
                </a:extLst>
              </p14:cNvPr>
              <p14:cNvContentPartPr/>
              <p14:nvPr/>
            </p14:nvContentPartPr>
            <p14:xfrm>
              <a:off x="10680100" y="3695560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EC2F868-CA7F-4B34-88DB-9AD0A16A02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17100" y="363256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8338E9F4-834D-4CEE-A9B4-8BF47A2BBAF9}"/>
              </a:ext>
            </a:extLst>
          </p:cNvPr>
          <p:cNvSpPr txBox="1"/>
          <p:nvPr/>
        </p:nvSpPr>
        <p:spPr>
          <a:xfrm>
            <a:off x="1123370" y="1837163"/>
            <a:ext cx="214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 a terrible decision boundary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59C0D0-7F5D-4793-873D-0DBFA8C503BE}"/>
              </a:ext>
            </a:extLst>
          </p:cNvPr>
          <p:cNvSpPr txBox="1"/>
          <p:nvPr/>
        </p:nvSpPr>
        <p:spPr>
          <a:xfrm>
            <a:off x="8113796" y="1550004"/>
            <a:ext cx="198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is randomly distributed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A5DE85-D612-4005-8116-425F8529D228}"/>
              </a:ext>
            </a:extLst>
          </p:cNvPr>
          <p:cNvSpPr txBox="1"/>
          <p:nvPr/>
        </p:nvSpPr>
        <p:spPr>
          <a:xfrm>
            <a:off x="4835986" y="1811771"/>
            <a:ext cx="214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Pretty bad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826E16-B655-4D0C-84EC-1942A2473313}"/>
              </a:ext>
            </a:extLst>
          </p:cNvPr>
          <p:cNvSpPr txBox="1"/>
          <p:nvPr/>
        </p:nvSpPr>
        <p:spPr>
          <a:xfrm>
            <a:off x="631886" y="6203043"/>
            <a:ext cx="5831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A very useless rule of thumb… 20 samples per feature </a:t>
            </a:r>
          </a:p>
        </p:txBody>
      </p:sp>
    </p:spTree>
    <p:extLst>
      <p:ext uri="{BB962C8B-B14F-4D97-AF65-F5344CB8AC3E}">
        <p14:creationId xmlns:p14="http://schemas.microsoft.com/office/powerpoint/2010/main" val="387345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34C-451C-43D9-BA6E-77645780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Better answer… let your model accuracy tell you how many features!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5147-2AAA-4608-AD9C-427227CC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Recursive feature elimination algorithm: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9D228-D91A-4C70-8D0E-14903C9C5AC1}"/>
              </a:ext>
            </a:extLst>
          </p:cNvPr>
          <p:cNvSpPr/>
          <p:nvPr/>
        </p:nvSpPr>
        <p:spPr>
          <a:xfrm>
            <a:off x="3098800" y="2785269"/>
            <a:ext cx="2070100" cy="54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Train/Test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D3BE0-A657-460F-959D-EDEEABFAC802}"/>
              </a:ext>
            </a:extLst>
          </p:cNvPr>
          <p:cNvSpPr/>
          <p:nvPr/>
        </p:nvSpPr>
        <p:spPr>
          <a:xfrm>
            <a:off x="3098800" y="3348237"/>
            <a:ext cx="2070100" cy="54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Evaluate Accuracy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EE186-39DB-43B6-8A79-29B3376BBEDB}"/>
              </a:ext>
            </a:extLst>
          </p:cNvPr>
          <p:cNvSpPr/>
          <p:nvPr/>
        </p:nvSpPr>
        <p:spPr>
          <a:xfrm>
            <a:off x="3098800" y="3911205"/>
            <a:ext cx="2070100" cy="54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Remove n # of features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DFB68BB7-D3E8-42D9-B645-484B1B517E04}"/>
              </a:ext>
            </a:extLst>
          </p:cNvPr>
          <p:cNvSpPr/>
          <p:nvPr/>
        </p:nvSpPr>
        <p:spPr>
          <a:xfrm rot="16200000">
            <a:off x="4910536" y="3401416"/>
            <a:ext cx="1130300" cy="4401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2354DF7-A588-4A32-9E77-0E44A34DF1C8}"/>
              </a:ext>
            </a:extLst>
          </p:cNvPr>
          <p:cNvSpPr/>
          <p:nvPr/>
        </p:nvSpPr>
        <p:spPr>
          <a:xfrm>
            <a:off x="3892550" y="4588273"/>
            <a:ext cx="482600" cy="542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83822-1402-454A-9ADC-3B915D196D25}"/>
              </a:ext>
            </a:extLst>
          </p:cNvPr>
          <p:cNvSpPr txBox="1"/>
          <p:nvPr/>
        </p:nvSpPr>
        <p:spPr>
          <a:xfrm>
            <a:off x="3325316" y="5192018"/>
            <a:ext cx="1617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Outputs K best features with best 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3E786-2FBA-4137-BE1C-7782FC2D99B6}"/>
              </a:ext>
            </a:extLst>
          </p:cNvPr>
          <p:cNvSpPr txBox="1"/>
          <p:nvPr/>
        </p:nvSpPr>
        <p:spPr>
          <a:xfrm>
            <a:off x="7023102" y="2245558"/>
            <a:ext cx="4089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Need to specify how many features you want at the end, 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How many features to eliminate per round.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Caveat: does not inherently grid search best hyperparameters for the # of features… 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As you remove features your hyperparameters should be changed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so you should test a couple different hyperparameter combinations.</a:t>
            </a:r>
          </a:p>
        </p:txBody>
      </p:sp>
    </p:spTree>
    <p:extLst>
      <p:ext uri="{BB962C8B-B14F-4D97-AF65-F5344CB8AC3E}">
        <p14:creationId xmlns:p14="http://schemas.microsoft.com/office/powerpoint/2010/main" val="116149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9D6F-FE08-43A6-8ACC-58CABDCB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RFE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1E7DB-A53F-4D9E-AC40-336E6AA01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70" t="13148" r="14897" b="15371"/>
          <a:stretch/>
        </p:blipFill>
        <p:spPr>
          <a:xfrm>
            <a:off x="177800" y="1690688"/>
            <a:ext cx="6242873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69AE7-3080-45E5-8ACB-2205EC1BD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49" t="43982" r="30105" b="22037"/>
          <a:stretch/>
        </p:blipFill>
        <p:spPr>
          <a:xfrm>
            <a:off x="6711930" y="2292350"/>
            <a:ext cx="5302270" cy="26225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39211A-518A-48A8-A3D9-49985A287B85}"/>
              </a:ext>
            </a:extLst>
          </p:cNvPr>
          <p:cNvCxnSpPr>
            <a:cxnSpLocks/>
          </p:cNvCxnSpPr>
          <p:nvPr/>
        </p:nvCxnSpPr>
        <p:spPr>
          <a:xfrm>
            <a:off x="10782300" y="2292350"/>
            <a:ext cx="0" cy="104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3E7836-830B-48A8-BDE2-BD97598D142A}"/>
              </a:ext>
            </a:extLst>
          </p:cNvPr>
          <p:cNvSpPr txBox="1"/>
          <p:nvPr/>
        </p:nvSpPr>
        <p:spPr>
          <a:xfrm>
            <a:off x="7938877" y="1599208"/>
            <a:ext cx="4366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Generating a dataset… use your own dataset</a:t>
            </a:r>
          </a:p>
          <a:p>
            <a:r>
              <a:rPr lang="en-CA" dirty="0"/>
              <a:t>X = features dataset,</a:t>
            </a:r>
          </a:p>
          <a:p>
            <a:r>
              <a:rPr lang="en-CA" dirty="0"/>
              <a:t>y =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82787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D35B-A83A-4282-926A-3E3D2DB0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Principle Component Analysis: a way to reduce your number of variables without losing much information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A89B7A-E819-44F4-ADD7-BF7608C2DC61}"/>
                  </a:ext>
                </a:extLst>
              </p14:cNvPr>
              <p14:cNvContentPartPr/>
              <p14:nvPr/>
            </p14:nvContentPartPr>
            <p14:xfrm>
              <a:off x="1028660" y="2526640"/>
              <a:ext cx="115200" cy="2734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A89B7A-E819-44F4-ADD7-BF7608C2DC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660" y="2508640"/>
                <a:ext cx="150840" cy="27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00D3FC-69BD-46EF-AA05-D3769C062353}"/>
                  </a:ext>
                </a:extLst>
              </p14:cNvPr>
              <p14:cNvContentPartPr/>
              <p14:nvPr/>
            </p14:nvContentPartPr>
            <p14:xfrm>
              <a:off x="1117220" y="5230960"/>
              <a:ext cx="3110760" cy="54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00D3FC-69BD-46EF-AA05-D3769C0623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9580" y="5213320"/>
                <a:ext cx="31464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6133D0-F99E-4882-82F8-FE84C9CCD798}"/>
                  </a:ext>
                </a:extLst>
              </p14:cNvPr>
              <p14:cNvContentPartPr/>
              <p14:nvPr/>
            </p14:nvContentPartPr>
            <p14:xfrm>
              <a:off x="1536260" y="4457320"/>
              <a:ext cx="407160" cy="241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6133D0-F99E-4882-82F8-FE84C9CCD7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3260" y="4394680"/>
                <a:ext cx="5328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7DC578-37AA-4757-94D6-9E13F11730CB}"/>
                  </a:ext>
                </a:extLst>
              </p14:cNvPr>
              <p14:cNvContentPartPr/>
              <p14:nvPr/>
            </p14:nvContentPartPr>
            <p14:xfrm>
              <a:off x="2247620" y="401272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7DC578-37AA-4757-94D6-9E13F11730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4980" y="3950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6881F1-2C4B-473E-94D5-B9EC7B6BED70}"/>
                  </a:ext>
                </a:extLst>
              </p14:cNvPr>
              <p14:cNvContentPartPr/>
              <p14:nvPr/>
            </p14:nvContentPartPr>
            <p14:xfrm>
              <a:off x="2704820" y="443176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6881F1-2C4B-473E-94D5-B9EC7B6BED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2180" y="4368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619097-4456-4E19-924E-76D3354E3634}"/>
                  </a:ext>
                </a:extLst>
              </p14:cNvPr>
              <p14:cNvContentPartPr/>
              <p14:nvPr/>
            </p14:nvContentPartPr>
            <p14:xfrm>
              <a:off x="3047540" y="361924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619097-4456-4E19-924E-76D3354E36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4540" y="35562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2F43B-F57E-4C11-970E-0F0C5E6BAADC}"/>
                  </a:ext>
                </a:extLst>
              </p14:cNvPr>
              <p14:cNvContentPartPr/>
              <p14:nvPr/>
            </p14:nvContentPartPr>
            <p14:xfrm>
              <a:off x="3301340" y="425392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2F43B-F57E-4C11-970E-0F0C5E6BAA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8340" y="4191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A72918E-0FAB-402B-8EBF-4451BB279223}"/>
                  </a:ext>
                </a:extLst>
              </p14:cNvPr>
              <p14:cNvContentPartPr/>
              <p14:nvPr/>
            </p14:nvContentPartPr>
            <p14:xfrm>
              <a:off x="3745940" y="384784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A72918E-0FAB-402B-8EBF-4451BB2792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2940" y="3784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71CD59-235B-435A-8144-10513243FA21}"/>
                  </a:ext>
                </a:extLst>
              </p14:cNvPr>
              <p14:cNvContentPartPr/>
              <p14:nvPr/>
            </p14:nvContentPartPr>
            <p14:xfrm>
              <a:off x="3568460" y="316204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71CD59-235B-435A-8144-10513243FA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5460" y="309904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3F4DFF1-77A5-4A6E-8FBD-13330AF9FA59}"/>
              </a:ext>
            </a:extLst>
          </p:cNvPr>
          <p:cNvSpPr txBox="1"/>
          <p:nvPr/>
        </p:nvSpPr>
        <p:spPr>
          <a:xfrm>
            <a:off x="114300" y="3524588"/>
            <a:ext cx="12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Feature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B498D-9756-4345-BE31-2835C00E5219}"/>
              </a:ext>
            </a:extLst>
          </p:cNvPr>
          <p:cNvSpPr txBox="1"/>
          <p:nvPr/>
        </p:nvSpPr>
        <p:spPr>
          <a:xfrm>
            <a:off x="2247620" y="5318828"/>
            <a:ext cx="12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Feature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BAB7FB-B757-4068-A7F8-8AC30219152D}"/>
              </a:ext>
            </a:extLst>
          </p:cNvPr>
          <p:cNvCxnSpPr>
            <a:cxnSpLocks/>
          </p:cNvCxnSpPr>
          <p:nvPr/>
        </p:nvCxnSpPr>
        <p:spPr>
          <a:xfrm>
            <a:off x="4226860" y="3085580"/>
            <a:ext cx="1120" cy="1613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3FB995-19C7-491D-ABA0-F449EE1B9D7E}"/>
              </a:ext>
            </a:extLst>
          </p:cNvPr>
          <p:cNvSpPr txBox="1"/>
          <p:nvPr/>
        </p:nvSpPr>
        <p:spPr>
          <a:xfrm>
            <a:off x="4226860" y="3759248"/>
            <a:ext cx="125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Variance of </a:t>
            </a:r>
          </a:p>
          <a:p>
            <a:r>
              <a:rPr lang="en-CA" dirty="0"/>
              <a:t>Feature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8A920B-26B5-441F-A695-496E04AC9124}"/>
              </a:ext>
            </a:extLst>
          </p:cNvPr>
          <p:cNvCxnSpPr/>
          <p:nvPr/>
        </p:nvCxnSpPr>
        <p:spPr>
          <a:xfrm>
            <a:off x="1278315" y="2889338"/>
            <a:ext cx="2595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C94B06-BDAB-45D5-BC77-B3F2BE79C5A3}"/>
              </a:ext>
            </a:extLst>
          </p:cNvPr>
          <p:cNvSpPr txBox="1"/>
          <p:nvPr/>
        </p:nvSpPr>
        <p:spPr>
          <a:xfrm>
            <a:off x="2056940" y="2256684"/>
            <a:ext cx="1242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Variance of </a:t>
            </a:r>
          </a:p>
          <a:p>
            <a:r>
              <a:rPr lang="en-CA" dirty="0"/>
              <a:t>feature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3EB80B-B7C2-4CB3-B857-E9B69F12EDDF}"/>
              </a:ext>
            </a:extLst>
          </p:cNvPr>
          <p:cNvSpPr txBox="1"/>
          <p:nvPr/>
        </p:nvSpPr>
        <p:spPr>
          <a:xfrm>
            <a:off x="4127500" y="2109000"/>
            <a:ext cx="1968500" cy="36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Axes are arbitrary!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E98F687-A390-4600-97FA-00BC875CE607}"/>
                  </a:ext>
                </a:extLst>
              </p14:cNvPr>
              <p14:cNvContentPartPr/>
              <p14:nvPr/>
            </p14:nvContentPartPr>
            <p14:xfrm>
              <a:off x="1472540" y="3329440"/>
              <a:ext cx="2452320" cy="1483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E98F687-A390-4600-97FA-00BC875CE6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63540" y="3320440"/>
                <a:ext cx="2469960" cy="15012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780F2C6-8CD3-481D-91D4-30F7A3E9CD54}"/>
              </a:ext>
            </a:extLst>
          </p:cNvPr>
          <p:cNvSpPr txBox="1"/>
          <p:nvPr/>
        </p:nvSpPr>
        <p:spPr>
          <a:xfrm>
            <a:off x="1622080" y="3389916"/>
            <a:ext cx="10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F0"/>
                </a:solidFill>
              </a:rPr>
              <a:t>New axis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15AC638-8BF8-4E8A-9408-40A873CF3352}"/>
                  </a:ext>
                </a:extLst>
              </p14:cNvPr>
              <p14:cNvContentPartPr/>
              <p14:nvPr/>
            </p14:nvContentPartPr>
            <p14:xfrm>
              <a:off x="6515060" y="2920840"/>
              <a:ext cx="72360" cy="2779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15AC638-8BF8-4E8A-9408-40A873CF33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97060" y="2902840"/>
                <a:ext cx="108000" cy="28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BA0E10F-66D2-45BC-9B0E-D9BF6E06FE81}"/>
                  </a:ext>
                </a:extLst>
              </p14:cNvPr>
              <p14:cNvContentPartPr/>
              <p14:nvPr/>
            </p14:nvContentPartPr>
            <p14:xfrm>
              <a:off x="6552860" y="4290279"/>
              <a:ext cx="3093340" cy="47009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BA0E10F-66D2-45BC-9B0E-D9BF6E06FE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43860" y="4281239"/>
                <a:ext cx="3110979" cy="64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38B8EF-BB32-4C6D-92C9-6D90BBF8DD10}"/>
                  </a:ext>
                </a:extLst>
              </p14:cNvPr>
              <p14:cNvContentPartPr/>
              <p14:nvPr/>
            </p14:nvContentPartPr>
            <p14:xfrm>
              <a:off x="6743660" y="4101640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38B8EF-BB32-4C6D-92C9-6D90BBF8DD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0660" y="4038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28F0707-FD53-40B5-808B-AB2C163C1C6F}"/>
                  </a:ext>
                </a:extLst>
              </p14:cNvPr>
              <p14:cNvContentPartPr/>
              <p14:nvPr/>
            </p14:nvContentPartPr>
            <p14:xfrm>
              <a:off x="7010060" y="443176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28F0707-FD53-40B5-808B-AB2C163C1C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060" y="4368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E5ADBD7-25FD-4304-BCDC-EFB34F41B881}"/>
                  </a:ext>
                </a:extLst>
              </p14:cNvPr>
              <p14:cNvContentPartPr/>
              <p14:nvPr/>
            </p14:nvContentPartPr>
            <p14:xfrm>
              <a:off x="7644320" y="4038807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E5ADBD7-25FD-4304-BCDC-EFB34F41B8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1320" y="39758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D360007-C2EC-4D9D-95D9-94D8942C6318}"/>
                  </a:ext>
                </a:extLst>
              </p14:cNvPr>
              <p14:cNvContentPartPr/>
              <p14:nvPr/>
            </p14:nvContentPartPr>
            <p14:xfrm>
              <a:off x="7922129" y="4512487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D360007-C2EC-4D9D-95D9-94D8942C63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9129" y="44498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AF9F687-E9F0-40D6-9930-1B1AC21C5397}"/>
                  </a:ext>
                </a:extLst>
              </p14:cNvPr>
              <p14:cNvContentPartPr/>
              <p14:nvPr/>
            </p14:nvContentPartPr>
            <p14:xfrm>
              <a:off x="8419440" y="3936580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AF9F687-E9F0-40D6-9930-1B1AC21C53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6440" y="38735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F245465-A689-4E8E-AEF6-552875E88381}"/>
                  </a:ext>
                </a:extLst>
              </p14:cNvPr>
              <p14:cNvContentPartPr/>
              <p14:nvPr/>
            </p14:nvContentPartPr>
            <p14:xfrm>
              <a:off x="8559340" y="4562580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F245465-A689-4E8E-AEF6-552875E883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96340" y="44995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6377FEB-95E1-4980-BEC0-E442B7BC9B4A}"/>
                  </a:ext>
                </a:extLst>
              </p14:cNvPr>
              <p14:cNvContentPartPr/>
              <p14:nvPr/>
            </p14:nvContentPartPr>
            <p14:xfrm>
              <a:off x="9333000" y="3910760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6377FEB-95E1-4980-BEC0-E442B7BC9B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70000" y="3848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DDFEAE-A028-41C5-B0F0-84CEE82903F6}"/>
                  </a:ext>
                </a:extLst>
              </p14:cNvPr>
              <p14:cNvContentPartPr/>
              <p14:nvPr/>
            </p14:nvContentPartPr>
            <p14:xfrm>
              <a:off x="9344200" y="4588400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DDFEAE-A028-41C5-B0F0-84CEE82903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1200" y="452576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FC541C4-C103-41C8-AFE7-CBE1D8EDA13E}"/>
              </a:ext>
            </a:extLst>
          </p:cNvPr>
          <p:cNvSpPr txBox="1"/>
          <p:nvPr/>
        </p:nvSpPr>
        <p:spPr>
          <a:xfrm>
            <a:off x="5446222" y="4082413"/>
            <a:ext cx="110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feature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B53AE1-E5F8-481D-A451-30A30A505162}"/>
              </a:ext>
            </a:extLst>
          </p:cNvPr>
          <p:cNvSpPr txBox="1"/>
          <p:nvPr/>
        </p:nvSpPr>
        <p:spPr>
          <a:xfrm>
            <a:off x="7644320" y="3998826"/>
            <a:ext cx="154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Feature 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C57B4D-586E-49DA-8CBF-08D17246901D}"/>
              </a:ext>
            </a:extLst>
          </p:cNvPr>
          <p:cNvCxnSpPr/>
          <p:nvPr/>
        </p:nvCxnSpPr>
        <p:spPr>
          <a:xfrm>
            <a:off x="10092059" y="3873660"/>
            <a:ext cx="0" cy="714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BD7C3DE-3604-483F-8897-7133BC20E174}"/>
              </a:ext>
            </a:extLst>
          </p:cNvPr>
          <p:cNvSpPr txBox="1"/>
          <p:nvPr/>
        </p:nvSpPr>
        <p:spPr>
          <a:xfrm>
            <a:off x="10098460" y="3907864"/>
            <a:ext cx="152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Variance of </a:t>
            </a:r>
          </a:p>
          <a:p>
            <a:r>
              <a:rPr lang="en-CA" dirty="0"/>
              <a:t>New feature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C7D0986-F3A9-4023-842F-18EE06DF30CE}"/>
              </a:ext>
            </a:extLst>
          </p:cNvPr>
          <p:cNvCxnSpPr/>
          <p:nvPr/>
        </p:nvCxnSpPr>
        <p:spPr>
          <a:xfrm>
            <a:off x="6587420" y="3619240"/>
            <a:ext cx="29502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D6E59D3-4EBE-44AB-8E39-6DEF180B0AA1}"/>
              </a:ext>
            </a:extLst>
          </p:cNvPr>
          <p:cNvSpPr txBox="1"/>
          <p:nvPr/>
        </p:nvSpPr>
        <p:spPr>
          <a:xfrm>
            <a:off x="7557220" y="2954730"/>
            <a:ext cx="163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Variance of </a:t>
            </a:r>
          </a:p>
          <a:p>
            <a:r>
              <a:rPr lang="en-CA" dirty="0"/>
              <a:t>New feature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F8630A-E9DA-46A0-AFF2-188C56539F94}"/>
              </a:ext>
            </a:extLst>
          </p:cNvPr>
          <p:cNvSpPr txBox="1"/>
          <p:nvPr/>
        </p:nvSpPr>
        <p:spPr>
          <a:xfrm>
            <a:off x="4419600" y="5817040"/>
            <a:ext cx="775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variance of new feature 2 is now very small, and the variance of new feature 1 is in fact larger.. In a way, we ‘repackaged’ the variance into two new variables. We did not in fact change the data in any way, all the information is still there.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D03215-ADE9-44BB-B1D7-77ABEC39BC34}"/>
              </a:ext>
            </a:extLst>
          </p:cNvPr>
          <p:cNvSpPr txBox="1"/>
          <p:nvPr/>
        </p:nvSpPr>
        <p:spPr>
          <a:xfrm>
            <a:off x="6096000" y="1956995"/>
            <a:ext cx="602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feature 1 = principal component 1 (most variance)</a:t>
            </a:r>
          </a:p>
          <a:p>
            <a:r>
              <a:rPr lang="en-CA" dirty="0"/>
              <a:t>New feature 2 = principal component 2 (second most variance)</a:t>
            </a:r>
          </a:p>
        </p:txBody>
      </p:sp>
    </p:spTree>
    <p:extLst>
      <p:ext uri="{BB962C8B-B14F-4D97-AF65-F5344CB8AC3E}">
        <p14:creationId xmlns:p14="http://schemas.microsoft.com/office/powerpoint/2010/main" val="28473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5" grpId="0"/>
      <p:bldP spid="56" grpId="0"/>
      <p:bldP spid="61" grpId="0"/>
      <p:bldP spid="64" grpId="0"/>
      <p:bldP spid="65" grpId="0"/>
      <p:bldP spid="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A52B-AF62-4823-95E4-37FEEC86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PCA to reduce variables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4DD2C7-268C-4C47-92C5-793457000FC3}"/>
                  </a:ext>
                </a:extLst>
              </p14:cNvPr>
              <p14:cNvContentPartPr/>
              <p14:nvPr/>
            </p14:nvContentPartPr>
            <p14:xfrm>
              <a:off x="1015180" y="2272840"/>
              <a:ext cx="89640" cy="289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4DD2C7-268C-4C47-92C5-793457000F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860" y="2268520"/>
                <a:ext cx="98280" cy="29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68DF17-6C61-4224-B602-884E6AAC40C2}"/>
                  </a:ext>
                </a:extLst>
              </p14:cNvPr>
              <p14:cNvContentPartPr/>
              <p14:nvPr/>
            </p14:nvContentPartPr>
            <p14:xfrm>
              <a:off x="1091860" y="5180920"/>
              <a:ext cx="3161520" cy="39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68DF17-6C61-4224-B602-884E6AAC40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7540" y="5176600"/>
                <a:ext cx="3170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F3BD19-5C63-46AE-9FBD-85CB2A9E06FF}"/>
                  </a:ext>
                </a:extLst>
              </p14:cNvPr>
              <p14:cNvContentPartPr/>
              <p14:nvPr/>
            </p14:nvContentPartPr>
            <p14:xfrm>
              <a:off x="1511260" y="438136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F3BD19-5C63-46AE-9FBD-85CB2A9E06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8260" y="43183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11C0D8-3116-4018-B896-B218700FCD3D}"/>
                  </a:ext>
                </a:extLst>
              </p14:cNvPr>
              <p14:cNvContentPartPr/>
              <p14:nvPr/>
            </p14:nvContentPartPr>
            <p14:xfrm>
              <a:off x="1955140" y="3936760"/>
              <a:ext cx="572040" cy="495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11C0D8-3116-4018-B896-B218700FCD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2140" y="3873760"/>
                <a:ext cx="69768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B87EFD-3CAD-4F88-AB9A-0633C02A58C5}"/>
                  </a:ext>
                </a:extLst>
              </p14:cNvPr>
              <p14:cNvContentPartPr/>
              <p14:nvPr/>
            </p14:nvContentPartPr>
            <p14:xfrm>
              <a:off x="2692060" y="3720760"/>
              <a:ext cx="482760" cy="63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B87EFD-3CAD-4F88-AB9A-0633C02A58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9060" y="3658114"/>
                <a:ext cx="608400" cy="188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C8B03D-B3B4-4F30-A0E9-1ADA31C46D73}"/>
                  </a:ext>
                </a:extLst>
              </p14:cNvPr>
              <p14:cNvContentPartPr/>
              <p14:nvPr/>
            </p14:nvContentPartPr>
            <p14:xfrm>
              <a:off x="3124060" y="3047560"/>
              <a:ext cx="799920" cy="381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C8B03D-B3B4-4F30-A0E9-1ADA31C46D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1088" y="2984560"/>
                <a:ext cx="925503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27C26BA-8E02-4ED7-80AA-321C3DA72E91}"/>
                  </a:ext>
                </a:extLst>
              </p14:cNvPr>
              <p14:cNvContentPartPr/>
              <p14:nvPr/>
            </p14:nvContentPartPr>
            <p14:xfrm>
              <a:off x="1396420" y="2889880"/>
              <a:ext cx="2660760" cy="1796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27C26BA-8E02-4ED7-80AA-321C3DA72E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92100" y="2885560"/>
                <a:ext cx="2669400" cy="18050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2223B4-9CC3-4B8E-A068-ED78F35ECECF}"/>
              </a:ext>
            </a:extLst>
          </p:cNvPr>
          <p:cNvSpPr txBox="1"/>
          <p:nvPr/>
        </p:nvSpPr>
        <p:spPr>
          <a:xfrm>
            <a:off x="-820" y="3428800"/>
            <a:ext cx="107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Feature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474BB9-360C-4EAF-A229-51C6FBFF98AD}"/>
              </a:ext>
            </a:extLst>
          </p:cNvPr>
          <p:cNvSpPr txBox="1"/>
          <p:nvPr/>
        </p:nvSpPr>
        <p:spPr>
          <a:xfrm>
            <a:off x="2102603" y="5212006"/>
            <a:ext cx="107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Feature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CF0EFD9-34DB-4A3A-AC3B-850E6AD8DA05}"/>
                  </a:ext>
                </a:extLst>
              </p14:cNvPr>
              <p14:cNvContentPartPr/>
              <p14:nvPr/>
            </p14:nvContentPartPr>
            <p14:xfrm>
              <a:off x="4696340" y="2209120"/>
              <a:ext cx="144000" cy="3008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CF0EFD9-34DB-4A3A-AC3B-850E6AD8DA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92020" y="2204800"/>
                <a:ext cx="152640" cy="30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D1606F-9800-419D-AB19-428D8E4A1413}"/>
                  </a:ext>
                </a:extLst>
              </p14:cNvPr>
              <p14:cNvContentPartPr/>
              <p14:nvPr/>
            </p14:nvContentPartPr>
            <p14:xfrm>
              <a:off x="5168660" y="3644440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D1606F-9800-419D-AB19-428D8E4A14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5660" y="35814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50DBACB-B66D-4767-9661-26391A617DED}"/>
                  </a:ext>
                </a:extLst>
              </p14:cNvPr>
              <p14:cNvContentPartPr/>
              <p14:nvPr/>
            </p14:nvContentPartPr>
            <p14:xfrm>
              <a:off x="5590220" y="3874120"/>
              <a:ext cx="23400" cy="11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50DBACB-B66D-4767-9661-26391A617D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27220" y="3811480"/>
                <a:ext cx="1490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C5002A-FF69-492A-985E-E21266B54EE9}"/>
                  </a:ext>
                </a:extLst>
              </p14:cNvPr>
              <p14:cNvContentPartPr/>
              <p14:nvPr/>
            </p14:nvContentPartPr>
            <p14:xfrm>
              <a:off x="5879660" y="351736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C5002A-FF69-492A-985E-E21266B54E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6660" y="34543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046C845-C844-492A-87EF-A81B8AC35513}"/>
                  </a:ext>
                </a:extLst>
              </p14:cNvPr>
              <p14:cNvContentPartPr/>
              <p14:nvPr/>
            </p14:nvContentPartPr>
            <p14:xfrm>
              <a:off x="6196820" y="3885640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046C845-C844-492A-87EF-A81B8AC355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4180" y="3822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FCE014A-E598-4061-B32C-3AE2C522E937}"/>
                  </a:ext>
                </a:extLst>
              </p14:cNvPr>
              <p14:cNvContentPartPr/>
              <p14:nvPr/>
            </p14:nvContentPartPr>
            <p14:xfrm>
              <a:off x="6540260" y="3657040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FCE014A-E598-4061-B32C-3AE2C522E93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77260" y="3594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ADAB93A-1C9C-41F8-B327-A66B99932EA1}"/>
                  </a:ext>
                </a:extLst>
              </p14:cNvPr>
              <p14:cNvContentPartPr/>
              <p14:nvPr/>
            </p14:nvContentPartPr>
            <p14:xfrm>
              <a:off x="6984860" y="393676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ADAB93A-1C9C-41F8-B327-A66B99932EA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21860" y="3873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E740FF4-367F-47B8-84FA-DD6A2E305331}"/>
                  </a:ext>
                </a:extLst>
              </p14:cNvPr>
              <p14:cNvContentPartPr/>
              <p14:nvPr/>
            </p14:nvContentPartPr>
            <p14:xfrm>
              <a:off x="7213460" y="354292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E740FF4-367F-47B8-84FA-DD6A2E3053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50460" y="348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886A87C-06E3-40AE-B300-E64DD9F4A4E6}"/>
                  </a:ext>
                </a:extLst>
              </p14:cNvPr>
              <p14:cNvContentPartPr/>
              <p14:nvPr/>
            </p14:nvContentPartPr>
            <p14:xfrm>
              <a:off x="7518020" y="391156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886A87C-06E3-40AE-B300-E64DD9F4A4E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55380" y="3848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35ED0B-67AC-4BD7-B0AC-CDE0D8D42A2F}"/>
                  </a:ext>
                </a:extLst>
              </p14:cNvPr>
              <p14:cNvContentPartPr/>
              <p14:nvPr/>
            </p14:nvContentPartPr>
            <p14:xfrm>
              <a:off x="7695860" y="351736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35ED0B-67AC-4BD7-B0AC-CDE0D8D42A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32860" y="34543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21DE60E-7DD3-4F82-BFF3-B98156AB418A}"/>
                  </a:ext>
                </a:extLst>
              </p14:cNvPr>
              <p14:cNvContentPartPr/>
              <p14:nvPr/>
            </p14:nvContentPartPr>
            <p14:xfrm>
              <a:off x="8051540" y="3898240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21DE60E-7DD3-4F82-BFF3-B98156AB418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88540" y="38352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1A6C110-C254-49A9-9D7F-8F29A6552976}"/>
                  </a:ext>
                </a:extLst>
              </p14:cNvPr>
              <p14:cNvContentPartPr/>
              <p14:nvPr/>
            </p14:nvContentPartPr>
            <p14:xfrm>
              <a:off x="4851140" y="3732280"/>
              <a:ext cx="3300840" cy="52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1A6C110-C254-49A9-9D7F-8F29A65529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42140" y="3723640"/>
                <a:ext cx="3318480" cy="702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ECBA1A8-F883-4BF5-9265-AA55C315B8A1}"/>
              </a:ext>
            </a:extLst>
          </p:cNvPr>
          <p:cNvSpPr txBox="1"/>
          <p:nvPr/>
        </p:nvSpPr>
        <p:spPr>
          <a:xfrm>
            <a:off x="4253380" y="317320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PC2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374619-FDC8-4427-A00C-E2C9FFD780F6}"/>
              </a:ext>
            </a:extLst>
          </p:cNvPr>
          <p:cNvSpPr txBox="1"/>
          <p:nvPr/>
        </p:nvSpPr>
        <p:spPr>
          <a:xfrm>
            <a:off x="6268390" y="402452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PC1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93894C9-D568-4653-9F09-596BBDE0CFEB}"/>
                  </a:ext>
                </a:extLst>
              </p14:cNvPr>
              <p14:cNvContentPartPr/>
              <p14:nvPr/>
            </p14:nvContentPartPr>
            <p14:xfrm>
              <a:off x="8605220" y="2463640"/>
              <a:ext cx="70200" cy="2610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93894C9-D568-4653-9F09-596BBDE0CF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00900" y="2459320"/>
                <a:ext cx="78840" cy="26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639AA72-9DF9-4B1E-AF8D-3BCF0EBC5F91}"/>
                  </a:ext>
                </a:extLst>
              </p14:cNvPr>
              <p14:cNvContentPartPr/>
              <p14:nvPr/>
            </p14:nvContentPartPr>
            <p14:xfrm>
              <a:off x="5994140" y="3174640"/>
              <a:ext cx="947880" cy="1374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639AA72-9DF9-4B1E-AF8D-3BCF0EBC5F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5140" y="3165640"/>
                <a:ext cx="965520" cy="13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D067FA1-80D9-4C87-BB83-29DAC862A18F}"/>
                  </a:ext>
                </a:extLst>
              </p14:cNvPr>
              <p14:cNvContentPartPr/>
              <p14:nvPr/>
            </p14:nvContentPartPr>
            <p14:xfrm>
              <a:off x="8724740" y="3682600"/>
              <a:ext cx="2399040" cy="77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D067FA1-80D9-4C87-BB83-29DAC862A18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15740" y="3673600"/>
                <a:ext cx="2416680" cy="954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FDD2F74-5A8A-4C4E-AE4F-9FEE85B77B18}"/>
              </a:ext>
            </a:extLst>
          </p:cNvPr>
          <p:cNvSpPr txBox="1"/>
          <p:nvPr/>
        </p:nvSpPr>
        <p:spPr>
          <a:xfrm>
            <a:off x="11160400" y="34925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PC1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11B8D13-E6F3-4588-9FC0-4C73BADFB5F3}"/>
                  </a:ext>
                </a:extLst>
              </p14:cNvPr>
              <p14:cNvContentPartPr/>
              <p14:nvPr/>
            </p14:nvContentPartPr>
            <p14:xfrm>
              <a:off x="8978540" y="3682960"/>
              <a:ext cx="914760" cy="25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11B8D13-E6F3-4588-9FC0-4C73BADFB5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15540" y="3619960"/>
                <a:ext cx="10404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97169B4-65CC-4056-9377-FD3EC78200C5}"/>
                  </a:ext>
                </a:extLst>
              </p14:cNvPr>
              <p14:cNvContentPartPr/>
              <p14:nvPr/>
            </p14:nvContentPartPr>
            <p14:xfrm>
              <a:off x="10235660" y="3695560"/>
              <a:ext cx="864360" cy="76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97169B4-65CC-4056-9377-FD3EC78200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72660" y="3632856"/>
                <a:ext cx="990000" cy="201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680D139-7C60-43C2-B89C-1A90CC9081B9}"/>
                  </a:ext>
                </a:extLst>
              </p14:cNvPr>
              <p14:cNvContentPartPr/>
              <p14:nvPr/>
            </p14:nvContentPartPr>
            <p14:xfrm>
              <a:off x="10032620" y="2971240"/>
              <a:ext cx="33120" cy="1219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680D139-7C60-43C2-B89C-1A90CC9081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23980" y="2962240"/>
                <a:ext cx="50760" cy="123732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B15E3612-9A58-4827-9D9F-6AE9D21E5CE7}"/>
              </a:ext>
            </a:extLst>
          </p:cNvPr>
          <p:cNvSpPr txBox="1"/>
          <p:nvPr/>
        </p:nvSpPr>
        <p:spPr>
          <a:xfrm>
            <a:off x="9111441" y="1903508"/>
            <a:ext cx="209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Lets only use PC1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5DC5E-8636-4649-933E-B1E0D9BFEE90}"/>
              </a:ext>
            </a:extLst>
          </p:cNvPr>
          <p:cNvSpPr txBox="1"/>
          <p:nvPr/>
        </p:nvSpPr>
        <p:spPr>
          <a:xfrm>
            <a:off x="5677660" y="1877950"/>
            <a:ext cx="209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PCA transform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FA7FD2-18F6-4D61-A71C-79759C406974}"/>
                  </a:ext>
                </a:extLst>
              </p14:cNvPr>
              <p14:cNvContentPartPr/>
              <p14:nvPr/>
            </p14:nvContentPartPr>
            <p14:xfrm>
              <a:off x="2056820" y="3517360"/>
              <a:ext cx="909720" cy="677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4FA7FD2-18F6-4D61-A71C-79759C4069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8180" y="3508360"/>
                <a:ext cx="927360" cy="6948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BFCE58BF-1C3D-4A5A-84FF-3D69AAC40020}"/>
              </a:ext>
            </a:extLst>
          </p:cNvPr>
          <p:cNvSpPr txBox="1"/>
          <p:nvPr/>
        </p:nvSpPr>
        <p:spPr>
          <a:xfrm>
            <a:off x="372170" y="5524140"/>
            <a:ext cx="11447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Given that PCA consolidates variance into new variables, you may no longer need 2 variables to establish a strong decision boundary.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a rule of thumb, use enough PCs to retain 99% of your original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is a good idea to scale your data before applying PCA.</a:t>
            </a:r>
          </a:p>
          <a:p>
            <a:endParaRPr lang="en-C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E03644-05D8-4265-B1C0-D99C63323874}"/>
              </a:ext>
            </a:extLst>
          </p:cNvPr>
          <p:cNvSpPr txBox="1"/>
          <p:nvPr/>
        </p:nvSpPr>
        <p:spPr>
          <a:xfrm>
            <a:off x="8139605" y="244710"/>
            <a:ext cx="403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Note: PCA is not linear regression… it’s a completely different algorithm, even if it looks similar.</a:t>
            </a:r>
          </a:p>
        </p:txBody>
      </p:sp>
    </p:spTree>
    <p:extLst>
      <p:ext uri="{BB962C8B-B14F-4D97-AF65-F5344CB8AC3E}">
        <p14:creationId xmlns:p14="http://schemas.microsoft.com/office/powerpoint/2010/main" val="1362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55" grpId="0"/>
      <p:bldP spid="75" grpId="0"/>
      <p:bldP spid="76" grpId="0"/>
      <p:bldP spid="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538A-41F7-4E89-936C-26C5FBB3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220650"/>
            <a:ext cx="10515600" cy="1325563"/>
          </a:xfrm>
        </p:spPr>
        <p:txBody>
          <a:bodyPr/>
          <a:lstStyle/>
          <a:p>
            <a:r>
              <a:rPr lang="en-CA" dirty="0"/>
              <a:t>PCA in </a:t>
            </a:r>
            <a:r>
              <a:rPr lang="en-CA" dirty="0" err="1"/>
              <a:t>Sklearn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66539C-B6DF-4541-A235-FD3B728E8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29" t="26022" r="14359" b="63152"/>
          <a:stretch/>
        </p:blipFill>
        <p:spPr>
          <a:xfrm>
            <a:off x="3949699" y="422493"/>
            <a:ext cx="8026402" cy="852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4E76B-0399-420A-880D-34D2594CC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21" t="21295" r="22448" b="13519"/>
          <a:stretch/>
        </p:blipFill>
        <p:spPr>
          <a:xfrm>
            <a:off x="2254249" y="1222777"/>
            <a:ext cx="7683502" cy="54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7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5747-21C5-4C4E-BFBB-D3A112E0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Diagnosing your model fit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EF744E-85B4-4737-94E2-76ED393D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Performance is relative to human performance.</a:t>
            </a:r>
          </a:p>
          <a:p>
            <a:r>
              <a:rPr lang="en-CA" dirty="0"/>
              <a:t>It may not be possible to solve all problems with 99% accuracy. A good example of this is sports betting.</a:t>
            </a:r>
          </a:p>
          <a:p>
            <a:r>
              <a:rPr lang="en-CA" dirty="0"/>
              <a:t>A sports gambler who can successfully predict sports outcomes at &gt;55% is amazing. This is because some outcomes are truly stochastic.. Maybe we don’t have the right information, maybe it’s just not possible to solve.</a:t>
            </a:r>
          </a:p>
          <a:p>
            <a:r>
              <a:rPr lang="en-CA" dirty="0"/>
              <a:t>Generally, more data and more features can improve accuracy… but not always, and you might simply be wasting your time.</a:t>
            </a:r>
          </a:p>
          <a:p>
            <a:r>
              <a:rPr lang="en-CA" dirty="0"/>
              <a:t>To better diagnose our model’s potential, we can use a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278159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023A-0AD3-49DD-AF5E-F12588F6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curve – incrementally resample more data in your dataset and test accuracy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3A885B-E4C0-450A-86E4-CF4695585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85473"/>
            <a:ext cx="5638800" cy="46621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EE8701-76C6-42C6-81E9-66BD926D2133}"/>
              </a:ext>
            </a:extLst>
          </p:cNvPr>
          <p:cNvSpPr txBox="1"/>
          <p:nvPr/>
        </p:nvSpPr>
        <p:spPr>
          <a:xfrm>
            <a:off x="711200" y="2184400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Underfit your model.. It’s too simplistic, need more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5C798-13F5-480D-A8CC-D2E20B8EABFB}"/>
              </a:ext>
            </a:extLst>
          </p:cNvPr>
          <p:cNvSpPr txBox="1"/>
          <p:nvPr/>
        </p:nvSpPr>
        <p:spPr>
          <a:xfrm>
            <a:off x="8458200" y="1985473"/>
            <a:ext cx="275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overfit your model.. It’s too complex, need less features, or more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49670-C131-4682-ABB6-EF3C9C2E3F79}"/>
              </a:ext>
            </a:extLst>
          </p:cNvPr>
          <p:cNvSpPr txBox="1"/>
          <p:nvPr/>
        </p:nvSpPr>
        <p:spPr>
          <a:xfrm>
            <a:off x="8597900" y="4881073"/>
            <a:ext cx="275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Correct trade off of model complexity given the number of samples</a:t>
            </a:r>
          </a:p>
        </p:txBody>
      </p:sp>
    </p:spTree>
    <p:extLst>
      <p:ext uri="{BB962C8B-B14F-4D97-AF65-F5344CB8AC3E}">
        <p14:creationId xmlns:p14="http://schemas.microsoft.com/office/powerpoint/2010/main" val="214022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D1F-47ED-44BD-8D70-A725D4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Revisiting Linear Regression and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5C44098-34C7-4054-A482-50B835BBD22E}"/>
                  </a:ext>
                </a:extLst>
              </p14:cNvPr>
              <p14:cNvContentPartPr/>
              <p14:nvPr/>
            </p14:nvContentPartPr>
            <p14:xfrm>
              <a:off x="958233" y="2121508"/>
              <a:ext cx="5690880" cy="4057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5C44098-34C7-4054-A482-50B835BBD2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233" y="2112868"/>
                <a:ext cx="5708520" cy="40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5D89267-0883-4693-A73E-4258B1725ACD}"/>
                  </a:ext>
                </a:extLst>
              </p14:cNvPr>
              <p14:cNvContentPartPr/>
              <p14:nvPr/>
            </p14:nvContentPartPr>
            <p14:xfrm>
              <a:off x="7074633" y="1783828"/>
              <a:ext cx="164160" cy="432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5D89267-0883-4693-A73E-4258B1725A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993" y="1774828"/>
                <a:ext cx="181800" cy="43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E0349D5-51E1-49AE-B157-5CD06D53DE33}"/>
                  </a:ext>
                </a:extLst>
              </p14:cNvPr>
              <p14:cNvContentPartPr/>
              <p14:nvPr/>
            </p14:nvContentPartPr>
            <p14:xfrm>
              <a:off x="7154913" y="6124708"/>
              <a:ext cx="4712760" cy="205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0349D5-51E1-49AE-B157-5CD06D53DE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6273" y="6115708"/>
                <a:ext cx="4730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64B0B75-27DE-4892-B228-CBE0BDAF22A0}"/>
                  </a:ext>
                </a:extLst>
              </p14:cNvPr>
              <p14:cNvContentPartPr/>
              <p14:nvPr/>
            </p14:nvContentPartPr>
            <p14:xfrm>
              <a:off x="1526673" y="5175388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64B0B75-27DE-4892-B228-CBE0BDAF22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4033" y="51123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FDF0732-E025-49A4-88A9-5B50BEFAB6F3}"/>
                  </a:ext>
                </a:extLst>
              </p14:cNvPr>
              <p14:cNvContentPartPr/>
              <p14:nvPr/>
            </p14:nvContentPartPr>
            <p14:xfrm>
              <a:off x="2103393" y="5157748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FDF0732-E025-49A4-88A9-5B50BEFAB6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0753" y="50947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31898FF-2679-40EB-A8DC-29DCB7845347}"/>
                  </a:ext>
                </a:extLst>
              </p14:cNvPr>
              <p14:cNvContentPartPr/>
              <p14:nvPr/>
            </p14:nvContentPartPr>
            <p14:xfrm>
              <a:off x="2263233" y="4429468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31898FF-2679-40EB-A8DC-29DCB78453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0593" y="43668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46A66A8-FC6C-4476-B623-35267F6F5FC5}"/>
                  </a:ext>
                </a:extLst>
              </p14:cNvPr>
              <p14:cNvContentPartPr/>
              <p14:nvPr/>
            </p14:nvContentPartPr>
            <p14:xfrm>
              <a:off x="2831673" y="4606948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46A66A8-FC6C-4476-B623-35267F6F5F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8673" y="45443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ED01C62-4D13-4205-8009-DFF8D37746A9}"/>
                  </a:ext>
                </a:extLst>
              </p14:cNvPr>
              <p14:cNvContentPartPr/>
              <p14:nvPr/>
            </p14:nvContentPartPr>
            <p14:xfrm>
              <a:off x="3266553" y="414578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ED01C62-4D13-4205-8009-DFF8D37746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3553" y="40827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703E756-A921-4917-8EEE-0C4D2A9F6BC6}"/>
                  </a:ext>
                </a:extLst>
              </p14:cNvPr>
              <p14:cNvContentPartPr/>
              <p14:nvPr/>
            </p14:nvContentPartPr>
            <p14:xfrm>
              <a:off x="3378513" y="2908108"/>
              <a:ext cx="1539720" cy="705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703E756-A921-4917-8EEE-0C4D2A9F6B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5513" y="2845108"/>
                <a:ext cx="166536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D364662-9C0B-4ED4-9EF9-79B4F9446CD7}"/>
                  </a:ext>
                </a:extLst>
              </p14:cNvPr>
              <p14:cNvContentPartPr/>
              <p14:nvPr/>
            </p14:nvContentPartPr>
            <p14:xfrm>
              <a:off x="5521593" y="2689228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D364662-9C0B-4ED4-9EF9-79B4F9446C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8953" y="26265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1C75533-707F-48C6-AF2B-627FF2B4D1C3}"/>
                  </a:ext>
                </a:extLst>
              </p14:cNvPr>
              <p14:cNvContentPartPr/>
              <p14:nvPr/>
            </p14:nvContentPartPr>
            <p14:xfrm>
              <a:off x="5290473" y="2387908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1C75533-707F-48C6-AF2B-627FF2B4D1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27833" y="23249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948CCEE-DD6C-4BF8-979D-252E659FF58D}"/>
                  </a:ext>
                </a:extLst>
              </p14:cNvPr>
              <p14:cNvContentPartPr/>
              <p14:nvPr/>
            </p14:nvContentPartPr>
            <p14:xfrm>
              <a:off x="5406033" y="1721908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948CCEE-DD6C-4BF8-979D-252E659FF5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3033" y="16589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0993C7A-C4D6-47D0-883F-DBD7B2C40A10}"/>
                  </a:ext>
                </a:extLst>
              </p14:cNvPr>
              <p14:cNvContentPartPr/>
              <p14:nvPr/>
            </p14:nvContentPartPr>
            <p14:xfrm>
              <a:off x="1393473" y="1935028"/>
              <a:ext cx="4332600" cy="3506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0993C7A-C4D6-47D0-883F-DBD7B2C40A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5473" y="1917028"/>
                <a:ext cx="4368240" cy="35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3886D0C-22AD-4929-8BC2-A44E3BF2A43D}"/>
                  </a:ext>
                </a:extLst>
              </p14:cNvPr>
              <p14:cNvContentPartPr/>
              <p14:nvPr/>
            </p14:nvContentPartPr>
            <p14:xfrm>
              <a:off x="7600593" y="2112868"/>
              <a:ext cx="3344400" cy="3479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3886D0C-22AD-4929-8BC2-A44E3BF2A43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82953" y="2094868"/>
                <a:ext cx="3380040" cy="35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D3C1B34-1664-42C8-811A-375D706A72F7}"/>
                  </a:ext>
                </a:extLst>
              </p14:cNvPr>
              <p14:cNvContentPartPr/>
              <p14:nvPr/>
            </p14:nvContentPartPr>
            <p14:xfrm>
              <a:off x="7510233" y="2219068"/>
              <a:ext cx="1671120" cy="3444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D3C1B34-1664-42C8-811A-375D706A72F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01233" y="2210428"/>
                <a:ext cx="1688760" cy="34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1CE075D-7772-4BD3-AEF0-C6A09B8F5D4B}"/>
                  </a:ext>
                </a:extLst>
              </p14:cNvPr>
              <p14:cNvContentPartPr/>
              <p14:nvPr/>
            </p14:nvContentPartPr>
            <p14:xfrm>
              <a:off x="9156873" y="2671948"/>
              <a:ext cx="1789200" cy="3001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CE075D-7772-4BD3-AEF0-C6A09B8F5D4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48233" y="2662949"/>
                <a:ext cx="1806840" cy="3018958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5328FAEE-DE1C-4B44-BD35-A27B66D9C3EF}"/>
              </a:ext>
            </a:extLst>
          </p:cNvPr>
          <p:cNvSpPr txBox="1"/>
          <p:nvPr/>
        </p:nvSpPr>
        <p:spPr>
          <a:xfrm>
            <a:off x="6283364" y="3041717"/>
            <a:ext cx="1002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Loss</a:t>
            </a:r>
          </a:p>
          <a:p>
            <a:r>
              <a:rPr lang="en-CA" dirty="0"/>
              <a:t>(J(Theta)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34A302-5EE8-4B7A-A21D-B6B63939D675}"/>
              </a:ext>
            </a:extLst>
          </p:cNvPr>
          <p:cNvSpPr txBox="1"/>
          <p:nvPr/>
        </p:nvSpPr>
        <p:spPr>
          <a:xfrm>
            <a:off x="8533283" y="6222628"/>
            <a:ext cx="167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Weights (Theta)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80B31FA-7D4A-4999-93BA-ECE9AD5101A2}"/>
              </a:ext>
            </a:extLst>
          </p:cNvPr>
          <p:cNvSpPr txBox="1"/>
          <p:nvPr/>
        </p:nvSpPr>
        <p:spPr>
          <a:xfrm>
            <a:off x="185309" y="31058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62D394-0E5F-4A47-9E26-22CFA50636F4}"/>
              </a:ext>
            </a:extLst>
          </p:cNvPr>
          <p:cNvSpPr txBox="1"/>
          <p:nvPr/>
        </p:nvSpPr>
        <p:spPr>
          <a:xfrm>
            <a:off x="3202855" y="5996216"/>
            <a:ext cx="228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House Square Footage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4CAB510-CBD2-4F40-A4A1-7DA9A4027590}"/>
                  </a:ext>
                </a:extLst>
              </p14:cNvPr>
              <p14:cNvContentPartPr/>
              <p14:nvPr/>
            </p14:nvContentPartPr>
            <p14:xfrm>
              <a:off x="1978473" y="5004028"/>
              <a:ext cx="81360" cy="73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4CAB510-CBD2-4F40-A4A1-7DA9A402759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60473" y="4986388"/>
                <a:ext cx="117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0544003-9DA2-43CB-AB52-E6D8493DE7AB}"/>
                  </a:ext>
                </a:extLst>
              </p14:cNvPr>
              <p14:cNvContentPartPr/>
              <p14:nvPr/>
            </p14:nvContentPartPr>
            <p14:xfrm>
              <a:off x="1544313" y="5184028"/>
              <a:ext cx="57240" cy="201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0544003-9DA2-43CB-AB52-E6D8493DE7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26673" y="5166388"/>
                <a:ext cx="92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8742137-28BA-4BA3-BB35-15BAA6D43409}"/>
                  </a:ext>
                </a:extLst>
              </p14:cNvPr>
              <p14:cNvContentPartPr/>
              <p14:nvPr/>
            </p14:nvContentPartPr>
            <p14:xfrm>
              <a:off x="3143433" y="4086388"/>
              <a:ext cx="88200" cy="41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8742137-28BA-4BA3-BB35-15BAA6D4340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25793" y="4068748"/>
                <a:ext cx="1238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0FF6074-59B5-4B47-A13C-4EA5BBC9AAD8}"/>
                  </a:ext>
                </a:extLst>
              </p14:cNvPr>
              <p14:cNvContentPartPr/>
              <p14:nvPr/>
            </p14:nvContentPartPr>
            <p14:xfrm>
              <a:off x="2281233" y="4482748"/>
              <a:ext cx="506160" cy="124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0FF6074-59B5-4B47-A13C-4EA5BBC9AAD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63593" y="4465108"/>
                <a:ext cx="5418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65A9FB3-F4DF-492D-AE1B-0A4A120DA718}"/>
                  </a:ext>
                </a:extLst>
              </p14:cNvPr>
              <p14:cNvContentPartPr/>
              <p14:nvPr/>
            </p14:nvContentPartPr>
            <p14:xfrm>
              <a:off x="3381753" y="3604708"/>
              <a:ext cx="142560" cy="97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65A9FB3-F4DF-492D-AE1B-0A4A120DA7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64113" y="3586708"/>
                <a:ext cx="1782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7E843B6-80DB-4A73-8F9F-AAAB28620CE1}"/>
                  </a:ext>
                </a:extLst>
              </p14:cNvPr>
              <p14:cNvContentPartPr/>
              <p14:nvPr/>
            </p14:nvContentPartPr>
            <p14:xfrm>
              <a:off x="3852273" y="3035908"/>
              <a:ext cx="417960" cy="2134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7E843B6-80DB-4A73-8F9F-AAAB28620CE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34618" y="3017908"/>
                <a:ext cx="453631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80023AA-53DF-47F7-B1ED-3ED9A0B6A88B}"/>
                  </a:ext>
                </a:extLst>
              </p14:cNvPr>
              <p14:cNvContentPartPr/>
              <p14:nvPr/>
            </p14:nvContentPartPr>
            <p14:xfrm>
              <a:off x="4677033" y="2302588"/>
              <a:ext cx="800640" cy="5738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80023AA-53DF-47F7-B1ED-3ED9A0B6A8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9033" y="2284588"/>
                <a:ext cx="8362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3114547-43A8-432B-9505-E4539649CA3B}"/>
                  </a:ext>
                </a:extLst>
              </p14:cNvPr>
              <p14:cNvContentPartPr/>
              <p14:nvPr/>
            </p14:nvContentPartPr>
            <p14:xfrm>
              <a:off x="5441673" y="1775188"/>
              <a:ext cx="214560" cy="125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3114547-43A8-432B-9505-E4539649CA3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23673" y="1757188"/>
                <a:ext cx="25020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240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A70D-2F73-4105-8309-17F46298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curve coding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9B202-253A-4D0F-8078-C1066E9BC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4" t="24652" r="41979" b="5324"/>
          <a:stretch/>
        </p:blipFill>
        <p:spPr>
          <a:xfrm>
            <a:off x="838200" y="1349609"/>
            <a:ext cx="4953000" cy="55083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8469EA-08E0-4794-8A34-58DB1326390C}"/>
              </a:ext>
            </a:extLst>
          </p:cNvPr>
          <p:cNvSpPr/>
          <p:nvPr/>
        </p:nvSpPr>
        <p:spPr>
          <a:xfrm>
            <a:off x="838200" y="2578100"/>
            <a:ext cx="19939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CA386-FA46-4B5D-9D9D-4072675615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9" t="26667" r="41875" b="5324"/>
          <a:stretch/>
        </p:blipFill>
        <p:spPr>
          <a:xfrm>
            <a:off x="6400800" y="1349609"/>
            <a:ext cx="4953000" cy="54298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BA0E88-A41C-4A30-B0A1-D29CBD249D70}"/>
              </a:ext>
            </a:extLst>
          </p:cNvPr>
          <p:cNvSpPr/>
          <p:nvPr/>
        </p:nvSpPr>
        <p:spPr>
          <a:xfrm>
            <a:off x="6400800" y="2425700"/>
            <a:ext cx="19939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D2BA-70BB-4B80-BA24-ECD4FED1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To make better decisions we need to fit more complex non-linear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E3C2BC-2747-4B59-8FE2-6CC1CA0A5521}"/>
                  </a:ext>
                </a:extLst>
              </p14:cNvPr>
              <p14:cNvContentPartPr/>
              <p14:nvPr/>
            </p14:nvContentPartPr>
            <p14:xfrm>
              <a:off x="1802073" y="453602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E3C2BC-2747-4B59-8FE2-6CC1CA0A5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9073" y="44733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AD5469-AB2F-4EBA-AF99-7AD848B52A31}"/>
                  </a:ext>
                </a:extLst>
              </p14:cNvPr>
              <p14:cNvContentPartPr/>
              <p14:nvPr/>
            </p14:nvContentPartPr>
            <p14:xfrm>
              <a:off x="2236953" y="426962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AD5469-AB2F-4EBA-AF99-7AD848B52A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3953" y="42069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A0E153-2632-4C53-9839-08D68A7ED3BF}"/>
                  </a:ext>
                </a:extLst>
              </p14:cNvPr>
              <p14:cNvContentPartPr/>
              <p14:nvPr/>
            </p14:nvContentPartPr>
            <p14:xfrm>
              <a:off x="1934913" y="381710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A0E153-2632-4C53-9839-08D68A7ED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913" y="37544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B26888A-FBF3-4541-994E-EE68F6C676E4}"/>
                  </a:ext>
                </a:extLst>
              </p14:cNvPr>
              <p14:cNvContentPartPr/>
              <p14:nvPr/>
            </p14:nvContentPartPr>
            <p14:xfrm>
              <a:off x="2281233" y="301826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B26888A-FBF3-4541-994E-EE68F6C676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8593" y="29552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23D1DC-9F6F-4193-98E7-ECD5B3DAED59}"/>
                  </a:ext>
                </a:extLst>
              </p14:cNvPr>
              <p14:cNvContentPartPr/>
              <p14:nvPr/>
            </p14:nvContentPartPr>
            <p14:xfrm>
              <a:off x="2423073" y="2449828"/>
              <a:ext cx="3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23D1DC-9F6F-4193-98E7-ECD5B3DAED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60433" y="2387188"/>
                <a:ext cx="129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F521D6-7FF5-48C2-924F-B7FD5B613742}"/>
                  </a:ext>
                </a:extLst>
              </p14:cNvPr>
              <p14:cNvContentPartPr/>
              <p14:nvPr/>
            </p14:nvContentPartPr>
            <p14:xfrm>
              <a:off x="3293193" y="228998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F521D6-7FF5-48C2-924F-B7FD5B6137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0553" y="22273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32A37D-5A2A-4122-BD5C-7ECA61BF0EDD}"/>
                  </a:ext>
                </a:extLst>
              </p14:cNvPr>
              <p14:cNvContentPartPr/>
              <p14:nvPr/>
            </p14:nvContentPartPr>
            <p14:xfrm>
              <a:off x="3764073" y="2547748"/>
              <a:ext cx="3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32A37D-5A2A-4122-BD5C-7ECA61BF0E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1073" y="2484748"/>
                <a:ext cx="129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5C896D-F4CA-435A-8B3D-8732EC70D6C4}"/>
                  </a:ext>
                </a:extLst>
              </p14:cNvPr>
              <p14:cNvContentPartPr/>
              <p14:nvPr/>
            </p14:nvContentPartPr>
            <p14:xfrm>
              <a:off x="4420713" y="284042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5C896D-F4CA-435A-8B3D-8732EC70D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8073" y="27774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686613-80F4-49BD-B829-774780BFCE48}"/>
                  </a:ext>
                </a:extLst>
              </p14:cNvPr>
              <p14:cNvContentPartPr/>
              <p14:nvPr/>
            </p14:nvContentPartPr>
            <p14:xfrm>
              <a:off x="4837953" y="253874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686613-80F4-49BD-B829-774780BFC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5313" y="24761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E6498D7-5EF9-48D6-B3B2-ABC99F2DEBD4}"/>
                  </a:ext>
                </a:extLst>
              </p14:cNvPr>
              <p14:cNvContentPartPr/>
              <p14:nvPr/>
            </p14:nvContentPartPr>
            <p14:xfrm>
              <a:off x="5175273" y="222806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E6498D7-5EF9-48D6-B3B2-ABC99F2DEB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633" y="21650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4EB408-3FD5-4438-B405-B6D4BB2FB933}"/>
                  </a:ext>
                </a:extLst>
              </p14:cNvPr>
              <p14:cNvContentPartPr/>
              <p14:nvPr/>
            </p14:nvContentPartPr>
            <p14:xfrm>
              <a:off x="6294873" y="2338228"/>
              <a:ext cx="4722480" cy="2957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4EB408-3FD5-4438-B405-B6D4BB2FB9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85873" y="2329587"/>
                <a:ext cx="4740120" cy="2975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E33D02A-F15D-45FB-9C50-FE6315CDA27F}"/>
                  </a:ext>
                </a:extLst>
              </p14:cNvPr>
              <p14:cNvContentPartPr/>
              <p14:nvPr/>
            </p14:nvContentPartPr>
            <p14:xfrm>
              <a:off x="7076793" y="465518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E33D02A-F15D-45FB-9C50-FE6315CDA2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13793" y="45925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7E3310E-4D6B-4523-9CD6-41AE9E0FB757}"/>
                  </a:ext>
                </a:extLst>
              </p14:cNvPr>
              <p14:cNvContentPartPr/>
              <p14:nvPr/>
            </p14:nvContentPartPr>
            <p14:xfrm>
              <a:off x="7511673" y="4388788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7E3310E-4D6B-4523-9CD6-41AE9E0FB7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48673" y="43261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6045D4-C2F7-4D47-8324-F564ACACB2CA}"/>
                  </a:ext>
                </a:extLst>
              </p14:cNvPr>
              <p14:cNvContentPartPr/>
              <p14:nvPr/>
            </p14:nvContentPartPr>
            <p14:xfrm>
              <a:off x="7209633" y="393626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6045D4-C2F7-4D47-8324-F564ACACB2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46633" y="38736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F866C7A-6D19-4000-8341-165061FE31DC}"/>
                  </a:ext>
                </a:extLst>
              </p14:cNvPr>
              <p14:cNvContentPartPr/>
              <p14:nvPr/>
            </p14:nvContentPartPr>
            <p14:xfrm>
              <a:off x="7555953" y="3137428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F866C7A-6D19-4000-8341-165061FE31D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93313" y="30744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ED7FDB7-D7BE-452F-A12C-A37A6FE46D40}"/>
                  </a:ext>
                </a:extLst>
              </p14:cNvPr>
              <p14:cNvContentPartPr/>
              <p14:nvPr/>
            </p14:nvContentPartPr>
            <p14:xfrm>
              <a:off x="7697793" y="2568988"/>
              <a:ext cx="39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ED7FDB7-D7BE-452F-A12C-A37A6FE46D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35153" y="2506348"/>
                <a:ext cx="129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D9A9D9B-0DCF-401B-89F8-91F95776965A}"/>
                  </a:ext>
                </a:extLst>
              </p14:cNvPr>
              <p14:cNvContentPartPr/>
              <p14:nvPr/>
            </p14:nvContentPartPr>
            <p14:xfrm>
              <a:off x="8567913" y="240914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D9A9D9B-0DCF-401B-89F8-91F9577696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05273" y="23465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40BC357-4851-4C9C-ADCC-5CE7277C091F}"/>
                  </a:ext>
                </a:extLst>
              </p14:cNvPr>
              <p14:cNvContentPartPr/>
              <p14:nvPr/>
            </p14:nvContentPartPr>
            <p14:xfrm>
              <a:off x="9038793" y="2666908"/>
              <a:ext cx="39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40BC357-4851-4C9C-ADCC-5CE7277C09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75793" y="2603908"/>
                <a:ext cx="129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0049B74-B820-43E4-8BB1-204FF7C5EA01}"/>
                  </a:ext>
                </a:extLst>
              </p14:cNvPr>
              <p14:cNvContentPartPr/>
              <p14:nvPr/>
            </p14:nvContentPartPr>
            <p14:xfrm>
              <a:off x="9695433" y="295958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0049B74-B820-43E4-8BB1-204FF7C5EA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32793" y="28965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46D19C2-B18D-44B4-987C-894C3E1B868D}"/>
                  </a:ext>
                </a:extLst>
              </p14:cNvPr>
              <p14:cNvContentPartPr/>
              <p14:nvPr/>
            </p14:nvContentPartPr>
            <p14:xfrm>
              <a:off x="10112673" y="2657908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46D19C2-B18D-44B4-987C-894C3E1B868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50033" y="25952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AC4FC8-BC5B-4BC5-BDB8-F28F0BAFECFF}"/>
                  </a:ext>
                </a:extLst>
              </p14:cNvPr>
              <p14:cNvContentPartPr/>
              <p14:nvPr/>
            </p14:nvContentPartPr>
            <p14:xfrm>
              <a:off x="10449993" y="2347228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AC4FC8-BC5B-4BC5-BDB8-F28F0BAFEC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87353" y="22842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13076D2-1B5B-4219-99EF-7353DEA205E5}"/>
                  </a:ext>
                </a:extLst>
              </p14:cNvPr>
              <p14:cNvContentPartPr/>
              <p14:nvPr/>
            </p14:nvContentPartPr>
            <p14:xfrm>
              <a:off x="1446753" y="4413628"/>
              <a:ext cx="119520" cy="69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13076D2-1B5B-4219-99EF-7353DEA205E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28753" y="4395628"/>
                <a:ext cx="1551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6B2278-DA0A-48C2-9AD7-F20F4EF99EE6}"/>
                  </a:ext>
                </a:extLst>
              </p14:cNvPr>
              <p14:cNvContentPartPr/>
              <p14:nvPr/>
            </p14:nvContentPartPr>
            <p14:xfrm>
              <a:off x="1988193" y="4107268"/>
              <a:ext cx="51480" cy="29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6B2278-DA0A-48C2-9AD7-F20F4EF99EE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70193" y="4089268"/>
                <a:ext cx="871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8DF4BB-5E1F-4175-8C8C-A7137B0FDE68}"/>
                  </a:ext>
                </a:extLst>
              </p14:cNvPr>
              <p14:cNvContentPartPr/>
              <p14:nvPr/>
            </p14:nvContentPartPr>
            <p14:xfrm>
              <a:off x="2387793" y="3762028"/>
              <a:ext cx="244800" cy="179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8DF4BB-5E1F-4175-8C8C-A7137B0FDE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70153" y="3744388"/>
                <a:ext cx="2804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4665CBF-B0CF-432B-8FFF-58BED0AC4ED3}"/>
                  </a:ext>
                </a:extLst>
              </p14:cNvPr>
              <p14:cNvContentPartPr/>
              <p14:nvPr/>
            </p14:nvContentPartPr>
            <p14:xfrm>
              <a:off x="3035793" y="3488428"/>
              <a:ext cx="143280" cy="62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4665CBF-B0CF-432B-8FFF-58BED0AC4ED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18153" y="3470788"/>
                <a:ext cx="1789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CE1AA72-24B2-4BA0-9451-BBFC235B72BA}"/>
                  </a:ext>
                </a:extLst>
              </p14:cNvPr>
              <p14:cNvContentPartPr/>
              <p14:nvPr/>
            </p14:nvContentPartPr>
            <p14:xfrm>
              <a:off x="3692793" y="3157228"/>
              <a:ext cx="84600" cy="47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CE1AA72-24B2-4BA0-9451-BBFC235B72B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74793" y="3139588"/>
                <a:ext cx="1202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46F22FC-BE42-4345-9D76-ABFA98AB7881}"/>
                  </a:ext>
                </a:extLst>
              </p14:cNvPr>
              <p14:cNvContentPartPr/>
              <p14:nvPr/>
            </p14:nvContentPartPr>
            <p14:xfrm>
              <a:off x="4171953" y="2822788"/>
              <a:ext cx="88920" cy="62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46F22FC-BE42-4345-9D76-ABFA98AB78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54313" y="2804788"/>
                <a:ext cx="1245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C70C841-A48E-4050-A817-69AF3AC14C53}"/>
                  </a:ext>
                </a:extLst>
              </p14:cNvPr>
              <p14:cNvContentPartPr/>
              <p14:nvPr/>
            </p14:nvContentPartPr>
            <p14:xfrm>
              <a:off x="4580553" y="2369908"/>
              <a:ext cx="235800" cy="178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C70C841-A48E-4050-A817-69AF3AC14C5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562913" y="2352268"/>
                <a:ext cx="2714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FB1502A-1BD5-4FA1-BCBB-9BBDFF1AEC19}"/>
                  </a:ext>
                </a:extLst>
              </p14:cNvPr>
              <p14:cNvContentPartPr/>
              <p14:nvPr/>
            </p14:nvContentPartPr>
            <p14:xfrm>
              <a:off x="5166633" y="2017108"/>
              <a:ext cx="69120" cy="51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FB1502A-1BD5-4FA1-BCBB-9BBDFF1AEC1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148633" y="1999108"/>
                <a:ext cx="104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314B34-E8D3-477E-B7E2-E75E227622B9}"/>
                  </a:ext>
                </a:extLst>
              </p14:cNvPr>
              <p14:cNvContentPartPr/>
              <p14:nvPr/>
            </p14:nvContentPartPr>
            <p14:xfrm>
              <a:off x="1020153" y="2219068"/>
              <a:ext cx="4722480" cy="2957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314B34-E8D3-477E-B7E2-E75E227622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1153" y="2210427"/>
                <a:ext cx="4740120" cy="2975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624825-41AB-4FD4-B824-CDDE61E3AE07}"/>
                  </a:ext>
                </a:extLst>
              </p14:cNvPr>
              <p14:cNvContentPartPr/>
              <p14:nvPr/>
            </p14:nvContentPartPr>
            <p14:xfrm>
              <a:off x="4358793" y="3728188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1624825-41AB-4FD4-B824-CDDE61E3AE0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95793" y="36655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BB01864-6146-4D4F-829F-3463D82AD841}"/>
                  </a:ext>
                </a:extLst>
              </p14:cNvPr>
              <p14:cNvContentPartPr/>
              <p14:nvPr/>
            </p14:nvContentPartPr>
            <p14:xfrm>
              <a:off x="4354394" y="4039401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BB01864-6146-4D4F-829F-3463D82AD84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291394" y="397676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9F689373-A4BC-4D4A-AB6A-FD0697D9AEF1}"/>
              </a:ext>
            </a:extLst>
          </p:cNvPr>
          <p:cNvSpPr txBox="1"/>
          <p:nvPr/>
        </p:nvSpPr>
        <p:spPr>
          <a:xfrm>
            <a:off x="4485577" y="351328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good fit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5922E-A029-428A-A003-6DC50C9A039B}"/>
              </a:ext>
            </a:extLst>
          </p:cNvPr>
          <p:cNvSpPr txBox="1"/>
          <p:nvPr/>
        </p:nvSpPr>
        <p:spPr>
          <a:xfrm>
            <a:off x="4467054" y="38484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Under-fit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307FC90-FCCE-4390-811E-BD674AF16FCA}"/>
                  </a:ext>
                </a:extLst>
              </p14:cNvPr>
              <p14:cNvContentPartPr/>
              <p14:nvPr/>
            </p14:nvContentPartPr>
            <p14:xfrm>
              <a:off x="6711033" y="2275588"/>
              <a:ext cx="3801960" cy="2312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307FC90-FCCE-4390-811E-BD674AF16FC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93393" y="2257588"/>
                <a:ext cx="3837600" cy="23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9229CF1-A208-4D75-B1C6-D17D49E6534B}"/>
                  </a:ext>
                </a:extLst>
              </p14:cNvPr>
              <p14:cNvContentPartPr/>
              <p14:nvPr/>
            </p14:nvContentPartPr>
            <p14:xfrm>
              <a:off x="10049313" y="379046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9229CF1-A208-4D75-B1C6-D17D49E6534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986673" y="372746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D6B5C605-45AC-4898-AD27-AA828F46CF67}"/>
              </a:ext>
            </a:extLst>
          </p:cNvPr>
          <p:cNvSpPr txBox="1"/>
          <p:nvPr/>
        </p:nvSpPr>
        <p:spPr>
          <a:xfrm>
            <a:off x="10114715" y="3607284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Over fit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61D27C-952B-4844-BB26-8D8943038270}"/>
                  </a:ext>
                </a:extLst>
              </p14:cNvPr>
              <p14:cNvContentPartPr/>
              <p14:nvPr/>
            </p14:nvContentPartPr>
            <p14:xfrm>
              <a:off x="2456680" y="3629338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61D27C-952B-4844-BB26-8D894303827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94040" y="35666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8CEE84-E8F1-4285-B263-FA75E8B5FD37}"/>
                  </a:ext>
                </a:extLst>
              </p14:cNvPr>
              <p14:cNvContentPartPr/>
              <p14:nvPr/>
            </p14:nvContentPartPr>
            <p14:xfrm>
              <a:off x="3121600" y="2982778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8CEE84-E8F1-4285-B263-FA75E8B5FD3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58960" y="292013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4CA3C0F-3748-44F5-A9D3-9FCC043A96D7}"/>
                  </a:ext>
                </a:extLst>
              </p14:cNvPr>
              <p14:cNvContentPartPr/>
              <p14:nvPr/>
            </p14:nvContentPartPr>
            <p14:xfrm>
              <a:off x="4331200" y="1902418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4CA3C0F-3748-44F5-A9D3-9FCC043A96D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268560" y="183941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E6A0967-2E41-407B-88EC-C0273D7D7BDE}"/>
                  </a:ext>
                </a:extLst>
              </p14:cNvPr>
              <p14:cNvContentPartPr/>
              <p14:nvPr/>
            </p14:nvContentPartPr>
            <p14:xfrm>
              <a:off x="7711960" y="3961978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E6A0967-2E41-407B-88EC-C0273D7D7BD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648960" y="389933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C5D0C9B-6DC6-4171-A554-A9B1B00F129E}"/>
                  </a:ext>
                </a:extLst>
              </p14:cNvPr>
              <p14:cNvContentPartPr/>
              <p14:nvPr/>
            </p14:nvContentPartPr>
            <p14:xfrm>
              <a:off x="8220280" y="3149098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C5D0C9B-6DC6-4171-A554-A9B1B00F129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57280" y="30860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374B170-365B-44C8-9A8D-96E6833E809A}"/>
                  </a:ext>
                </a:extLst>
              </p14:cNvPr>
              <p14:cNvContentPartPr/>
              <p14:nvPr/>
            </p14:nvContentPartPr>
            <p14:xfrm>
              <a:off x="9540760" y="2234698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374B170-365B-44C8-9A8D-96E6833E809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77760" y="217205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1E6BAA7-7AFC-4796-8211-A669809E3D64}"/>
                  </a:ext>
                </a:extLst>
              </p14:cNvPr>
              <p14:cNvContentPartPr/>
              <p14:nvPr/>
            </p14:nvContentPartPr>
            <p14:xfrm>
              <a:off x="4344518" y="438842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1E6BAA7-7AFC-4796-8211-A669809E3D6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281878" y="43254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504515A-486D-47B8-BE16-E95247904698}"/>
                  </a:ext>
                </a:extLst>
              </p14:cNvPr>
              <p14:cNvContentPartPr/>
              <p14:nvPr/>
            </p14:nvContentPartPr>
            <p14:xfrm>
              <a:off x="10049313" y="4088052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504515A-486D-47B8-BE16-E9524790469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986673" y="4025052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6BFB5C7-BBF3-432B-B50F-682DAE7D0587}"/>
              </a:ext>
            </a:extLst>
          </p:cNvPr>
          <p:cNvSpPr txBox="1"/>
          <p:nvPr/>
        </p:nvSpPr>
        <p:spPr>
          <a:xfrm>
            <a:off x="10112673" y="3903386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New examples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E6B583-BCA3-4414-A532-CC51DB411D73}"/>
              </a:ext>
            </a:extLst>
          </p:cNvPr>
          <p:cNvSpPr txBox="1"/>
          <p:nvPr/>
        </p:nvSpPr>
        <p:spPr>
          <a:xfrm>
            <a:off x="4427167" y="4164811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New examples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8FBD9610-3696-4895-8184-090B0CE501A5}"/>
              </a:ext>
            </a:extLst>
          </p:cNvPr>
          <p:cNvPicPr>
            <a:picLocks noChangeAspect="1"/>
          </p:cNvPicPr>
          <p:nvPr/>
        </p:nvPicPr>
        <p:blipFill rotWithShape="1"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74"/>
          <a:stretch/>
        </p:blipFill>
        <p:spPr>
          <a:xfrm>
            <a:off x="6294873" y="5564728"/>
            <a:ext cx="5612846" cy="55332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795A219-F772-4023-9320-C6653DA57D91}"/>
              </a:ext>
            </a:extLst>
          </p:cNvPr>
          <p:cNvSpPr txBox="1"/>
          <p:nvPr/>
        </p:nvSpPr>
        <p:spPr>
          <a:xfrm>
            <a:off x="6309135" y="6174836"/>
            <a:ext cx="27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Note: X is the same feature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93DEDE4-7668-4CAF-AC35-7027AD3E7EEB}"/>
              </a:ext>
            </a:extLst>
          </p:cNvPr>
          <p:cNvPicPr>
            <a:picLocks noChangeAspect="1"/>
          </p:cNvPicPr>
          <p:nvPr/>
        </p:nvPicPr>
        <p:blipFill rotWithShape="1"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74" r="31948" b="2524"/>
          <a:stretch/>
        </p:blipFill>
        <p:spPr>
          <a:xfrm>
            <a:off x="1346982" y="5514198"/>
            <a:ext cx="3819651" cy="5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1B8E-A996-4D42-B5AD-7BFE7645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40" y="110354"/>
            <a:ext cx="11139000" cy="1325563"/>
          </a:xfrm>
        </p:spPr>
        <p:txBody>
          <a:bodyPr/>
          <a:lstStyle/>
          <a:p>
            <a:r>
              <a:rPr lang="en-CA" dirty="0"/>
              <a:t>Gradient descent and the problem of overfitting and regularization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18CD49-D417-4B2D-858F-2C838861671F}"/>
                  </a:ext>
                </a:extLst>
              </p14:cNvPr>
              <p14:cNvContentPartPr/>
              <p14:nvPr/>
            </p14:nvContentPartPr>
            <p14:xfrm>
              <a:off x="354364" y="2038327"/>
              <a:ext cx="4722480" cy="295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18CD49-D417-4B2D-858F-2C83886167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364" y="2029686"/>
                <a:ext cx="4740120" cy="2975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802145-6AA7-49C1-B113-798180B815CF}"/>
                  </a:ext>
                </a:extLst>
              </p14:cNvPr>
              <p14:cNvContentPartPr/>
              <p14:nvPr/>
            </p14:nvContentPartPr>
            <p14:xfrm>
              <a:off x="1136284" y="43552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802145-6AA7-49C1-B113-798180B8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284" y="42926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AA2725-9034-4046-9BA3-E1F7B1B855CC}"/>
                  </a:ext>
                </a:extLst>
              </p14:cNvPr>
              <p14:cNvContentPartPr/>
              <p14:nvPr/>
            </p14:nvContentPartPr>
            <p14:xfrm>
              <a:off x="1571164" y="408888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AA2725-9034-4046-9BA3-E1F7B1B855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8164" y="40262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DDE234-9B55-4FDB-8280-AC962AAB53C3}"/>
                  </a:ext>
                </a:extLst>
              </p14:cNvPr>
              <p14:cNvContentPartPr/>
              <p14:nvPr/>
            </p14:nvContentPartPr>
            <p14:xfrm>
              <a:off x="1269124" y="363636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DDE234-9B55-4FDB-8280-AC962AAB53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6124" y="35737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02957A-A809-4B9D-AF04-4D0E07D7938E}"/>
                  </a:ext>
                </a:extLst>
              </p14:cNvPr>
              <p14:cNvContentPartPr/>
              <p14:nvPr/>
            </p14:nvContentPartPr>
            <p14:xfrm>
              <a:off x="1615444" y="283752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02957A-A809-4B9D-AF04-4D0E07D793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2804" y="27745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FB6E75-4C42-4FCD-9362-A43CB350D3A5}"/>
                  </a:ext>
                </a:extLst>
              </p14:cNvPr>
              <p14:cNvContentPartPr/>
              <p14:nvPr/>
            </p14:nvContentPartPr>
            <p14:xfrm>
              <a:off x="1757284" y="2269087"/>
              <a:ext cx="39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FB6E75-4C42-4FCD-9362-A43CB350D3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4644" y="2206447"/>
                <a:ext cx="129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2521A2-E879-42BC-8CFE-F23105EAAE01}"/>
                  </a:ext>
                </a:extLst>
              </p14:cNvPr>
              <p14:cNvContentPartPr/>
              <p14:nvPr/>
            </p14:nvContentPartPr>
            <p14:xfrm>
              <a:off x="2627404" y="210924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2521A2-E879-42BC-8CFE-F23105EAAE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4764" y="20466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247B08-1809-43EE-A246-4B1C351C6E9B}"/>
                  </a:ext>
                </a:extLst>
              </p14:cNvPr>
              <p14:cNvContentPartPr/>
              <p14:nvPr/>
            </p14:nvContentPartPr>
            <p14:xfrm>
              <a:off x="3098284" y="2367007"/>
              <a:ext cx="3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247B08-1809-43EE-A246-4B1C351C6E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35284" y="2304007"/>
                <a:ext cx="129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EECE1-137B-4D05-9DEF-9B12AD36EE3E}"/>
                  </a:ext>
                </a:extLst>
              </p14:cNvPr>
              <p14:cNvContentPartPr/>
              <p14:nvPr/>
            </p14:nvContentPartPr>
            <p14:xfrm>
              <a:off x="3754924" y="265968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EECE1-137B-4D05-9DEF-9B12AD36EE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284" y="25966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09BC15-600E-4416-9B40-5CB6ECE0F3E4}"/>
                  </a:ext>
                </a:extLst>
              </p14:cNvPr>
              <p14:cNvContentPartPr/>
              <p14:nvPr/>
            </p14:nvContentPartPr>
            <p14:xfrm>
              <a:off x="4172164" y="235800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09BC15-600E-4416-9B40-5CB6ECE0F3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9524" y="22953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3B200C-F0B3-486F-AD6D-A997802732C9}"/>
                  </a:ext>
                </a:extLst>
              </p14:cNvPr>
              <p14:cNvContentPartPr/>
              <p14:nvPr/>
            </p14:nvContentPartPr>
            <p14:xfrm>
              <a:off x="4509484" y="204732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3B200C-F0B3-486F-AD6D-A997802732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6844" y="19843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1BC07E-AA1C-4A8D-8AD7-E31085E98950}"/>
                  </a:ext>
                </a:extLst>
              </p14:cNvPr>
              <p14:cNvContentPartPr/>
              <p14:nvPr/>
            </p14:nvContentPartPr>
            <p14:xfrm>
              <a:off x="770524" y="1975687"/>
              <a:ext cx="3801960" cy="2312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1BC07E-AA1C-4A8D-8AD7-E31085E989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884" y="1957687"/>
                <a:ext cx="3837600" cy="23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9E85F3-E277-4E5A-8DAD-1F5BDF556369}"/>
                  </a:ext>
                </a:extLst>
              </p14:cNvPr>
              <p14:cNvContentPartPr/>
              <p14:nvPr/>
            </p14:nvContentPartPr>
            <p14:xfrm>
              <a:off x="4108804" y="3490567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9E85F3-E277-4E5A-8DAD-1F5BDF5563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6164" y="342756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8C04AFB-325B-4786-9416-1F90FB145A28}"/>
              </a:ext>
            </a:extLst>
          </p:cNvPr>
          <p:cNvSpPr txBox="1"/>
          <p:nvPr/>
        </p:nvSpPr>
        <p:spPr>
          <a:xfrm>
            <a:off x="4174206" y="3307383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Over fit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A7C6A0-F435-4F23-B092-82FED0DA369C}"/>
                  </a:ext>
                </a:extLst>
              </p14:cNvPr>
              <p14:cNvContentPartPr/>
              <p14:nvPr/>
            </p14:nvContentPartPr>
            <p14:xfrm>
              <a:off x="1771451" y="366207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A7C6A0-F435-4F23-B092-82FED0DA36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8451" y="359943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71D3FD-3CF1-4AE3-B1B3-66FAE7B29F91}"/>
                  </a:ext>
                </a:extLst>
              </p14:cNvPr>
              <p14:cNvContentPartPr/>
              <p14:nvPr/>
            </p14:nvContentPartPr>
            <p14:xfrm>
              <a:off x="2279771" y="284919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71D3FD-3CF1-4AE3-B1B3-66FAE7B29F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16771" y="278619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E25DFD8-5A19-4D88-8A13-CEF16C99C7CD}"/>
                  </a:ext>
                </a:extLst>
              </p14:cNvPr>
              <p14:cNvContentPartPr/>
              <p14:nvPr/>
            </p14:nvContentPartPr>
            <p14:xfrm>
              <a:off x="3600251" y="193479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E25DFD8-5A19-4D88-8A13-CEF16C99C7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37251" y="18721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7342BF3-0072-45C9-B4E3-D9E158572C91}"/>
                  </a:ext>
                </a:extLst>
              </p14:cNvPr>
              <p14:cNvContentPartPr/>
              <p14:nvPr/>
            </p14:nvContentPartPr>
            <p14:xfrm>
              <a:off x="4108804" y="378815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7342BF3-0072-45C9-B4E3-D9E158572C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46164" y="372515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A0CBD2A-5AF4-4953-9787-4731998F78C2}"/>
                  </a:ext>
                </a:extLst>
              </p14:cNvPr>
              <p14:cNvContentPartPr/>
              <p14:nvPr/>
            </p14:nvContentPartPr>
            <p14:xfrm>
              <a:off x="6509484" y="787230"/>
              <a:ext cx="164160" cy="4329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A0CBD2A-5AF4-4953-9787-4731998F78C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00484" y="778230"/>
                <a:ext cx="181800" cy="43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FD9628-D8FB-4F44-B6BA-D427718DF43F}"/>
                  </a:ext>
                </a:extLst>
              </p14:cNvPr>
              <p14:cNvContentPartPr/>
              <p14:nvPr/>
            </p14:nvContentPartPr>
            <p14:xfrm>
              <a:off x="6589764" y="5128110"/>
              <a:ext cx="4712760" cy="205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FD9628-D8FB-4F44-B6BA-D427718DF43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80764" y="5119470"/>
                <a:ext cx="4730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D9E51C0-4B79-47CB-861C-06E30BD16F20}"/>
                  </a:ext>
                </a:extLst>
              </p14:cNvPr>
              <p14:cNvContentPartPr/>
              <p14:nvPr/>
            </p14:nvContentPartPr>
            <p14:xfrm>
              <a:off x="7035444" y="1116270"/>
              <a:ext cx="3344400" cy="3479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D9E51C0-4B79-47CB-861C-06E30BD16F2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17804" y="1098630"/>
                <a:ext cx="3380040" cy="35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F0A6C4D-375E-4845-9C1D-512862501C12}"/>
                  </a:ext>
                </a:extLst>
              </p14:cNvPr>
              <p14:cNvContentPartPr/>
              <p14:nvPr/>
            </p14:nvContentPartPr>
            <p14:xfrm>
              <a:off x="6945084" y="1222470"/>
              <a:ext cx="1671120" cy="3444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F0A6C4D-375E-4845-9C1D-512862501C1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36084" y="1213470"/>
                <a:ext cx="1688760" cy="34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D5A07-9B71-40E6-8E6B-41CA8F84C86D}"/>
                  </a:ext>
                </a:extLst>
              </p14:cNvPr>
              <p14:cNvContentPartPr/>
              <p14:nvPr/>
            </p14:nvContentPartPr>
            <p14:xfrm>
              <a:off x="8591724" y="1675350"/>
              <a:ext cx="1789200" cy="3001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D5A07-9B71-40E6-8E6B-41CA8F84C86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82724" y="1666711"/>
                <a:ext cx="1806840" cy="3018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A268AE-D83A-413D-825E-85B26744E452}"/>
                  </a:ext>
                </a:extLst>
              </p:cNvPr>
              <p:cNvSpPr txBox="1"/>
              <p:nvPr/>
            </p:nvSpPr>
            <p:spPr>
              <a:xfrm>
                <a:off x="5775140" y="2329507"/>
                <a:ext cx="6771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Loss</a:t>
                </a:r>
              </a:p>
              <a:p>
                <a:r>
                  <a:rPr lang="en-CA" dirty="0"/>
                  <a:t>(J(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dirty="0"/>
                  <a:t>))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A268AE-D83A-413D-825E-85B26744E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40" y="2329507"/>
                <a:ext cx="677108" cy="646331"/>
              </a:xfrm>
              <a:prstGeom prst="rect">
                <a:avLst/>
              </a:prstGeom>
              <a:blipFill>
                <a:blip r:embed="rId35"/>
                <a:stretch>
                  <a:fillRect l="-7207" t="-4717" r="-9009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5590F8-4837-4E2C-8B74-29910072717E}"/>
                  </a:ext>
                </a:extLst>
              </p:cNvPr>
              <p:cNvSpPr txBox="1"/>
              <p:nvPr/>
            </p:nvSpPr>
            <p:spPr>
              <a:xfrm>
                <a:off x="7968134" y="5226030"/>
                <a:ext cx="1672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Weights 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5590F8-4837-4E2C-8B74-29910072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34" y="5226030"/>
                <a:ext cx="1672061" cy="369332"/>
              </a:xfrm>
              <a:prstGeom prst="rect">
                <a:avLst/>
              </a:prstGeom>
              <a:blipFill>
                <a:blip r:embed="rId36"/>
                <a:stretch>
                  <a:fillRect l="-2920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0767B0D-FD7D-4C88-BA16-22C5A8260E2F}"/>
              </a:ext>
            </a:extLst>
          </p:cNvPr>
          <p:cNvSpPr txBox="1"/>
          <p:nvPr/>
        </p:nvSpPr>
        <p:spPr>
          <a:xfrm>
            <a:off x="4207127" y="3580546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New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745EB3-061E-47E5-AB90-1FF4864E3F46}"/>
                  </a:ext>
                </a:extLst>
              </p:cNvPr>
              <p:cNvSpPr txBox="1"/>
              <p:nvPr/>
            </p:nvSpPr>
            <p:spPr>
              <a:xfrm>
                <a:off x="1319924" y="5993846"/>
                <a:ext cx="3016788" cy="58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nary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𝑇𝑟𝑎𝑖𝑛𝑖𝑛𝑔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𝑆𝑎𝑚𝑝𝑙𝑒𝑠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745EB3-061E-47E5-AB90-1FF4864E3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24" y="5993846"/>
                <a:ext cx="3016788" cy="58407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E6C1A1-DFD3-477C-BDE9-2E3BD52818FC}"/>
              </a:ext>
            </a:extLst>
          </p:cNvPr>
          <p:cNvCxnSpPr>
            <a:cxnSpLocks/>
          </p:cNvCxnSpPr>
          <p:nvPr/>
        </p:nvCxnSpPr>
        <p:spPr>
          <a:xfrm>
            <a:off x="4498105" y="6285881"/>
            <a:ext cx="44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BF5D-A8F3-49F6-B988-446EC7344615}"/>
                  </a:ext>
                </a:extLst>
              </p:cNvPr>
              <p:cNvSpPr txBox="1"/>
              <p:nvPr/>
            </p:nvSpPr>
            <p:spPr>
              <a:xfrm>
                <a:off x="5142766" y="6032901"/>
                <a:ext cx="5394991" cy="592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nary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𝑇𝑟𝑎𝑖𝑛𝑖𝑛𝑔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𝑆𝑎𝑚𝑝𝑙𝑒𝑠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BF5D-A8F3-49F6-B988-446EC7344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766" y="6032901"/>
                <a:ext cx="5394991" cy="59285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DDAE364-5010-405F-B3E5-27A94E2D7BE1}"/>
              </a:ext>
            </a:extLst>
          </p:cNvPr>
          <p:cNvSpPr txBox="1"/>
          <p:nvPr/>
        </p:nvSpPr>
        <p:spPr>
          <a:xfrm>
            <a:off x="8596933" y="5624514"/>
            <a:ext cx="22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Penalize large Weights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D292D7-471C-438D-A019-8C52F64DCD34}"/>
              </a:ext>
            </a:extLst>
          </p:cNvPr>
          <p:cNvSpPr/>
          <p:nvPr/>
        </p:nvSpPr>
        <p:spPr>
          <a:xfrm>
            <a:off x="8902498" y="5946492"/>
            <a:ext cx="1279660" cy="8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9FD0E41-3A5A-4A20-9BB7-216F377A4D50}"/>
                  </a:ext>
                </a:extLst>
              </p14:cNvPr>
              <p14:cNvContentPartPr/>
              <p14:nvPr/>
            </p14:nvContentPartPr>
            <p14:xfrm>
              <a:off x="974960" y="2154040"/>
              <a:ext cx="3668040" cy="2295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9FD0E41-3A5A-4A20-9BB7-216F377A4D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6960" y="2136400"/>
                <a:ext cx="3703680" cy="23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E1FA8A6-3F8F-46F8-838A-99328680BB24}"/>
                  </a:ext>
                </a:extLst>
              </p14:cNvPr>
              <p14:cNvContentPartPr/>
              <p14:nvPr/>
            </p14:nvContentPartPr>
            <p14:xfrm>
              <a:off x="4114520" y="4104160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E1FA8A6-3F8F-46F8-838A-99328680BB2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51880" y="404116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FBDC441-6877-4C04-9C34-1DC8CB18BFBC}"/>
              </a:ext>
            </a:extLst>
          </p:cNvPr>
          <p:cNvSpPr txBox="1"/>
          <p:nvPr/>
        </p:nvSpPr>
        <p:spPr>
          <a:xfrm>
            <a:off x="4193772" y="3938824"/>
            <a:ext cx="198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With regularization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68B8B1-3E52-4FC9-A5EE-EF6D1945E4FA}"/>
                  </a:ext>
                </a:extLst>
              </p14:cNvPr>
              <p14:cNvContentPartPr/>
              <p14:nvPr/>
            </p14:nvContentPartPr>
            <p14:xfrm>
              <a:off x="7213400" y="3169600"/>
              <a:ext cx="2767680" cy="814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68B8B1-3E52-4FC9-A5EE-EF6D1945E4F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50760" y="3106600"/>
                <a:ext cx="2893320" cy="9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5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849F-E8B0-4AFA-A2F1-37CD3F8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Support vector machines, an algorithm for fitting complex models.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982930-A051-4656-8A60-B4D82C46207B}"/>
                  </a:ext>
                </a:extLst>
              </p14:cNvPr>
              <p14:cNvContentPartPr/>
              <p14:nvPr/>
            </p14:nvContentPartPr>
            <p14:xfrm>
              <a:off x="649520" y="2336200"/>
              <a:ext cx="4561920" cy="369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982930-A051-4656-8A60-B4D82C4620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80" y="2318560"/>
                <a:ext cx="4597560" cy="37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2910059-38B6-4DE2-90B3-8DEC58BD02DE}"/>
                  </a:ext>
                </a:extLst>
              </p14:cNvPr>
              <p14:cNvContentPartPr/>
              <p14:nvPr/>
            </p14:nvContentPartPr>
            <p14:xfrm>
              <a:off x="1391480" y="4510600"/>
              <a:ext cx="731880" cy="20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910059-38B6-4DE2-90B3-8DEC58BD02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8840" y="4447960"/>
                <a:ext cx="857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4460F1-C72D-44E2-B00E-D2B7B4FAC143}"/>
                  </a:ext>
                </a:extLst>
              </p14:cNvPr>
              <p14:cNvContentPartPr/>
              <p14:nvPr/>
            </p14:nvContentPartPr>
            <p14:xfrm>
              <a:off x="995480" y="5018560"/>
              <a:ext cx="1300680" cy="40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4460F1-C72D-44E2-B00E-D2B7B4FAC1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2840" y="4955560"/>
                <a:ext cx="14263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49469E8-E04F-4975-81AA-FC3D05940C45}"/>
                  </a:ext>
                </a:extLst>
              </p14:cNvPr>
              <p14:cNvContentPartPr/>
              <p14:nvPr/>
            </p14:nvContentPartPr>
            <p14:xfrm>
              <a:off x="1960280" y="3718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49469E8-E04F-4975-81AA-FC3D05940C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7640" y="36552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6B7AA6D-7F31-4E6C-8D0E-225BA1447C7A}"/>
                  </a:ext>
                </a:extLst>
              </p14:cNvPr>
              <p14:cNvContentPartPr/>
              <p14:nvPr/>
            </p14:nvContentPartPr>
            <p14:xfrm>
              <a:off x="2895200" y="47543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6B7AA6D-7F31-4E6C-8D0E-225BA1447C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32560" y="46916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27A769C-D0F3-4AA4-B74A-E759EDC57A98}"/>
                  </a:ext>
                </a:extLst>
              </p14:cNvPr>
              <p14:cNvContentPartPr/>
              <p14:nvPr/>
            </p14:nvContentPartPr>
            <p14:xfrm>
              <a:off x="5292800" y="373840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27A769C-D0F3-4AA4-B74A-E759EDC57A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0160" y="36754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D50734E-A0A4-4F00-A8E4-6CC7632589DE}"/>
                  </a:ext>
                </a:extLst>
              </p14:cNvPr>
              <p14:cNvContentPartPr/>
              <p14:nvPr/>
            </p14:nvContentPartPr>
            <p14:xfrm>
              <a:off x="2529440" y="329128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D50734E-A0A4-4F00-A8E4-6CC7632589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6800" y="3228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49EF925-74C7-446F-9177-8D48C2C4CF1C}"/>
                  </a:ext>
                </a:extLst>
              </p14:cNvPr>
              <p14:cNvContentPartPr/>
              <p14:nvPr/>
            </p14:nvContentPartPr>
            <p14:xfrm>
              <a:off x="3240440" y="40328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49EF925-74C7-446F-9177-8D48C2C4CF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7800" y="39702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E1F439-D7EF-4CF7-A5CC-41953F186F81}"/>
                  </a:ext>
                </a:extLst>
              </p14:cNvPr>
              <p14:cNvContentPartPr/>
              <p14:nvPr/>
            </p14:nvContentPartPr>
            <p14:xfrm>
              <a:off x="3393080" y="339316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E1F439-D7EF-4CF7-A5CC-41953F186F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30440" y="33305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5E5A084-80DE-441D-95BE-6E69502CC454}"/>
                  </a:ext>
                </a:extLst>
              </p14:cNvPr>
              <p14:cNvContentPartPr/>
              <p14:nvPr/>
            </p14:nvContentPartPr>
            <p14:xfrm>
              <a:off x="4053680" y="400264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5E5A084-80DE-441D-95BE-6E69502CC4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90680" y="3940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C3CCBD-8EEC-4992-AC78-16AFA9FC7F3D}"/>
                  </a:ext>
                </a:extLst>
              </p14:cNvPr>
              <p14:cNvContentPartPr/>
              <p14:nvPr/>
            </p14:nvContentPartPr>
            <p14:xfrm>
              <a:off x="3139280" y="260080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C3CCBD-8EEC-4992-AC78-16AFA9FC7F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6280" y="2537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24D3C8E-EBA3-4353-AA06-3B02E6761016}"/>
                  </a:ext>
                </a:extLst>
              </p14:cNvPr>
              <p14:cNvContentPartPr/>
              <p14:nvPr/>
            </p14:nvContentPartPr>
            <p14:xfrm>
              <a:off x="3799520" y="273256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24D3C8E-EBA3-4353-AA06-3B02E67610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6880" y="26699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AD7DA90-65CF-4903-831F-72592C6EE9EE}"/>
                  </a:ext>
                </a:extLst>
              </p14:cNvPr>
              <p14:cNvContentPartPr/>
              <p14:nvPr/>
            </p14:nvContentPartPr>
            <p14:xfrm>
              <a:off x="4419440" y="337264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AD7DA90-65CF-4903-831F-72592C6EE9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6440" y="330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BDAD8A-9D97-4079-9965-DC4295E33886}"/>
                  </a:ext>
                </a:extLst>
              </p14:cNvPr>
              <p14:cNvContentPartPr/>
              <p14:nvPr/>
            </p14:nvContentPartPr>
            <p14:xfrm>
              <a:off x="4500440" y="243808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BDAD8A-9D97-4079-9965-DC4295E338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7800" y="2375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C3BD542-EE0E-49F5-B697-13CE42C776FD}"/>
                  </a:ext>
                </a:extLst>
              </p14:cNvPr>
              <p14:cNvContentPartPr/>
              <p14:nvPr/>
            </p14:nvContentPartPr>
            <p14:xfrm>
              <a:off x="5292800" y="347416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C3BD542-EE0E-49F5-B697-13CE42C776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0160" y="341152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676F960-0AE2-48DA-B7D6-521EB2F245A0}"/>
              </a:ext>
            </a:extLst>
          </p:cNvPr>
          <p:cNvSpPr txBox="1"/>
          <p:nvPr/>
        </p:nvSpPr>
        <p:spPr>
          <a:xfrm>
            <a:off x="5422528" y="3287388"/>
            <a:ext cx="119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Malignant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06FC73-DB5A-4169-ACFC-F7595963B2C4}"/>
              </a:ext>
            </a:extLst>
          </p:cNvPr>
          <p:cNvSpPr txBox="1"/>
          <p:nvPr/>
        </p:nvSpPr>
        <p:spPr>
          <a:xfrm>
            <a:off x="5422528" y="3553734"/>
            <a:ext cx="119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Benign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00C9D2-6C28-491A-8D13-AC48CACB06D4}"/>
              </a:ext>
            </a:extLst>
          </p:cNvPr>
          <p:cNvSpPr txBox="1"/>
          <p:nvPr/>
        </p:nvSpPr>
        <p:spPr>
          <a:xfrm>
            <a:off x="2296160" y="602644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C1122-E3D1-4FA7-8791-7AA69F91685A}"/>
              </a:ext>
            </a:extLst>
          </p:cNvPr>
          <p:cNvSpPr txBox="1"/>
          <p:nvPr/>
        </p:nvSpPr>
        <p:spPr>
          <a:xfrm rot="16200000">
            <a:off x="38295" y="400395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AF02C58-8F4F-4566-BF20-59A51B09251A}"/>
                  </a:ext>
                </a:extLst>
              </p14:cNvPr>
              <p14:cNvContentPartPr/>
              <p14:nvPr/>
            </p14:nvContentPartPr>
            <p14:xfrm>
              <a:off x="2204000" y="2610880"/>
              <a:ext cx="1416960" cy="3018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AF02C58-8F4F-4566-BF20-59A51B0925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86360" y="2592880"/>
                <a:ext cx="1452600" cy="30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EB46733-3A6F-49B8-B75A-81100EC4C805}"/>
                  </a:ext>
                </a:extLst>
              </p14:cNvPr>
              <p14:cNvContentPartPr/>
              <p14:nvPr/>
            </p14:nvContentPartPr>
            <p14:xfrm>
              <a:off x="1035800" y="3311440"/>
              <a:ext cx="4420440" cy="1706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EB46733-3A6F-49B8-B75A-81100EC4C8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8160" y="3293800"/>
                <a:ext cx="4456080" cy="17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3A8EBB0-CC59-4DE6-9915-1930563F257B}"/>
                  </a:ext>
                </a:extLst>
              </p14:cNvPr>
              <p14:cNvContentPartPr/>
              <p14:nvPr/>
            </p14:nvContentPartPr>
            <p14:xfrm>
              <a:off x="1503440" y="2884840"/>
              <a:ext cx="2512080" cy="2119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3A8EBB0-CC59-4DE6-9915-1930563F25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94440" y="2876200"/>
                <a:ext cx="2529720" cy="21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52DEF15-1F34-4799-9CCB-69112C134A5B}"/>
                  </a:ext>
                </a:extLst>
              </p14:cNvPr>
              <p14:cNvContentPartPr/>
              <p14:nvPr/>
            </p14:nvContentPartPr>
            <p14:xfrm>
              <a:off x="2956400" y="4480720"/>
              <a:ext cx="334440" cy="223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52DEF15-1F34-4799-9CCB-69112C134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7400" y="4471720"/>
                <a:ext cx="352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EC0C161-36B4-4C97-8E98-F8791AFA457C}"/>
                  </a:ext>
                </a:extLst>
              </p14:cNvPr>
              <p14:cNvContentPartPr/>
              <p14:nvPr/>
            </p14:nvContentPartPr>
            <p14:xfrm>
              <a:off x="2996720" y="4087600"/>
              <a:ext cx="197280" cy="118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EC0C161-36B4-4C97-8E98-F8791AFA457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87720" y="4078600"/>
                <a:ext cx="2149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D42F5B8-D289-427F-80EC-AA76DD8E75B7}"/>
                  </a:ext>
                </a:extLst>
              </p14:cNvPr>
              <p14:cNvContentPartPr/>
              <p14:nvPr/>
            </p14:nvContentPartPr>
            <p14:xfrm>
              <a:off x="1990880" y="3582160"/>
              <a:ext cx="178920" cy="106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D42F5B8-D289-427F-80EC-AA76DD8E75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82240" y="3573160"/>
                <a:ext cx="1965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F4096CF-BCC2-4215-9CDA-50E75A442AAC}"/>
                  </a:ext>
                </a:extLst>
              </p14:cNvPr>
              <p14:cNvContentPartPr/>
              <p14:nvPr/>
            </p14:nvContentPartPr>
            <p14:xfrm>
              <a:off x="2123000" y="3351400"/>
              <a:ext cx="338040" cy="133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F4096CF-BCC2-4215-9CDA-50E75A442A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14360" y="3342760"/>
                <a:ext cx="355680" cy="1508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9707DA4-CFE8-4438-9D03-6DD3C5F9F176}"/>
              </a:ext>
            </a:extLst>
          </p:cNvPr>
          <p:cNvSpPr txBox="1"/>
          <p:nvPr/>
        </p:nvSpPr>
        <p:spPr>
          <a:xfrm>
            <a:off x="7366000" y="2032000"/>
            <a:ext cx="4176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 be used for regression (termed support vector regressor) or classification (termed support vector classifier).</a:t>
            </a:r>
          </a:p>
          <a:p>
            <a:endParaRPr lang="en-CA" dirty="0"/>
          </a:p>
          <a:p>
            <a:r>
              <a:rPr lang="en-CA" dirty="0"/>
              <a:t>Often called ‘large-margin classifiers’.</a:t>
            </a:r>
          </a:p>
          <a:p>
            <a:endParaRPr lang="en-CA" dirty="0"/>
          </a:p>
          <a:p>
            <a:r>
              <a:rPr lang="en-CA" dirty="0"/>
              <a:t>Support vector machines fits a function which maximally separates two or more classes of data. (class = group)</a:t>
            </a:r>
          </a:p>
          <a:p>
            <a:endParaRPr lang="en-CA" dirty="0"/>
          </a:p>
          <a:p>
            <a:r>
              <a:rPr lang="en-CA" dirty="0"/>
              <a:t>In this way, it creates as large a margin as possible to distinguish between classes of data.</a:t>
            </a:r>
          </a:p>
          <a:p>
            <a:endParaRPr lang="en-CA" dirty="0"/>
          </a:p>
          <a:p>
            <a:r>
              <a:rPr lang="en-CA" dirty="0"/>
              <a:t>This current model is called a linear SVM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35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BCED-9364-41D2-80F6-8D505398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the distribution is not so clean?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31A8-14E4-4DBB-B081-B36EF5F76B19}"/>
              </a:ext>
            </a:extLst>
          </p:cNvPr>
          <p:cNvSpPr txBox="1"/>
          <p:nvPr/>
        </p:nvSpPr>
        <p:spPr>
          <a:xfrm>
            <a:off x="7532016" y="2752627"/>
            <a:ext cx="4166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 parameter regulates the number of incorrect selections allowed to occur when drawing the decision boundary, with higher values of C indicating less errors are allowed and is therefore more complex.</a:t>
            </a:r>
          </a:p>
          <a:p>
            <a:endParaRPr lang="en-CA" dirty="0"/>
          </a:p>
          <a:p>
            <a:r>
              <a:rPr lang="en-CA" dirty="0"/>
              <a:t>The C parameter is a regularization term and trades off complexity with fit accuracy.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623233-E5B0-4FC4-9961-A501580148FD}"/>
                  </a:ext>
                </a:extLst>
              </p14:cNvPr>
              <p14:cNvContentPartPr/>
              <p14:nvPr/>
            </p14:nvContentPartPr>
            <p14:xfrm>
              <a:off x="847225" y="2007609"/>
              <a:ext cx="39960" cy="4224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623233-E5B0-4FC4-9961-A501580148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585" y="1989609"/>
                <a:ext cx="75600" cy="42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22A050-8A8B-4A31-8BFF-3F64A3355327}"/>
                  </a:ext>
                </a:extLst>
              </p14:cNvPr>
              <p14:cNvContentPartPr/>
              <p14:nvPr/>
            </p14:nvContentPartPr>
            <p14:xfrm>
              <a:off x="904465" y="6107649"/>
              <a:ext cx="5227560" cy="114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22A050-8A8B-4A31-8BFF-3F64A33553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465" y="6090009"/>
                <a:ext cx="52632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BB45AC-001F-4CA9-971A-49F8EC712EC0}"/>
                  </a:ext>
                </a:extLst>
              </p14:cNvPr>
              <p14:cNvContentPartPr/>
              <p14:nvPr/>
            </p14:nvContentPartPr>
            <p14:xfrm>
              <a:off x="1630225" y="4241769"/>
              <a:ext cx="924480" cy="546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BB45AC-001F-4CA9-971A-49F8EC712E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7585" y="4179129"/>
                <a:ext cx="105012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58DDA7-3EA6-4DF4-A77A-E4EA456681EE}"/>
                  </a:ext>
                </a:extLst>
              </p14:cNvPr>
              <p14:cNvContentPartPr/>
              <p14:nvPr/>
            </p14:nvContentPartPr>
            <p14:xfrm>
              <a:off x="3147985" y="5080569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58DDA7-3EA6-4DF4-A77A-E4EA456681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5345" y="501756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06FFF7-C505-4B54-8B4E-8541AC1FD5B5}"/>
                  </a:ext>
                </a:extLst>
              </p14:cNvPr>
              <p14:cNvContentPartPr/>
              <p14:nvPr/>
            </p14:nvContentPartPr>
            <p14:xfrm>
              <a:off x="3713905" y="4675209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06FFF7-C505-4B54-8B4E-8541AC1FD5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0905" y="461256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5106C4-B4E2-4936-9546-B2EB7F96DE32}"/>
                  </a:ext>
                </a:extLst>
              </p14:cNvPr>
              <p14:cNvContentPartPr/>
              <p14:nvPr/>
            </p14:nvContentPartPr>
            <p14:xfrm>
              <a:off x="3638665" y="3534729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5106C4-B4E2-4936-9546-B2EB7F96DE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5665" y="347172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D2F910-E55E-4D0F-9EEB-C91AD5DBA26E}"/>
                  </a:ext>
                </a:extLst>
              </p14:cNvPr>
              <p14:cNvContentPartPr/>
              <p14:nvPr/>
            </p14:nvContentPartPr>
            <p14:xfrm>
              <a:off x="4750705" y="4119009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D2F910-E55E-4D0F-9EEB-C91AD5DBA2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7705" y="405600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1D1A85-9B41-44FF-AAB4-3685284F64DF}"/>
                  </a:ext>
                </a:extLst>
              </p14:cNvPr>
              <p14:cNvContentPartPr/>
              <p14:nvPr/>
            </p14:nvContentPartPr>
            <p14:xfrm>
              <a:off x="3421585" y="4138089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1D1A85-9B41-44FF-AAB4-3685284F64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8945" y="407544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034656D-2FD3-422E-B116-BBF742DAD2F6}"/>
                  </a:ext>
                </a:extLst>
              </p14:cNvPr>
              <p14:cNvContentPartPr/>
              <p14:nvPr/>
            </p14:nvContentPartPr>
            <p14:xfrm>
              <a:off x="3421585" y="5542809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034656D-2FD3-422E-B116-BBF742DAD2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8945" y="547980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D2E137-B370-4611-ADDF-70F9CBD0297B}"/>
                  </a:ext>
                </a:extLst>
              </p14:cNvPr>
              <p14:cNvContentPartPr/>
              <p14:nvPr/>
            </p14:nvContentPartPr>
            <p14:xfrm>
              <a:off x="2299825" y="5382609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D2E137-B370-4611-ADDF-70F9CBD029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6825" y="531960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F661A6F-B3C5-4E91-B679-B35C6D04BCEB}"/>
                  </a:ext>
                </a:extLst>
              </p14:cNvPr>
              <p14:cNvContentPartPr/>
              <p14:nvPr/>
            </p14:nvContentPartPr>
            <p14:xfrm>
              <a:off x="3921265" y="4138089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F661A6F-B3C5-4E91-B679-B35C6D04BC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58625" y="407544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3D581D-0BC5-4E5F-BB8C-3ADA0363E79C}"/>
                  </a:ext>
                </a:extLst>
              </p14:cNvPr>
              <p14:cNvContentPartPr/>
              <p14:nvPr/>
            </p14:nvContentPartPr>
            <p14:xfrm>
              <a:off x="3091465" y="3459489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3D581D-0BC5-4E5F-BB8C-3ADA0363E7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28825" y="339648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E068102-E1C0-4076-BDEF-6E8579414DF2}"/>
                  </a:ext>
                </a:extLst>
              </p14:cNvPr>
              <p14:cNvContentPartPr/>
              <p14:nvPr/>
            </p14:nvContentPartPr>
            <p14:xfrm>
              <a:off x="3939985" y="4986609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E068102-E1C0-4076-BDEF-6E8579414D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77345" y="492360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C86715C-2CDC-45AB-891C-137327F7F6AC}"/>
                  </a:ext>
                </a:extLst>
              </p14:cNvPr>
              <p14:cNvContentPartPr/>
              <p14:nvPr/>
            </p14:nvContentPartPr>
            <p14:xfrm>
              <a:off x="4731985" y="5410689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C86715C-2CDC-45AB-891C-137327F7F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8985" y="534768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7F50F1-0309-466C-9F24-F36D98171DFF}"/>
                  </a:ext>
                </a:extLst>
              </p14:cNvPr>
              <p14:cNvContentPartPr/>
              <p14:nvPr/>
            </p14:nvContentPartPr>
            <p14:xfrm>
              <a:off x="5080465" y="4722369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7F50F1-0309-466C-9F24-F36D98171D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17825" y="465972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D377EC4-E127-4FA7-9D74-92A9EDA635A2}"/>
                  </a:ext>
                </a:extLst>
              </p14:cNvPr>
              <p14:cNvContentPartPr/>
              <p14:nvPr/>
            </p14:nvContentPartPr>
            <p14:xfrm>
              <a:off x="4562065" y="3619689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D377EC4-E127-4FA7-9D74-92A9EDA635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99425" y="355704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C94A9D-14E0-4240-BF8D-7FD81E108EAC}"/>
                  </a:ext>
                </a:extLst>
              </p14:cNvPr>
              <p14:cNvContentPartPr/>
              <p14:nvPr/>
            </p14:nvContentPartPr>
            <p14:xfrm>
              <a:off x="4024945" y="2941089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C94A9D-14E0-4240-BF8D-7FD81E108E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2305" y="287808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EBAB17-9E5A-447B-AEC3-5D30BD2DCA94}"/>
                  </a:ext>
                </a:extLst>
              </p14:cNvPr>
              <p14:cNvContentPartPr/>
              <p14:nvPr/>
            </p14:nvContentPartPr>
            <p14:xfrm>
              <a:off x="5071105" y="2922009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EBAB17-9E5A-447B-AEC3-5D30BD2DCA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465" y="285900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F7AD3B4-EB01-4D8A-B45B-7B3C87D0173F}"/>
                  </a:ext>
                </a:extLst>
              </p14:cNvPr>
              <p14:cNvContentPartPr/>
              <p14:nvPr/>
            </p14:nvContentPartPr>
            <p14:xfrm>
              <a:off x="5712265" y="3864489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F7AD3B4-EB01-4D8A-B45B-7B3C87D017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49265" y="380184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1C72956-360D-432F-B096-C3237C1334D2}"/>
                  </a:ext>
                </a:extLst>
              </p14:cNvPr>
              <p14:cNvContentPartPr/>
              <p14:nvPr/>
            </p14:nvContentPartPr>
            <p14:xfrm>
              <a:off x="6061105" y="4637769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1C72956-360D-432F-B096-C3237C1334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98465" y="457512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AE7D0F5-3E5E-465B-AA29-A3E3ADF9E43F}"/>
                  </a:ext>
                </a:extLst>
              </p14:cNvPr>
              <p14:cNvContentPartPr/>
              <p14:nvPr/>
            </p14:nvContentPartPr>
            <p14:xfrm>
              <a:off x="5580145" y="5316369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AE7D0F5-3E5E-465B-AA29-A3E3ADF9E4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7505" y="525372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8C15206-F8BA-42D2-837C-033DE45929A2}"/>
                  </a:ext>
                </a:extLst>
              </p14:cNvPr>
              <p14:cNvContentPartPr/>
              <p14:nvPr/>
            </p14:nvContentPartPr>
            <p14:xfrm>
              <a:off x="3506185" y="2808609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8C15206-F8BA-42D2-837C-033DE45929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43545" y="274596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C147FDE-183C-4B20-AE51-4CA2ED92621E}"/>
                  </a:ext>
                </a:extLst>
              </p14:cNvPr>
              <p14:cNvContentPartPr/>
              <p14:nvPr/>
            </p14:nvContentPartPr>
            <p14:xfrm>
              <a:off x="2082745" y="3912009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C147FDE-183C-4B20-AE51-4CA2ED9262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0105" y="384900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1AAD5F7-538B-416A-A018-8184F986C64E}"/>
                  </a:ext>
                </a:extLst>
              </p14:cNvPr>
              <p14:cNvContentPartPr/>
              <p14:nvPr/>
            </p14:nvContentPartPr>
            <p14:xfrm>
              <a:off x="1507825" y="3751449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1AAD5F7-538B-416A-A018-8184F986C6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5185" y="368880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BC604A5-142A-48B4-B5F1-75248F25D9D2}"/>
                  </a:ext>
                </a:extLst>
              </p14:cNvPr>
              <p14:cNvContentPartPr/>
              <p14:nvPr/>
            </p14:nvContentPartPr>
            <p14:xfrm>
              <a:off x="1168345" y="3325569"/>
              <a:ext cx="3829320" cy="2725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BC604A5-142A-48B4-B5F1-75248F25D9D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59705" y="3316569"/>
                <a:ext cx="384696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354E2A3-081F-474D-AB9A-0E8E7925D0C9}"/>
              </a:ext>
            </a:extLst>
          </p:cNvPr>
          <p:cNvSpPr txBox="1"/>
          <p:nvPr/>
        </p:nvSpPr>
        <p:spPr>
          <a:xfrm>
            <a:off x="5969616" y="3168249"/>
            <a:ext cx="114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66FF"/>
                </a:solidFill>
              </a:rPr>
              <a:t>C=High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18D04B8-2DE5-4369-904D-239ED9860422}"/>
                  </a:ext>
                </a:extLst>
              </p14:cNvPr>
              <p14:cNvContentPartPr/>
              <p14:nvPr/>
            </p14:nvContentPartPr>
            <p14:xfrm>
              <a:off x="1225225" y="3260769"/>
              <a:ext cx="2621520" cy="273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18D04B8-2DE5-4369-904D-239ED986042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16225" y="3251769"/>
                <a:ext cx="2639160" cy="27572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44D38AF-4593-4053-A953-AECA7B2A42BF}"/>
              </a:ext>
            </a:extLst>
          </p:cNvPr>
          <p:cNvSpPr txBox="1"/>
          <p:nvPr/>
        </p:nvSpPr>
        <p:spPr>
          <a:xfrm flipH="1">
            <a:off x="5975997" y="3534729"/>
            <a:ext cx="10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C000"/>
                </a:solidFill>
              </a:rPr>
              <a:t>C=low</a:t>
            </a:r>
          </a:p>
        </p:txBody>
      </p:sp>
    </p:spTree>
    <p:extLst>
      <p:ext uri="{BB962C8B-B14F-4D97-AF65-F5344CB8AC3E}">
        <p14:creationId xmlns:p14="http://schemas.microsoft.com/office/powerpoint/2010/main" val="93634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8945-7C17-42BA-89FC-17ADCE79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Support vector machines are called ‘kernel’ methods. This is because, you can input a kernel to change how the SVM fits a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F626B-3D92-452F-A2A6-67D101794DCC}"/>
              </a:ext>
            </a:extLst>
          </p:cNvPr>
          <p:cNvSpPr txBox="1"/>
          <p:nvPr/>
        </p:nvSpPr>
        <p:spPr>
          <a:xfrm>
            <a:off x="7346536" y="2907548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Polynomial kernel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B97611-9292-4031-98C9-0771EC111D2B}"/>
                  </a:ext>
                </a:extLst>
              </p14:cNvPr>
              <p14:cNvContentPartPr/>
              <p14:nvPr/>
            </p14:nvContentPartPr>
            <p14:xfrm>
              <a:off x="933920" y="3230440"/>
              <a:ext cx="157320" cy="275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B97611-9292-4031-98C9-0771EC111D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280" y="3212800"/>
                <a:ext cx="192960" cy="27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7BDCE2-4B74-4425-BF1D-738DF39A356A}"/>
                  </a:ext>
                </a:extLst>
              </p14:cNvPr>
              <p14:cNvContentPartPr/>
              <p14:nvPr/>
            </p14:nvContentPartPr>
            <p14:xfrm>
              <a:off x="934640" y="6003880"/>
              <a:ext cx="4612320" cy="5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7BDCE2-4B74-4425-BF1D-738DF39A35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6640" y="5986240"/>
                <a:ext cx="46479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7F675D-2D2F-4DAF-87C1-81EC911B7030}"/>
                  </a:ext>
                </a:extLst>
              </p14:cNvPr>
              <p14:cNvContentPartPr/>
              <p14:nvPr/>
            </p14:nvContentPartPr>
            <p14:xfrm>
              <a:off x="2224880" y="47543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7F675D-2D2F-4DAF-87C1-81EC911B70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1880" y="46916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2F9979-C264-4624-8A52-59E643BB014A}"/>
                  </a:ext>
                </a:extLst>
              </p14:cNvPr>
              <p14:cNvContentPartPr/>
              <p14:nvPr/>
            </p14:nvContentPartPr>
            <p14:xfrm>
              <a:off x="2438000" y="4724080"/>
              <a:ext cx="996120" cy="3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2F9979-C264-4624-8A52-59E643BB01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5023" y="4661440"/>
                <a:ext cx="1121715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B287D37-D6FF-4DFB-BF7D-5199A6AB9247}"/>
                  </a:ext>
                </a:extLst>
              </p14:cNvPr>
              <p14:cNvContentPartPr/>
              <p14:nvPr/>
            </p14:nvContentPartPr>
            <p14:xfrm>
              <a:off x="1300400" y="4744240"/>
              <a:ext cx="731880" cy="20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B287D37-D6FF-4DFB-BF7D-5199A6AB92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7400" y="4681600"/>
                <a:ext cx="857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D300A1-09FD-4FBD-971A-E4A1335F7003}"/>
                  </a:ext>
                </a:extLst>
              </p14:cNvPr>
              <p14:cNvContentPartPr/>
              <p14:nvPr/>
            </p14:nvContentPartPr>
            <p14:xfrm>
              <a:off x="3616640" y="4703560"/>
              <a:ext cx="986040" cy="1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D300A1-09FD-4FBD-971A-E4A1335F70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3977" y="4640920"/>
                <a:ext cx="1111726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1329895-36CE-4554-B22B-624924F43FFA}"/>
                  </a:ext>
                </a:extLst>
              </p14:cNvPr>
              <p14:cNvContentPartPr/>
              <p14:nvPr/>
            </p14:nvContentPartPr>
            <p14:xfrm>
              <a:off x="4134680" y="361636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1329895-36CE-4554-B22B-624924F43F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72040" y="35537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E22112-71EC-4056-A4BF-71D6EC7B6936}"/>
                  </a:ext>
                </a:extLst>
              </p14:cNvPr>
              <p14:cNvContentPartPr/>
              <p14:nvPr/>
            </p14:nvContentPartPr>
            <p14:xfrm>
              <a:off x="4134680" y="391120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E22112-71EC-4056-A4BF-71D6EC7B69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2040" y="38482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C1828EC-5B96-4745-857C-874836B25E5B}"/>
              </a:ext>
            </a:extLst>
          </p:cNvPr>
          <p:cNvSpPr txBox="1"/>
          <p:nvPr/>
        </p:nvSpPr>
        <p:spPr>
          <a:xfrm>
            <a:off x="4195840" y="3413680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malignant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352FE-F5D3-4DEE-BABD-F791BBA7BC7F}"/>
              </a:ext>
            </a:extLst>
          </p:cNvPr>
          <p:cNvSpPr txBox="1"/>
          <p:nvPr/>
        </p:nvSpPr>
        <p:spPr>
          <a:xfrm>
            <a:off x="4195840" y="370496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Benign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59950D-5CD5-459D-8FD6-0327E1E3BE5D}"/>
              </a:ext>
            </a:extLst>
          </p:cNvPr>
          <p:cNvSpPr txBox="1"/>
          <p:nvPr/>
        </p:nvSpPr>
        <p:spPr>
          <a:xfrm>
            <a:off x="8168640" y="6030160"/>
            <a:ext cx="76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30F58E-4AAD-46EC-A958-CE2914AF373D}"/>
              </a:ext>
            </a:extLst>
          </p:cNvPr>
          <p:cNvSpPr txBox="1"/>
          <p:nvPr/>
        </p:nvSpPr>
        <p:spPr>
          <a:xfrm>
            <a:off x="1236599" y="3945054"/>
            <a:ext cx="217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 linear separable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8B65286-01BA-462F-95AC-7F6C5F4371BE}"/>
                  </a:ext>
                </a:extLst>
              </p14:cNvPr>
              <p14:cNvContentPartPr/>
              <p14:nvPr/>
            </p14:nvContentPartPr>
            <p14:xfrm>
              <a:off x="6299000" y="3230440"/>
              <a:ext cx="4255920" cy="2846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8B65286-01BA-462F-95AC-7F6C5F4371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81360" y="3212800"/>
                <a:ext cx="4291560" cy="2881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17FB801-30B2-45BF-9755-435FCF45B894}"/>
              </a:ext>
            </a:extLst>
          </p:cNvPr>
          <p:cNvSpPr txBox="1"/>
          <p:nvPr/>
        </p:nvSpPr>
        <p:spPr>
          <a:xfrm>
            <a:off x="5412648" y="4074296"/>
            <a:ext cx="83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gene1</a:t>
            </a:r>
            <a:r>
              <a:rPr lang="en-CA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1B2FDCD-FBF3-4F1B-A247-E3779437DC20}"/>
                  </a:ext>
                </a:extLst>
              </p14:cNvPr>
              <p14:cNvContentPartPr/>
              <p14:nvPr/>
            </p14:nvContentPartPr>
            <p14:xfrm>
              <a:off x="6847640" y="3769000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1B2FDCD-FBF3-4F1B-A247-E3779437DC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5000" y="37063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0766FF-C00E-4CDA-B51C-C21DBFB37EFF}"/>
                  </a:ext>
                </a:extLst>
              </p14:cNvPr>
              <p14:cNvContentPartPr/>
              <p14:nvPr/>
            </p14:nvContentPartPr>
            <p14:xfrm>
              <a:off x="6989840" y="4053760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0766FF-C00E-4CDA-B51C-C21DBFB37E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26840" y="3990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84DDEB3-A45E-489C-84EB-5A9C5EB50F26}"/>
                  </a:ext>
                </a:extLst>
              </p14:cNvPr>
              <p14:cNvContentPartPr/>
              <p14:nvPr/>
            </p14:nvContentPartPr>
            <p14:xfrm>
              <a:off x="7192880" y="4347880"/>
              <a:ext cx="142920" cy="203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84DDEB3-A45E-489C-84EB-5A9C5EB50F2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9880" y="4285240"/>
                <a:ext cx="2685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A3E71F6-8AE4-4EB6-AFAC-231D362278EB}"/>
                  </a:ext>
                </a:extLst>
              </p14:cNvPr>
              <p14:cNvContentPartPr/>
              <p14:nvPr/>
            </p14:nvContentPartPr>
            <p14:xfrm>
              <a:off x="7538480" y="4764400"/>
              <a:ext cx="1473480" cy="33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A3E71F6-8AE4-4EB6-AFAC-231D362278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75480" y="4701760"/>
                <a:ext cx="15991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6049F35-C3D7-4854-8C4A-F9FC6420FB3B}"/>
                  </a:ext>
                </a:extLst>
              </p14:cNvPr>
              <p14:cNvContentPartPr/>
              <p14:nvPr/>
            </p14:nvContentPartPr>
            <p14:xfrm>
              <a:off x="9143360" y="4455880"/>
              <a:ext cx="360" cy="4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6049F35-C3D7-4854-8C4A-F9FC6420FB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80720" y="4392880"/>
                <a:ext cx="126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B8FEAEF-69D8-4293-B2AC-369018D4DAF6}"/>
                  </a:ext>
                </a:extLst>
              </p14:cNvPr>
              <p14:cNvContentPartPr/>
              <p14:nvPr/>
            </p14:nvContentPartPr>
            <p14:xfrm>
              <a:off x="9255320" y="419560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B8FEAEF-69D8-4293-B2AC-369018D4DA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92680" y="41329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F1410AF-D455-4B16-B8E2-A370368F3A62}"/>
                  </a:ext>
                </a:extLst>
              </p14:cNvPr>
              <p14:cNvContentPartPr/>
              <p14:nvPr/>
            </p14:nvContentPartPr>
            <p14:xfrm>
              <a:off x="9306080" y="3951880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F1410AF-D455-4B16-B8E2-A370368F3A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43440" y="38892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90C7E9C-4627-4718-AAD6-ACD8304AF6DD}"/>
                  </a:ext>
                </a:extLst>
              </p14:cNvPr>
              <p14:cNvContentPartPr/>
              <p14:nvPr/>
            </p14:nvContentPartPr>
            <p14:xfrm>
              <a:off x="9357200" y="3559480"/>
              <a:ext cx="34560" cy="179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90C7E9C-4627-4718-AAD6-ACD8304AF6D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294200" y="3496840"/>
                <a:ext cx="1602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D3E78AF-B671-4CEA-982F-E511EBA6E129}"/>
                  </a:ext>
                </a:extLst>
              </p14:cNvPr>
              <p14:cNvContentPartPr/>
              <p14:nvPr/>
            </p14:nvContentPartPr>
            <p14:xfrm>
              <a:off x="6624080" y="4652440"/>
              <a:ext cx="3646080" cy="51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D3E78AF-B671-4CEA-982F-E511EBA6E1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06080" y="4634440"/>
                <a:ext cx="3681720" cy="8748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67D418B-AE55-4861-B47F-30881A108364}"/>
              </a:ext>
            </a:extLst>
          </p:cNvPr>
          <p:cNvSpPr txBox="1"/>
          <p:nvPr/>
        </p:nvSpPr>
        <p:spPr>
          <a:xfrm>
            <a:off x="2672693" y="6059304"/>
            <a:ext cx="76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gene1</a:t>
            </a:r>
          </a:p>
        </p:txBody>
      </p:sp>
    </p:spTree>
    <p:extLst>
      <p:ext uri="{BB962C8B-B14F-4D97-AF65-F5344CB8AC3E}">
        <p14:creationId xmlns:p14="http://schemas.microsoft.com/office/powerpoint/2010/main" val="2977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F412-D209-4B8C-A53C-E27EC248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Radial Basis Function Kernel – A method to build complex functions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CCE1D-A271-4DED-ABD0-2F0F855136D6}"/>
                  </a:ext>
                </a:extLst>
              </p:cNvPr>
              <p:cNvSpPr txBox="1"/>
              <p:nvPr/>
            </p:nvSpPr>
            <p:spPr>
              <a:xfrm>
                <a:off x="5995448" y="1875934"/>
                <a:ext cx="5656082" cy="348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A really cool method for building a function, the radial basis function (</a:t>
                </a:r>
                <a:r>
                  <a:rPr lang="en-CA" dirty="0" err="1"/>
                  <a:t>rbf</a:t>
                </a:r>
                <a:r>
                  <a:rPr lang="en-CA" dirty="0"/>
                  <a:t>) kernel deploys a similarity function to discriminate between classes. i.e.,</a:t>
                </a:r>
              </a:p>
              <a:p>
                <a:endParaRPr lang="en-CA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𝑠𝑖𝑚𝑖𝑙𝑎𝑟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𝑑𝑖𝑓𝑓𝑒𝑟𝑒𝑛𝑡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Similar means, the input sample is sufficiently similar to an existing sample fit into the model.</a:t>
                </a:r>
              </a:p>
              <a:p>
                <a:endParaRPr lang="en-CA" dirty="0"/>
              </a:p>
              <a:p>
                <a:r>
                  <a:rPr lang="en-CA" dirty="0"/>
                  <a:t>The similarity function is a radial function, dependent on the </a:t>
                </a:r>
                <a:r>
                  <a:rPr lang="el-GR" dirty="0"/>
                  <a:t>λ</a:t>
                </a:r>
                <a:r>
                  <a:rPr lang="en-CA" dirty="0"/>
                  <a:t> (lambda) parameter.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CCE1D-A271-4DED-ABD0-2F0F85513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448" y="1875934"/>
                <a:ext cx="5656082" cy="3480183"/>
              </a:xfrm>
              <a:prstGeom prst="rect">
                <a:avLst/>
              </a:prstGeom>
              <a:blipFill>
                <a:blip r:embed="rId2"/>
                <a:stretch>
                  <a:fillRect l="-971" t="-1051" r="-1402" b="-17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CA58D9-4852-4918-AD7F-F7AFB0F1DC17}"/>
                  </a:ext>
                </a:extLst>
              </p14:cNvPr>
              <p14:cNvContentPartPr/>
              <p14:nvPr/>
            </p14:nvContentPartPr>
            <p14:xfrm>
              <a:off x="725545" y="2497929"/>
              <a:ext cx="4684680" cy="361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CA58D9-4852-4918-AD7F-F7AFB0F1DC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545" y="2479929"/>
                <a:ext cx="4720320" cy="36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319031-7C31-48CF-961C-C292E4A00AEB}"/>
                  </a:ext>
                </a:extLst>
              </p14:cNvPr>
              <p14:cNvContentPartPr/>
              <p14:nvPr/>
            </p14:nvContentPartPr>
            <p14:xfrm>
              <a:off x="1686745" y="4807329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319031-7C31-48CF-961C-C292E4A00A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4105" y="474468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19E54F-1424-4598-A7CE-F3658FCB2279}"/>
                  </a:ext>
                </a:extLst>
              </p14:cNvPr>
              <p14:cNvContentPartPr/>
              <p14:nvPr/>
            </p14:nvContentPartPr>
            <p14:xfrm>
              <a:off x="2431585" y="386448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19E54F-1424-4598-A7CE-F3658FCB2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8585" y="380184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E3DE90-7FEF-48A5-BF9B-2EEB4C5741D2}"/>
                  </a:ext>
                </a:extLst>
              </p14:cNvPr>
              <p14:cNvContentPartPr/>
              <p14:nvPr/>
            </p14:nvContentPartPr>
            <p14:xfrm>
              <a:off x="4411225" y="3798609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E3DE90-7FEF-48A5-BF9B-2EEB4C5741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8225" y="3735969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4A299AD-703E-46B6-806D-C6D7F71BEA10}"/>
              </a:ext>
            </a:extLst>
          </p:cNvPr>
          <p:cNvSpPr/>
          <p:nvPr/>
        </p:nvSpPr>
        <p:spPr>
          <a:xfrm>
            <a:off x="1238971" y="4351090"/>
            <a:ext cx="895547" cy="8861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C902B0-66B2-4FA1-9F8A-82BDB8462F4D}"/>
              </a:ext>
            </a:extLst>
          </p:cNvPr>
          <p:cNvSpPr/>
          <p:nvPr/>
        </p:nvSpPr>
        <p:spPr>
          <a:xfrm>
            <a:off x="1983811" y="3429000"/>
            <a:ext cx="895547" cy="8861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141701-3926-4EA2-BAF0-67AF1D1D1671}"/>
              </a:ext>
            </a:extLst>
          </p:cNvPr>
          <p:cNvSpPr/>
          <p:nvPr/>
        </p:nvSpPr>
        <p:spPr>
          <a:xfrm>
            <a:off x="3963451" y="3355549"/>
            <a:ext cx="895547" cy="8861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7DF96A-D239-4AF7-823B-F777E739E5C1}"/>
                  </a:ext>
                </a:extLst>
              </p14:cNvPr>
              <p14:cNvContentPartPr/>
              <p14:nvPr/>
            </p14:nvContentPartPr>
            <p14:xfrm>
              <a:off x="2987785" y="5033769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7DF96A-D239-4AF7-823B-F777E739E5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25145" y="497076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FB740C-D670-4AEA-AE76-F4FCA6917E46}"/>
                  </a:ext>
                </a:extLst>
              </p14:cNvPr>
              <p14:cNvContentPartPr/>
              <p14:nvPr/>
            </p14:nvContentPartPr>
            <p14:xfrm>
              <a:off x="3365065" y="2648409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FB740C-D670-4AEA-AE76-F4FCA6917E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02065" y="258540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FCA06F-BFA5-492E-A719-4AFCE8CEEB4C}"/>
                  </a:ext>
                </a:extLst>
              </p14:cNvPr>
              <p14:cNvContentPartPr/>
              <p14:nvPr/>
            </p14:nvContentPartPr>
            <p14:xfrm>
              <a:off x="4118905" y="4986609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FCA06F-BFA5-492E-A719-4AFCE8CEEB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56265" y="4923609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68E31BD2-A25B-4094-AC24-DBFA9C02DDDC}"/>
              </a:ext>
            </a:extLst>
          </p:cNvPr>
          <p:cNvSpPr/>
          <p:nvPr/>
        </p:nvSpPr>
        <p:spPr>
          <a:xfrm>
            <a:off x="2917291" y="2205349"/>
            <a:ext cx="895547" cy="886120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24FA52-CECA-466D-9C88-C8016CDF8A20}"/>
              </a:ext>
            </a:extLst>
          </p:cNvPr>
          <p:cNvSpPr/>
          <p:nvPr/>
        </p:nvSpPr>
        <p:spPr>
          <a:xfrm>
            <a:off x="3671131" y="4543549"/>
            <a:ext cx="895547" cy="886120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2B6D21-6DBE-466B-84C8-B54A05AD4F8B}"/>
              </a:ext>
            </a:extLst>
          </p:cNvPr>
          <p:cNvSpPr/>
          <p:nvPr/>
        </p:nvSpPr>
        <p:spPr>
          <a:xfrm>
            <a:off x="2536823" y="4590709"/>
            <a:ext cx="895547" cy="886120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EB07211-E739-4760-A456-3A214CAE1442}"/>
                  </a:ext>
                </a:extLst>
              </p14:cNvPr>
              <p14:cNvContentPartPr/>
              <p14:nvPr/>
            </p14:nvContentPartPr>
            <p14:xfrm>
              <a:off x="2337625" y="3534729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EB07211-E739-4760-A456-3A214CAE14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74625" y="347172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44C2FD0-555C-4363-9A75-DE2636B5D5CD}"/>
                  </a:ext>
                </a:extLst>
              </p14:cNvPr>
              <p14:cNvContentPartPr/>
              <p14:nvPr/>
            </p14:nvContentPartPr>
            <p14:xfrm>
              <a:off x="3543985" y="4609329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44C2FD0-555C-4363-9A75-DE2636B5D5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81345" y="454632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07B79DC-4461-4837-A124-510C047754BE}"/>
                  </a:ext>
                </a:extLst>
              </p14:cNvPr>
              <p14:cNvContentPartPr/>
              <p14:nvPr/>
            </p14:nvContentPartPr>
            <p14:xfrm>
              <a:off x="4467745" y="5325729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07B79DC-4461-4837-A124-510C047754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05105" y="526308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36BDC3-4785-42A1-B656-4136E9885FBA}"/>
                  </a:ext>
                </a:extLst>
              </p14:cNvPr>
              <p14:cNvContentPartPr/>
              <p14:nvPr/>
            </p14:nvContentPartPr>
            <p14:xfrm>
              <a:off x="4580785" y="3647769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36BDC3-4785-42A1-B656-4136E9885F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18145" y="358512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AF982A-EFA4-46D8-BCE5-8E14B3A05417}"/>
                  </a:ext>
                </a:extLst>
              </p14:cNvPr>
              <p14:cNvContentPartPr/>
              <p14:nvPr/>
            </p14:nvContentPartPr>
            <p14:xfrm>
              <a:off x="912320" y="3260320"/>
              <a:ext cx="4137840" cy="2299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AF982A-EFA4-46D8-BCE5-8E14B3A054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3680" y="3251680"/>
                <a:ext cx="4155480" cy="23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8B40126-A89B-48F1-9873-4E3155D983DB}"/>
                  </a:ext>
                </a:extLst>
              </p14:cNvPr>
              <p14:cNvContentPartPr/>
              <p14:nvPr/>
            </p14:nvContentPartPr>
            <p14:xfrm>
              <a:off x="1188440" y="238696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8B40126-A89B-48F1-9873-4E3155D983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5800" y="23243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3C03876-DF62-4F7A-9E70-67544609BF98}"/>
                  </a:ext>
                </a:extLst>
              </p14:cNvPr>
              <p14:cNvContentPartPr/>
              <p14:nvPr/>
            </p14:nvContentPartPr>
            <p14:xfrm>
              <a:off x="1188440" y="275272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3C03876-DF62-4F7A-9E70-67544609BF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5800" y="2690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57535B-ABAA-426A-B4FB-F7E6BE576DDB}"/>
                  </a:ext>
                </a:extLst>
              </p14:cNvPr>
              <p14:cNvContentPartPr/>
              <p14:nvPr/>
            </p14:nvContentPartPr>
            <p14:xfrm>
              <a:off x="1188440" y="311848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57535B-ABAA-426A-B4FB-F7E6BE576D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5800" y="305584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420B602-80EB-4A17-96F4-6EEECF4C0840}"/>
              </a:ext>
            </a:extLst>
          </p:cNvPr>
          <p:cNvSpPr txBox="1"/>
          <p:nvPr/>
        </p:nvSpPr>
        <p:spPr>
          <a:xfrm>
            <a:off x="1238971" y="220416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Class 1 (benign)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066E3-A55B-4301-ADFC-FE61EC85F2C3}"/>
              </a:ext>
            </a:extLst>
          </p:cNvPr>
          <p:cNvSpPr txBox="1"/>
          <p:nvPr/>
        </p:nvSpPr>
        <p:spPr>
          <a:xfrm>
            <a:off x="1226044" y="255004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Class 2 (</a:t>
            </a:r>
            <a:r>
              <a:rPr lang="en-CA" dirty="0" err="1"/>
              <a:t>malig</a:t>
            </a:r>
            <a:r>
              <a:rPr lang="en-CA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E368B3-6415-4222-A862-0A68FB8D15CB}"/>
              </a:ext>
            </a:extLst>
          </p:cNvPr>
          <p:cNvSpPr txBox="1"/>
          <p:nvPr/>
        </p:nvSpPr>
        <p:spPr>
          <a:xfrm>
            <a:off x="1226044" y="2933814"/>
            <a:ext cx="14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New samples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A1BA6FD-A44D-4314-9C75-BB7D497D9430}"/>
                  </a:ext>
                </a:extLst>
              </p14:cNvPr>
              <p14:cNvContentPartPr/>
              <p14:nvPr/>
            </p14:nvContentPartPr>
            <p14:xfrm>
              <a:off x="1087766" y="2093678"/>
              <a:ext cx="274680" cy="10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A1BA6FD-A44D-4314-9C75-BB7D497D943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8766" y="2085038"/>
                <a:ext cx="292320" cy="277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0E06257-C0D9-4A9C-83AD-4356BCFF2B61}"/>
              </a:ext>
            </a:extLst>
          </p:cNvPr>
          <p:cNvSpPr txBox="1"/>
          <p:nvPr/>
        </p:nvSpPr>
        <p:spPr>
          <a:xfrm>
            <a:off x="1319904" y="1928571"/>
            <a:ext cx="19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Decision Boundary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6E269BC-0C62-4FDB-A64F-D027C15DDB47}"/>
                  </a:ext>
                </a:extLst>
              </p14:cNvPr>
              <p14:cNvContentPartPr/>
              <p14:nvPr/>
            </p14:nvContentPartPr>
            <p14:xfrm>
              <a:off x="3362480" y="2732560"/>
              <a:ext cx="11160" cy="354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6E269BC-0C62-4FDB-A64F-D027C15DDB4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44480" y="2714920"/>
                <a:ext cx="46800" cy="3906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F2C9CBB8-CBD3-444E-BB85-F8728582F4CE}"/>
              </a:ext>
            </a:extLst>
          </p:cNvPr>
          <p:cNvSpPr txBox="1"/>
          <p:nvPr/>
        </p:nvSpPr>
        <p:spPr>
          <a:xfrm>
            <a:off x="3316288" y="2628980"/>
            <a:ext cx="125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∝ </a:t>
            </a:r>
            <a:r>
              <a:rPr lang="el-GR" dirty="0"/>
              <a:t>λ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15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15402</TotalTime>
  <Words>1706</Words>
  <Application>Microsoft Office PowerPoint</Application>
  <PresentationFormat>Widescreen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ML workshop Week 2:  Support vector machines and fine-tuning machine learning models</vt:lpstr>
      <vt:lpstr>The machine learning workflow</vt:lpstr>
      <vt:lpstr>Revisiting Linear Regression and gradient descent</vt:lpstr>
      <vt:lpstr>To make better decisions we need to fit more complex non-linear functions</vt:lpstr>
      <vt:lpstr>Gradient descent and the problem of overfitting and regularization</vt:lpstr>
      <vt:lpstr>Support vector machines, an algorithm for fitting complex models.</vt:lpstr>
      <vt:lpstr>What if the distribution is not so clean?</vt:lpstr>
      <vt:lpstr>Support vector machines are called ‘kernel’ methods. This is because, you can input a kernel to change how the SVM fits a model.</vt:lpstr>
      <vt:lpstr>The Radial Basis Function Kernel – A method to build complex functions </vt:lpstr>
      <vt:lpstr>Note for SVC:</vt:lpstr>
      <vt:lpstr>Using a support vector machine classifier in python</vt:lpstr>
      <vt:lpstr>The machine learning workflow</vt:lpstr>
      <vt:lpstr>How to choose the best hyperparameters?</vt:lpstr>
      <vt:lpstr>Grid Search of SVC</vt:lpstr>
      <vt:lpstr>Code for implementing a grid search</vt:lpstr>
      <vt:lpstr>Cross Validation – a method to get a more accurate prediction of your model</vt:lpstr>
      <vt:lpstr>Grid search with cross-validation</vt:lpstr>
      <vt:lpstr>Revisiting how to train a model</vt:lpstr>
      <vt:lpstr>The machine learning workflow</vt:lpstr>
      <vt:lpstr>Choosing features is an essential component to building a model</vt:lpstr>
      <vt:lpstr>Including too many features may be a version of overfitting.</vt:lpstr>
      <vt:lpstr>The real problem however occurs with respect to # of features to # of samples.</vt:lpstr>
      <vt:lpstr>Better answer… let your model accuracy tell you how many features!</vt:lpstr>
      <vt:lpstr>Using RFE in python</vt:lpstr>
      <vt:lpstr>Principle Component Analysis: a way to reduce your number of variables without losing much information</vt:lpstr>
      <vt:lpstr>Using PCA to reduce variables</vt:lpstr>
      <vt:lpstr>PCA in Sklearn</vt:lpstr>
      <vt:lpstr>Diagnosing your model fit</vt:lpstr>
      <vt:lpstr>Learning curve – incrementally resample more data in your dataset and test accuracy</vt:lpstr>
      <vt:lpstr>Learning curve coding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silburt</dc:creator>
  <cp:lastModifiedBy>joseph silburt</cp:lastModifiedBy>
  <cp:revision>52</cp:revision>
  <dcterms:created xsi:type="dcterms:W3CDTF">2019-06-28T00:12:03Z</dcterms:created>
  <dcterms:modified xsi:type="dcterms:W3CDTF">2019-07-08T16:57:11Z</dcterms:modified>
</cp:coreProperties>
</file>