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Ryan" userId="b34abfbc-c753-4324-a2d0-ab003d270356" providerId="ADAL" clId="{D33885A9-B406-41FB-A2EF-85C1912EAAAD}"/>
    <pc:docChg chg="undo custSel modSld">
      <pc:chgData name="Luke Ryan" userId="b34abfbc-c753-4324-a2d0-ab003d270356" providerId="ADAL" clId="{D33885A9-B406-41FB-A2EF-85C1912EAAAD}" dt="2020-03-29T18:25:10.353" v="987" actId="1076"/>
      <pc:docMkLst>
        <pc:docMk/>
      </pc:docMkLst>
      <pc:sldChg chg="addSp delSp modSp mod">
        <pc:chgData name="Luke Ryan" userId="b34abfbc-c753-4324-a2d0-ab003d270356" providerId="ADAL" clId="{D33885A9-B406-41FB-A2EF-85C1912EAAAD}" dt="2020-03-29T18:25:10.353" v="987" actId="1076"/>
        <pc:sldMkLst>
          <pc:docMk/>
          <pc:sldMk cId="97843528" sldId="256"/>
        </pc:sldMkLst>
        <pc:spChg chg="mod">
          <ac:chgData name="Luke Ryan" userId="b34abfbc-c753-4324-a2d0-ab003d270356" providerId="ADAL" clId="{D33885A9-B406-41FB-A2EF-85C1912EAAAD}" dt="2020-03-29T18:24:48.455" v="985" actId="20577"/>
          <ac:spMkLst>
            <pc:docMk/>
            <pc:sldMk cId="97843528" sldId="256"/>
            <ac:spMk id="5" creationId="{163960C7-0CA6-4E30-A4C5-05CA9BC18E1B}"/>
          </ac:spMkLst>
        </pc:spChg>
        <pc:spChg chg="mod">
          <ac:chgData name="Luke Ryan" userId="b34abfbc-c753-4324-a2d0-ab003d270356" providerId="ADAL" clId="{D33885A9-B406-41FB-A2EF-85C1912EAAAD}" dt="2020-03-29T18:25:01.810" v="986" actId="1076"/>
          <ac:spMkLst>
            <pc:docMk/>
            <pc:sldMk cId="97843528" sldId="256"/>
            <ac:spMk id="7" creationId="{9D8D15F3-5889-40AB-A33C-975CD3470FD2}"/>
          </ac:spMkLst>
        </pc:spChg>
        <pc:spChg chg="add mod">
          <ac:chgData name="Luke Ryan" userId="b34abfbc-c753-4324-a2d0-ab003d270356" providerId="ADAL" clId="{D33885A9-B406-41FB-A2EF-85C1912EAAAD}" dt="2020-03-29T18:25:01.810" v="986" actId="1076"/>
          <ac:spMkLst>
            <pc:docMk/>
            <pc:sldMk cId="97843528" sldId="256"/>
            <ac:spMk id="8" creationId="{A3881185-C7FE-4CD9-B971-A86BBC2842AE}"/>
          </ac:spMkLst>
        </pc:spChg>
        <pc:spChg chg="add mod">
          <ac:chgData name="Luke Ryan" userId="b34abfbc-c753-4324-a2d0-ab003d270356" providerId="ADAL" clId="{D33885A9-B406-41FB-A2EF-85C1912EAAAD}" dt="2020-03-29T18:25:01.810" v="986" actId="1076"/>
          <ac:spMkLst>
            <pc:docMk/>
            <pc:sldMk cId="97843528" sldId="256"/>
            <ac:spMk id="9" creationId="{388FB623-6066-4A78-B055-2727802A06C0}"/>
          </ac:spMkLst>
        </pc:spChg>
        <pc:spChg chg="mod">
          <ac:chgData name="Luke Ryan" userId="b34abfbc-c753-4324-a2d0-ab003d270356" providerId="ADAL" clId="{D33885A9-B406-41FB-A2EF-85C1912EAAAD}" dt="2020-03-29T18:25:01.810" v="986" actId="1076"/>
          <ac:spMkLst>
            <pc:docMk/>
            <pc:sldMk cId="97843528" sldId="256"/>
            <ac:spMk id="10" creationId="{18F7F5A5-7162-4150-B846-DE2595542289}"/>
          </ac:spMkLst>
        </pc:spChg>
        <pc:spChg chg="add mod">
          <ac:chgData name="Luke Ryan" userId="b34abfbc-c753-4324-a2d0-ab003d270356" providerId="ADAL" clId="{D33885A9-B406-41FB-A2EF-85C1912EAAAD}" dt="2020-03-29T18:25:01.810" v="986" actId="1076"/>
          <ac:spMkLst>
            <pc:docMk/>
            <pc:sldMk cId="97843528" sldId="256"/>
            <ac:spMk id="11" creationId="{2C96AEB6-66DA-411C-B905-50556BF3C71E}"/>
          </ac:spMkLst>
        </pc:spChg>
        <pc:spChg chg="mod">
          <ac:chgData name="Luke Ryan" userId="b34abfbc-c753-4324-a2d0-ab003d270356" providerId="ADAL" clId="{D33885A9-B406-41FB-A2EF-85C1912EAAAD}" dt="2020-03-29T18:24:05.694" v="879" actId="1076"/>
          <ac:spMkLst>
            <pc:docMk/>
            <pc:sldMk cId="97843528" sldId="256"/>
            <ac:spMk id="13" creationId="{DBD599D6-EF1A-4B43-A2A3-5F7B84BC95DA}"/>
          </ac:spMkLst>
        </pc:spChg>
        <pc:spChg chg="mod">
          <ac:chgData name="Luke Ryan" userId="b34abfbc-c753-4324-a2d0-ab003d270356" providerId="ADAL" clId="{D33885A9-B406-41FB-A2EF-85C1912EAAAD}" dt="2020-03-29T18:23:39.919" v="875" actId="1076"/>
          <ac:spMkLst>
            <pc:docMk/>
            <pc:sldMk cId="97843528" sldId="256"/>
            <ac:spMk id="15" creationId="{0A07287E-80D7-4E91-A5DF-5C088E4D46F4}"/>
          </ac:spMkLst>
        </pc:spChg>
        <pc:spChg chg="mod">
          <ac:chgData name="Luke Ryan" userId="b34abfbc-c753-4324-a2d0-ab003d270356" providerId="ADAL" clId="{D33885A9-B406-41FB-A2EF-85C1912EAAAD}" dt="2020-03-26T11:13:43.570" v="771" actId="1076"/>
          <ac:spMkLst>
            <pc:docMk/>
            <pc:sldMk cId="97843528" sldId="256"/>
            <ac:spMk id="16" creationId="{8865FA4C-FFDB-4D66-A7BE-2AA0117F049A}"/>
          </ac:spMkLst>
        </pc:spChg>
        <pc:spChg chg="mod">
          <ac:chgData name="Luke Ryan" userId="b34abfbc-c753-4324-a2d0-ab003d270356" providerId="ADAL" clId="{D33885A9-B406-41FB-A2EF-85C1912EAAAD}" dt="2020-03-29T18:25:10.353" v="987" actId="1076"/>
          <ac:spMkLst>
            <pc:docMk/>
            <pc:sldMk cId="97843528" sldId="256"/>
            <ac:spMk id="17" creationId="{82E3DF6A-C257-44F2-8E80-48A9571C782E}"/>
          </ac:spMkLst>
        </pc:spChg>
        <pc:spChg chg="mod">
          <ac:chgData name="Luke Ryan" userId="b34abfbc-c753-4324-a2d0-ab003d270356" providerId="ADAL" clId="{D33885A9-B406-41FB-A2EF-85C1912EAAAD}" dt="2020-03-29T18:24:05.694" v="879" actId="1076"/>
          <ac:spMkLst>
            <pc:docMk/>
            <pc:sldMk cId="97843528" sldId="256"/>
            <ac:spMk id="20" creationId="{67EDDE19-5ED9-47DB-8E3A-E799AAD9C76D}"/>
          </ac:spMkLst>
        </pc:spChg>
        <pc:picChg chg="add mod">
          <ac:chgData name="Luke Ryan" userId="b34abfbc-c753-4324-a2d0-ab003d270356" providerId="ADAL" clId="{D33885A9-B406-41FB-A2EF-85C1912EAAAD}" dt="2020-03-29T18:24:05.694" v="879" actId="1076"/>
          <ac:picMkLst>
            <pc:docMk/>
            <pc:sldMk cId="97843528" sldId="256"/>
            <ac:picMk id="2" creationId="{9C2C3092-6CDD-48CC-AFD7-BBE414639315}"/>
          </ac:picMkLst>
        </pc:picChg>
        <pc:picChg chg="add del mod">
          <ac:chgData name="Luke Ryan" userId="b34abfbc-c753-4324-a2d0-ab003d270356" providerId="ADAL" clId="{D33885A9-B406-41FB-A2EF-85C1912EAAAD}" dt="2020-03-26T11:13:09.112" v="759"/>
          <ac:picMkLst>
            <pc:docMk/>
            <pc:sldMk cId="97843528" sldId="256"/>
            <ac:picMk id="3" creationId="{A6152684-DA25-4F4C-B0E2-F14939EC5D44}"/>
          </ac:picMkLst>
        </pc:picChg>
        <pc:picChg chg="mod">
          <ac:chgData name="Luke Ryan" userId="b34abfbc-c753-4324-a2d0-ab003d270356" providerId="ADAL" clId="{D33885A9-B406-41FB-A2EF-85C1912EAAAD}" dt="2020-03-29T18:25:01.810" v="986" actId="1076"/>
          <ac:picMkLst>
            <pc:docMk/>
            <pc:sldMk cId="97843528" sldId="256"/>
            <ac:picMk id="6" creationId="{33E667C7-3CEE-4DDF-A5BB-FC978BF974C9}"/>
          </ac:picMkLst>
        </pc:picChg>
        <pc:picChg chg="del">
          <ac:chgData name="Luke Ryan" userId="b34abfbc-c753-4324-a2d0-ab003d270356" providerId="ADAL" clId="{D33885A9-B406-41FB-A2EF-85C1912EAAAD}" dt="2020-03-26T11:01:58.355" v="3" actId="478"/>
          <ac:picMkLst>
            <pc:docMk/>
            <pc:sldMk cId="97843528" sldId="256"/>
            <ac:picMk id="18" creationId="{4DB05181-445D-42FF-A6E7-CD762591937D}"/>
          </ac:picMkLst>
        </pc:picChg>
        <pc:cxnChg chg="add mod">
          <ac:chgData name="Luke Ryan" userId="b34abfbc-c753-4324-a2d0-ab003d270356" providerId="ADAL" clId="{D33885A9-B406-41FB-A2EF-85C1912EAAAD}" dt="2020-03-29T18:25:01.810" v="986" actId="1076"/>
          <ac:cxnSpMkLst>
            <pc:docMk/>
            <pc:sldMk cId="97843528" sldId="256"/>
            <ac:cxnSpMk id="14" creationId="{71C55AE1-1B49-4934-8089-6443D2BD0358}"/>
          </ac:cxnSpMkLst>
        </pc:cxnChg>
        <pc:cxnChg chg="add del mod">
          <ac:chgData name="Luke Ryan" userId="b34abfbc-c753-4324-a2d0-ab003d270356" providerId="ADAL" clId="{D33885A9-B406-41FB-A2EF-85C1912EAAAD}" dt="2020-03-26T11:14:46.639" v="783" actId="11529"/>
          <ac:cxnSpMkLst>
            <pc:docMk/>
            <pc:sldMk cId="97843528" sldId="256"/>
            <ac:cxnSpMk id="19" creationId="{451750FE-F07E-43D7-9FDD-582F5A35D10F}"/>
          </ac:cxnSpMkLst>
        </pc:cxnChg>
        <pc:cxnChg chg="add mod">
          <ac:chgData name="Luke Ryan" userId="b34abfbc-c753-4324-a2d0-ab003d270356" providerId="ADAL" clId="{D33885A9-B406-41FB-A2EF-85C1912EAAAD}" dt="2020-03-29T18:25:01.810" v="986" actId="1076"/>
          <ac:cxnSpMkLst>
            <pc:docMk/>
            <pc:sldMk cId="97843528" sldId="256"/>
            <ac:cxnSpMk id="22" creationId="{0ECDC184-A1E5-4C8A-9971-22240CEBF718}"/>
          </ac:cxnSpMkLst>
        </pc:cxnChg>
        <pc:cxnChg chg="add mod">
          <ac:chgData name="Luke Ryan" userId="b34abfbc-c753-4324-a2d0-ab003d270356" providerId="ADAL" clId="{D33885A9-B406-41FB-A2EF-85C1912EAAAD}" dt="2020-03-29T18:25:01.810" v="986" actId="1076"/>
          <ac:cxnSpMkLst>
            <pc:docMk/>
            <pc:sldMk cId="97843528" sldId="256"/>
            <ac:cxnSpMk id="24" creationId="{C8804418-3FC1-4A84-BE51-59C0DCC958D3}"/>
          </ac:cxnSpMkLst>
        </pc:cxnChg>
        <pc:cxnChg chg="add mod">
          <ac:chgData name="Luke Ryan" userId="b34abfbc-c753-4324-a2d0-ab003d270356" providerId="ADAL" clId="{D33885A9-B406-41FB-A2EF-85C1912EAAAD}" dt="2020-03-29T18:25:01.810" v="986" actId="1076"/>
          <ac:cxnSpMkLst>
            <pc:docMk/>
            <pc:sldMk cId="97843528" sldId="256"/>
            <ac:cxnSpMk id="26" creationId="{B3B27462-1388-4C48-BB0A-9DB7912E8B4C}"/>
          </ac:cxnSpMkLst>
        </pc:cxnChg>
      </pc:sldChg>
    </pc:docChg>
  </pc:docChgLst>
  <pc:docChgLst>
    <pc:chgData name="LUKE Ryan" userId="b34abfbc-c753-4324-a2d0-ab003d270356" providerId="ADAL" clId="{3BA61CCF-5D5E-4F05-AA07-BD97BD129EEA}"/>
    <pc:docChg chg="custSel modSld">
      <pc:chgData name="LUKE Ryan" userId="b34abfbc-c753-4324-a2d0-ab003d270356" providerId="ADAL" clId="{3BA61CCF-5D5E-4F05-AA07-BD97BD129EEA}" dt="2021-03-10T15:47:02.129" v="46" actId="478"/>
      <pc:docMkLst>
        <pc:docMk/>
      </pc:docMkLst>
      <pc:sldChg chg="delSp modSp mod">
        <pc:chgData name="LUKE Ryan" userId="b34abfbc-c753-4324-a2d0-ab003d270356" providerId="ADAL" clId="{3BA61CCF-5D5E-4F05-AA07-BD97BD129EEA}" dt="2021-03-10T15:47:02.129" v="46" actId="478"/>
        <pc:sldMkLst>
          <pc:docMk/>
          <pc:sldMk cId="97843528" sldId="256"/>
        </pc:sldMkLst>
        <pc:spChg chg="del mod">
          <ac:chgData name="LUKE Ryan" userId="b34abfbc-c753-4324-a2d0-ab003d270356" providerId="ADAL" clId="{3BA61CCF-5D5E-4F05-AA07-BD97BD129EEA}" dt="2021-03-10T15:46:50.097" v="22"/>
          <ac:spMkLst>
            <pc:docMk/>
            <pc:sldMk cId="97843528" sldId="256"/>
            <ac:spMk id="4" creationId="{30664996-868C-4555-8257-840757AD0A7E}"/>
          </ac:spMkLst>
        </pc:spChg>
        <pc:spChg chg="del mod">
          <ac:chgData name="LUKE Ryan" userId="b34abfbc-c753-4324-a2d0-ab003d270356" providerId="ADAL" clId="{3BA61CCF-5D5E-4F05-AA07-BD97BD129EEA}" dt="2021-03-10T15:46:50.097" v="20"/>
          <ac:spMkLst>
            <pc:docMk/>
            <pc:sldMk cId="97843528" sldId="256"/>
            <ac:spMk id="5" creationId="{163960C7-0CA6-4E30-A4C5-05CA9BC18E1B}"/>
          </ac:spMkLst>
        </pc:spChg>
        <pc:spChg chg="del mod">
          <ac:chgData name="LUKE Ryan" userId="b34abfbc-c753-4324-a2d0-ab003d270356" providerId="ADAL" clId="{3BA61CCF-5D5E-4F05-AA07-BD97BD129EEA}" dt="2021-03-10T15:46:56.358" v="32"/>
          <ac:spMkLst>
            <pc:docMk/>
            <pc:sldMk cId="97843528" sldId="256"/>
            <ac:spMk id="7" creationId="{9D8D15F3-5889-40AB-A33C-975CD3470FD2}"/>
          </ac:spMkLst>
        </pc:spChg>
        <pc:spChg chg="del mod">
          <ac:chgData name="LUKE Ryan" userId="b34abfbc-c753-4324-a2d0-ab003d270356" providerId="ADAL" clId="{3BA61CCF-5D5E-4F05-AA07-BD97BD129EEA}" dt="2021-03-10T15:46:56.360" v="36"/>
          <ac:spMkLst>
            <pc:docMk/>
            <pc:sldMk cId="97843528" sldId="256"/>
            <ac:spMk id="8" creationId="{A3881185-C7FE-4CD9-B971-A86BBC2842AE}"/>
          </ac:spMkLst>
        </pc:spChg>
        <pc:spChg chg="del mod">
          <ac:chgData name="LUKE Ryan" userId="b34abfbc-c753-4324-a2d0-ab003d270356" providerId="ADAL" clId="{3BA61CCF-5D5E-4F05-AA07-BD97BD129EEA}" dt="2021-03-10T15:47:01.164" v="43"/>
          <ac:spMkLst>
            <pc:docMk/>
            <pc:sldMk cId="97843528" sldId="256"/>
            <ac:spMk id="9" creationId="{388FB623-6066-4A78-B055-2727802A06C0}"/>
          </ac:spMkLst>
        </pc:spChg>
        <pc:spChg chg="del mod">
          <ac:chgData name="LUKE Ryan" userId="b34abfbc-c753-4324-a2d0-ab003d270356" providerId="ADAL" clId="{3BA61CCF-5D5E-4F05-AA07-BD97BD129EEA}" dt="2021-03-10T15:46:56.359" v="34"/>
          <ac:spMkLst>
            <pc:docMk/>
            <pc:sldMk cId="97843528" sldId="256"/>
            <ac:spMk id="10" creationId="{18F7F5A5-7162-4150-B846-DE2595542289}"/>
          </ac:spMkLst>
        </pc:spChg>
        <pc:spChg chg="del mod">
          <ac:chgData name="LUKE Ryan" userId="b34abfbc-c753-4324-a2d0-ab003d270356" providerId="ADAL" clId="{3BA61CCF-5D5E-4F05-AA07-BD97BD129EEA}" dt="2021-03-10T15:47:01.165" v="45"/>
          <ac:spMkLst>
            <pc:docMk/>
            <pc:sldMk cId="97843528" sldId="256"/>
            <ac:spMk id="11" creationId="{2C96AEB6-66DA-411C-B905-50556BF3C71E}"/>
          </ac:spMkLst>
        </pc:spChg>
        <pc:spChg chg="del mod">
          <ac:chgData name="LUKE Ryan" userId="b34abfbc-c753-4324-a2d0-ab003d270356" providerId="ADAL" clId="{3BA61CCF-5D5E-4F05-AA07-BD97BD129EEA}" dt="2021-03-10T15:46:45.288" v="14"/>
          <ac:spMkLst>
            <pc:docMk/>
            <pc:sldMk cId="97843528" sldId="256"/>
            <ac:spMk id="13" creationId="{DBD599D6-EF1A-4B43-A2A3-5F7B84BC95DA}"/>
          </ac:spMkLst>
        </pc:spChg>
        <pc:spChg chg="del">
          <ac:chgData name="LUKE Ryan" userId="b34abfbc-c753-4324-a2d0-ab003d270356" providerId="ADAL" clId="{3BA61CCF-5D5E-4F05-AA07-BD97BD129EEA}" dt="2021-03-10T15:46:45.287" v="12" actId="478"/>
          <ac:spMkLst>
            <pc:docMk/>
            <pc:sldMk cId="97843528" sldId="256"/>
            <ac:spMk id="15" creationId="{0A07287E-80D7-4E91-A5DF-5C088E4D46F4}"/>
          </ac:spMkLst>
        </pc:spChg>
        <pc:spChg chg="del">
          <ac:chgData name="LUKE Ryan" userId="b34abfbc-c753-4324-a2d0-ab003d270356" providerId="ADAL" clId="{3BA61CCF-5D5E-4F05-AA07-BD97BD129EEA}" dt="2021-03-10T15:46:46.153" v="15" actId="478"/>
          <ac:spMkLst>
            <pc:docMk/>
            <pc:sldMk cId="97843528" sldId="256"/>
            <ac:spMk id="16" creationId="{8865FA4C-FFDB-4D66-A7BE-2AA0117F049A}"/>
          </ac:spMkLst>
        </pc:spChg>
        <pc:spChg chg="del">
          <ac:chgData name="LUKE Ryan" userId="b34abfbc-c753-4324-a2d0-ab003d270356" providerId="ADAL" clId="{3BA61CCF-5D5E-4F05-AA07-BD97BD129EEA}" dt="2021-03-10T15:46:50.914" v="23" actId="478"/>
          <ac:spMkLst>
            <pc:docMk/>
            <pc:sldMk cId="97843528" sldId="256"/>
            <ac:spMk id="17" creationId="{82E3DF6A-C257-44F2-8E80-48A9571C782E}"/>
          </ac:spMkLst>
        </pc:spChg>
        <pc:spChg chg="del mod">
          <ac:chgData name="LUKE Ryan" userId="b34abfbc-c753-4324-a2d0-ab003d270356" providerId="ADAL" clId="{3BA61CCF-5D5E-4F05-AA07-BD97BD129EEA}" dt="2021-03-10T15:46:42.611" v="4"/>
          <ac:spMkLst>
            <pc:docMk/>
            <pc:sldMk cId="97843528" sldId="256"/>
            <ac:spMk id="20" creationId="{67EDDE19-5ED9-47DB-8E3A-E799AAD9C76D}"/>
          </ac:spMkLst>
        </pc:spChg>
        <pc:picChg chg="del">
          <ac:chgData name="LUKE Ryan" userId="b34abfbc-c753-4324-a2d0-ab003d270356" providerId="ADAL" clId="{3BA61CCF-5D5E-4F05-AA07-BD97BD129EEA}" dt="2021-03-10T15:46:39.859" v="0" actId="478"/>
          <ac:picMkLst>
            <pc:docMk/>
            <pc:sldMk cId="97843528" sldId="256"/>
            <ac:picMk id="2" creationId="{9C2C3092-6CDD-48CC-AFD7-BBE414639315}"/>
          </ac:picMkLst>
        </pc:picChg>
        <pc:picChg chg="del">
          <ac:chgData name="LUKE Ryan" userId="b34abfbc-c753-4324-a2d0-ab003d270356" providerId="ADAL" clId="{3BA61CCF-5D5E-4F05-AA07-BD97BD129EEA}" dt="2021-03-10T15:46:56.357" v="30" actId="478"/>
          <ac:picMkLst>
            <pc:docMk/>
            <pc:sldMk cId="97843528" sldId="256"/>
            <ac:picMk id="6" creationId="{33E667C7-3CEE-4DDF-A5BB-FC978BF974C9}"/>
          </ac:picMkLst>
        </pc:picChg>
        <pc:cxnChg chg="del mod">
          <ac:chgData name="LUKE Ryan" userId="b34abfbc-c753-4324-a2d0-ab003d270356" providerId="ADAL" clId="{3BA61CCF-5D5E-4F05-AA07-BD97BD129EEA}" dt="2021-03-10T15:46:57.602" v="38" actId="478"/>
          <ac:cxnSpMkLst>
            <pc:docMk/>
            <pc:sldMk cId="97843528" sldId="256"/>
            <ac:cxnSpMk id="14" creationId="{71C55AE1-1B49-4934-8089-6443D2BD0358}"/>
          </ac:cxnSpMkLst>
        </pc:cxnChg>
        <pc:cxnChg chg="del mod">
          <ac:chgData name="LUKE Ryan" userId="b34abfbc-c753-4324-a2d0-ab003d270356" providerId="ADAL" clId="{3BA61CCF-5D5E-4F05-AA07-BD97BD129EEA}" dt="2021-03-10T15:46:57.030" v="37" actId="478"/>
          <ac:cxnSpMkLst>
            <pc:docMk/>
            <pc:sldMk cId="97843528" sldId="256"/>
            <ac:cxnSpMk id="22" creationId="{0ECDC184-A1E5-4C8A-9971-22240CEBF718}"/>
          </ac:cxnSpMkLst>
        </pc:cxnChg>
        <pc:cxnChg chg="del">
          <ac:chgData name="LUKE Ryan" userId="b34abfbc-c753-4324-a2d0-ab003d270356" providerId="ADAL" clId="{3BA61CCF-5D5E-4F05-AA07-BD97BD129EEA}" dt="2021-03-10T15:47:02.129" v="46" actId="478"/>
          <ac:cxnSpMkLst>
            <pc:docMk/>
            <pc:sldMk cId="97843528" sldId="256"/>
            <ac:cxnSpMk id="24" creationId="{C8804418-3FC1-4A84-BE51-59C0DCC958D3}"/>
          </ac:cxnSpMkLst>
        </pc:cxnChg>
        <pc:cxnChg chg="del mod">
          <ac:chgData name="LUKE Ryan" userId="b34abfbc-c753-4324-a2d0-ab003d270356" providerId="ADAL" clId="{3BA61CCF-5D5E-4F05-AA07-BD97BD129EEA}" dt="2021-03-10T15:47:01.163" v="41" actId="478"/>
          <ac:cxnSpMkLst>
            <pc:docMk/>
            <pc:sldMk cId="97843528" sldId="256"/>
            <ac:cxnSpMk id="26" creationId="{B3B27462-1388-4C48-BB0A-9DB7912E8B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6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9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99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97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0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9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8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8B03E-A98E-4EFE-8A79-6A033785BA2A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56EE-739D-4542-AAB7-1A868CE6F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3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4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41EBD55799384B8DCD1074D4FC131F" ma:contentTypeVersion="9" ma:contentTypeDescription="Create a new document." ma:contentTypeScope="" ma:versionID="255b090f2a37480d38f7d092c3c4b42c">
  <xsd:schema xmlns:xsd="http://www.w3.org/2001/XMLSchema" xmlns:xs="http://www.w3.org/2001/XMLSchema" xmlns:p="http://schemas.microsoft.com/office/2006/metadata/properties" xmlns:ns3="f35453a8-b2f0-43ee-9324-a72796fd7083" targetNamespace="http://schemas.microsoft.com/office/2006/metadata/properties" ma:root="true" ma:fieldsID="3b613d89885a420f567bc6f884cc3408" ns3:_="">
    <xsd:import namespace="f35453a8-b2f0-43ee-9324-a72796fd70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453a8-b2f0-43ee-9324-a72796fd70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1B6176-6841-48A8-B700-5DDC260438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5453a8-b2f0-43ee-9324-a72796fd70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F93CBB-256B-4750-A753-2060FC954C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022964-0ECB-4352-AE12-3A6FDA033DB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Ryan</dc:creator>
  <cp:lastModifiedBy>Luke Ryan</cp:lastModifiedBy>
  <cp:revision>3</cp:revision>
  <dcterms:created xsi:type="dcterms:W3CDTF">2020-03-25T20:09:30Z</dcterms:created>
  <dcterms:modified xsi:type="dcterms:W3CDTF">2021-03-10T15:47:03Z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0x0101008141EBD55799384B8DCD1074D4FC131F</vt:lpwstr>
  </property>
</Properties>
</file>