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Cairo SemiBold"/>
      <p:regular r:id="rId51"/>
      <p:bold r:id="rId52"/>
    </p:embeddedFont>
    <p:embeddedFont>
      <p:font typeface="Proxima Nova"/>
      <p:regular r:id="rId53"/>
      <p:bold r:id="rId54"/>
      <p:italic r:id="rId55"/>
      <p:boldItalic r:id="rId56"/>
    </p:embeddedFont>
    <p:embeddedFont>
      <p:font typeface="Assistant"/>
      <p:regular r:id="rId57"/>
      <p:bold r:id="rId58"/>
    </p:embeddedFont>
    <p:embeddedFont>
      <p:font typeface="Cairo"/>
      <p:regular r:id="rId59"/>
      <p:bold r:id="rId60"/>
    </p:embeddedFont>
    <p:embeddedFont>
      <p:font typeface="Source Code Pr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5" roundtripDataSignature="AMtx7miaqWKMqaqAp5NM4tVcAiu2eqPI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E92DD2-3029-4364-A83E-160567E009C8}">
  <a:tblStyle styleId="{DFE92DD2-3029-4364-A83E-160567E009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SourceCodePro-bold.fntdata"/><Relationship Id="rId61" Type="http://schemas.openxmlformats.org/officeDocument/2006/relationships/font" Target="fonts/SourceCodePro-regular.fntdata"/><Relationship Id="rId20" Type="http://schemas.openxmlformats.org/officeDocument/2006/relationships/slide" Target="slides/slide14.xml"/><Relationship Id="rId64" Type="http://schemas.openxmlformats.org/officeDocument/2006/relationships/font" Target="fonts/SourceCodePro-boldItalic.fntdata"/><Relationship Id="rId63" Type="http://schemas.openxmlformats.org/officeDocument/2006/relationships/font" Target="fonts/SourceCodePr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air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airoSemiBold-regular.fntdata"/><Relationship Id="rId50" Type="http://schemas.openxmlformats.org/officeDocument/2006/relationships/slide" Target="slides/slide44.xml"/><Relationship Id="rId53" Type="http://schemas.openxmlformats.org/officeDocument/2006/relationships/font" Target="fonts/ProximaNova-regular.fntdata"/><Relationship Id="rId52" Type="http://schemas.openxmlformats.org/officeDocument/2006/relationships/font" Target="fonts/CairoSemiBold-bold.fntdata"/><Relationship Id="rId11" Type="http://schemas.openxmlformats.org/officeDocument/2006/relationships/slide" Target="slides/slide5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.fntdata"/><Relationship Id="rId13" Type="http://schemas.openxmlformats.org/officeDocument/2006/relationships/slide" Target="slides/slide7.xml"/><Relationship Id="rId57" Type="http://schemas.openxmlformats.org/officeDocument/2006/relationships/font" Target="fonts/Assistant-regular.fntdata"/><Relationship Id="rId12" Type="http://schemas.openxmlformats.org/officeDocument/2006/relationships/slide" Target="slides/slide6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59" Type="http://schemas.openxmlformats.org/officeDocument/2006/relationships/font" Target="fonts/Cairo-regular.fntdata"/><Relationship Id="rId14" Type="http://schemas.openxmlformats.org/officeDocument/2006/relationships/slide" Target="slides/slide8.xml"/><Relationship Id="rId58" Type="http://schemas.openxmlformats.org/officeDocument/2006/relationships/font" Target="fonts/Assistan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0ce21186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20ce2118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0ce21186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20ce21186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0ce21186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20ce21186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0ce21186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120ce21186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0ce21186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120ce21186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0ce21186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120ce21186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0ce21186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120ce21186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20ce21186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120ce21186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0ce21186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120ce21186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0ce21186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120ce21186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20ce21186d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g120ce21186d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0ce21186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120ce21186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/>
          <p:nvPr/>
        </p:nvSpPr>
        <p:spPr>
          <a:xfrm>
            <a:off x="3001575" y="0"/>
            <a:ext cx="5057129" cy="4358378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57"/>
          <p:cNvGrpSpPr/>
          <p:nvPr/>
        </p:nvGrpSpPr>
        <p:grpSpPr>
          <a:xfrm>
            <a:off x="7314567" y="383661"/>
            <a:ext cx="304102" cy="458848"/>
            <a:chOff x="2131550" y="2253075"/>
            <a:chExt cx="93100" cy="140475"/>
          </a:xfrm>
        </p:grpSpPr>
        <p:sp>
          <p:nvSpPr>
            <p:cNvPr id="53" name="Google Shape;53;p57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7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7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7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7"/>
          <p:cNvGrpSpPr/>
          <p:nvPr/>
        </p:nvGrpSpPr>
        <p:grpSpPr>
          <a:xfrm>
            <a:off x="1812867" y="4375036"/>
            <a:ext cx="304102" cy="458848"/>
            <a:chOff x="2131550" y="2253075"/>
            <a:chExt cx="93100" cy="140475"/>
          </a:xfrm>
        </p:grpSpPr>
        <p:sp>
          <p:nvSpPr>
            <p:cNvPr id="58" name="Google Shape;58;p57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7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7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7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57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" type="subTitle"/>
          </p:nvPr>
        </p:nvSpPr>
        <p:spPr>
          <a:xfrm>
            <a:off x="5890300" y="2347025"/>
            <a:ext cx="23193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/>
          <p:nvPr>
            <p:ph type="title"/>
          </p:nvPr>
        </p:nvSpPr>
        <p:spPr>
          <a:xfrm>
            <a:off x="726225" y="481725"/>
            <a:ext cx="44928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00"/>
            </a:lvl9pPr>
          </a:lstStyle>
          <a:p/>
        </p:txBody>
      </p:sp>
      <p:sp>
        <p:nvSpPr>
          <p:cNvPr id="66" name="Google Shape;66;p58"/>
          <p:cNvSpPr txBox="1"/>
          <p:nvPr/>
        </p:nvSpPr>
        <p:spPr>
          <a:xfrm>
            <a:off x="726225" y="3751150"/>
            <a:ext cx="4661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b="0" i="0" lang="fr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i="0" lang="fr" sz="1200" u="none" cap="none" strike="noStrike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fr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i="0" lang="fr" sz="1200" u="none" cap="none" strike="noStrike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fr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infographics &amp; images by </a:t>
            </a:r>
            <a:r>
              <a:rPr b="1" i="0" lang="fr" sz="1200" u="none" cap="none" strike="noStrike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" name="Google Shape;67;p58"/>
          <p:cNvSpPr/>
          <p:nvPr/>
        </p:nvSpPr>
        <p:spPr>
          <a:xfrm>
            <a:off x="6397150" y="43258"/>
            <a:ext cx="2746841" cy="4522238"/>
          </a:xfrm>
          <a:custGeom>
            <a:rect b="b" l="l" r="r" t="t"/>
            <a:pathLst>
              <a:path extrusionOk="0" h="23625" w="14350">
                <a:moveTo>
                  <a:pt x="14349" y="1"/>
                </a:moveTo>
                <a:lnTo>
                  <a:pt x="1675" y="9166"/>
                </a:lnTo>
                <a:cubicBezTo>
                  <a:pt x="804" y="9794"/>
                  <a:pt x="261" y="10677"/>
                  <a:pt x="97" y="11713"/>
                </a:cubicBezTo>
                <a:cubicBezTo>
                  <a:pt x="80" y="11837"/>
                  <a:pt x="63" y="11961"/>
                  <a:pt x="57" y="12086"/>
                </a:cubicBezTo>
                <a:cubicBezTo>
                  <a:pt x="1" y="12986"/>
                  <a:pt x="255" y="13851"/>
                  <a:pt x="804" y="14615"/>
                </a:cubicBezTo>
                <a:lnTo>
                  <a:pt x="6123" y="21965"/>
                </a:lnTo>
                <a:cubicBezTo>
                  <a:pt x="6734" y="22813"/>
                  <a:pt x="7582" y="23362"/>
                  <a:pt x="8572" y="23555"/>
                </a:cubicBezTo>
                <a:cubicBezTo>
                  <a:pt x="8817" y="23601"/>
                  <a:pt x="9060" y="23624"/>
                  <a:pt x="9300" y="23624"/>
                </a:cubicBezTo>
                <a:cubicBezTo>
                  <a:pt x="10081" y="23624"/>
                  <a:pt x="10831" y="23379"/>
                  <a:pt x="11498" y="22898"/>
                </a:cubicBezTo>
                <a:cubicBezTo>
                  <a:pt x="12386" y="22253"/>
                  <a:pt x="12929" y="21359"/>
                  <a:pt x="13065" y="20307"/>
                </a:cubicBezTo>
                <a:cubicBezTo>
                  <a:pt x="13189" y="19306"/>
                  <a:pt x="12935" y="18327"/>
                  <a:pt x="12324" y="17484"/>
                </a:cubicBezTo>
                <a:lnTo>
                  <a:pt x="9342" y="13359"/>
                </a:lnTo>
                <a:lnTo>
                  <a:pt x="14349" y="9738"/>
                </a:lnTo>
                <a:lnTo>
                  <a:pt x="14349" y="1"/>
                </a:lnTo>
                <a:close/>
              </a:path>
            </a:pathLst>
          </a:custGeom>
          <a:solidFill>
            <a:srgbClr val="3A60E5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8"/>
          <p:cNvSpPr/>
          <p:nvPr/>
        </p:nvSpPr>
        <p:spPr>
          <a:xfrm>
            <a:off x="5576900" y="13421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8"/>
          <p:cNvSpPr/>
          <p:nvPr/>
        </p:nvSpPr>
        <p:spPr>
          <a:xfrm>
            <a:off x="6106125" y="2043800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8"/>
          <p:cNvSpPr/>
          <p:nvPr/>
        </p:nvSpPr>
        <p:spPr>
          <a:xfrm>
            <a:off x="5967400" y="878963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8"/>
          <p:cNvSpPr/>
          <p:nvPr/>
        </p:nvSpPr>
        <p:spPr>
          <a:xfrm>
            <a:off x="172825" y="118873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8"/>
          <p:cNvSpPr/>
          <p:nvPr/>
        </p:nvSpPr>
        <p:spPr>
          <a:xfrm>
            <a:off x="2014825" y="115113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8"/>
          <p:cNvSpPr/>
          <p:nvPr/>
        </p:nvSpPr>
        <p:spPr>
          <a:xfrm>
            <a:off x="333125" y="30732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58"/>
          <p:cNvGrpSpPr/>
          <p:nvPr/>
        </p:nvGrpSpPr>
        <p:grpSpPr>
          <a:xfrm>
            <a:off x="7839917" y="3591286"/>
            <a:ext cx="304102" cy="458848"/>
            <a:chOff x="2131550" y="2253075"/>
            <a:chExt cx="93100" cy="140475"/>
          </a:xfrm>
        </p:grpSpPr>
        <p:sp>
          <p:nvSpPr>
            <p:cNvPr id="75" name="Google Shape;75;p58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8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8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8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58"/>
          <p:cNvGrpSpPr/>
          <p:nvPr/>
        </p:nvGrpSpPr>
        <p:grpSpPr>
          <a:xfrm>
            <a:off x="229767" y="179311"/>
            <a:ext cx="304102" cy="458848"/>
            <a:chOff x="2131550" y="2253075"/>
            <a:chExt cx="93100" cy="140475"/>
          </a:xfrm>
        </p:grpSpPr>
        <p:sp>
          <p:nvSpPr>
            <p:cNvPr id="80" name="Google Shape;80;p58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8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8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8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58"/>
          <p:cNvSpPr txBox="1"/>
          <p:nvPr>
            <p:ph idx="1" type="subTitle"/>
          </p:nvPr>
        </p:nvSpPr>
        <p:spPr>
          <a:xfrm>
            <a:off x="727316" y="1642351"/>
            <a:ext cx="44928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9"/>
          <p:cNvSpPr/>
          <p:nvPr/>
        </p:nvSpPr>
        <p:spPr>
          <a:xfrm>
            <a:off x="2192413" y="0"/>
            <a:ext cx="5500073" cy="4740120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9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59"/>
          <p:cNvSpPr/>
          <p:nvPr/>
        </p:nvSpPr>
        <p:spPr>
          <a:xfrm>
            <a:off x="7595100" y="48890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9"/>
          <p:cNvSpPr/>
          <p:nvPr/>
        </p:nvSpPr>
        <p:spPr>
          <a:xfrm>
            <a:off x="8842375" y="35609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9"/>
          <p:cNvSpPr/>
          <p:nvPr/>
        </p:nvSpPr>
        <p:spPr>
          <a:xfrm>
            <a:off x="8660925" y="448118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9"/>
          <p:cNvSpPr/>
          <p:nvPr/>
        </p:nvSpPr>
        <p:spPr>
          <a:xfrm>
            <a:off x="468525" y="1300050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9"/>
          <p:cNvSpPr/>
          <p:nvPr/>
        </p:nvSpPr>
        <p:spPr>
          <a:xfrm>
            <a:off x="878275" y="5774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9"/>
          <p:cNvSpPr/>
          <p:nvPr/>
        </p:nvSpPr>
        <p:spPr>
          <a:xfrm>
            <a:off x="289925" y="2927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59"/>
          <p:cNvGrpSpPr/>
          <p:nvPr/>
        </p:nvGrpSpPr>
        <p:grpSpPr>
          <a:xfrm>
            <a:off x="8206867" y="614561"/>
            <a:ext cx="304102" cy="458848"/>
            <a:chOff x="2131550" y="2253075"/>
            <a:chExt cx="93100" cy="140475"/>
          </a:xfrm>
        </p:grpSpPr>
        <p:sp>
          <p:nvSpPr>
            <p:cNvPr id="95" name="Google Shape;95;p59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9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9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9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59"/>
          <p:cNvGrpSpPr/>
          <p:nvPr/>
        </p:nvGrpSpPr>
        <p:grpSpPr>
          <a:xfrm>
            <a:off x="574167" y="4333336"/>
            <a:ext cx="304102" cy="458848"/>
            <a:chOff x="2131550" y="2253075"/>
            <a:chExt cx="93100" cy="140475"/>
          </a:xfrm>
        </p:grpSpPr>
        <p:sp>
          <p:nvSpPr>
            <p:cNvPr id="100" name="Google Shape;100;p59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9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9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9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Bootstrap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/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3629400" y="1142425"/>
            <a:ext cx="48288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323337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fr" sz="5000" u="none" cap="none" strike="noStrike">
                <a:solidFill>
                  <a:srgbClr val="323337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5000" u="none" cap="none" strike="noStrike">
              <a:solidFill>
                <a:srgbClr val="323337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3742150" y="2653825"/>
            <a:ext cx="4828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Duration: 30 minutes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Q&amp;A: 5 minutes by the end of the lecture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100" y="1612976"/>
            <a:ext cx="1917551" cy="191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0ce21186d_0_86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20ce21186d_0_86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08" name="Google Shape;308;g120ce21186d_0_86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20ce21186d_0_86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indexes that correspond with our user’s city and instrument are 3 and 5 respectively. This approach seems relatively straightforward, so what exactly is the problem?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g120ce21186d_0_86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0ce21186d_0_86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12" name="Google Shape;312;g120ce21186d_0_86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g120ce21186d_0_86"/>
          <p:cNvGraphicFramePr/>
          <p:nvPr/>
        </p:nvGraphicFramePr>
        <p:xfrm>
          <a:off x="1765087" y="1222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{DFE92DD2-3029-4364-A83E-160567E009C8}</a:tableStyleId>
              </a:tblPr>
              <a:tblGrid>
                <a:gridCol w="772425"/>
                <a:gridCol w="772425"/>
                <a:gridCol w="772425"/>
                <a:gridCol w="772425"/>
                <a:gridCol w="772425"/>
                <a:gridCol w="772425"/>
              </a:tblGrid>
              <a:tr h="2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14" name="Google Shape;314;g120ce21186d_0_86"/>
          <p:cNvGrpSpPr/>
          <p:nvPr/>
        </p:nvGrpSpPr>
        <p:grpSpPr>
          <a:xfrm>
            <a:off x="1389576" y="3578137"/>
            <a:ext cx="1710818" cy="302100"/>
            <a:chOff x="2871598" y="3602100"/>
            <a:chExt cx="1224900" cy="302100"/>
          </a:xfrm>
        </p:grpSpPr>
        <p:sp>
          <p:nvSpPr>
            <p:cNvPr id="315" name="Google Shape;315;g120ce21186d_0_86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120ce21186d_0_86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‘Lehman’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g120ce21186d_0_86"/>
          <p:cNvGrpSpPr/>
          <p:nvPr/>
        </p:nvGrpSpPr>
        <p:grpSpPr>
          <a:xfrm>
            <a:off x="201576" y="2705662"/>
            <a:ext cx="1710818" cy="302100"/>
            <a:chOff x="2871598" y="3602100"/>
            <a:chExt cx="1224900" cy="302100"/>
          </a:xfrm>
        </p:grpSpPr>
        <p:sp>
          <p:nvSpPr>
            <p:cNvPr id="318" name="Google Shape;318;g120ce21186d_0_86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120ce21186d_0_86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‘Josh’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g120ce21186d_0_86"/>
          <p:cNvGrpSpPr/>
          <p:nvPr/>
        </p:nvGrpSpPr>
        <p:grpSpPr>
          <a:xfrm>
            <a:off x="2612529" y="2848337"/>
            <a:ext cx="2048278" cy="302100"/>
            <a:chOff x="2887081" y="3602100"/>
            <a:chExt cx="1224900" cy="302100"/>
          </a:xfrm>
        </p:grpSpPr>
        <p:sp>
          <p:nvSpPr>
            <p:cNvPr id="321" name="Google Shape;321;g120ce21186d_0_86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20ce21186d_0_86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‘jl@me.com’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g120ce21186d_0_86"/>
          <p:cNvGrpSpPr/>
          <p:nvPr/>
        </p:nvGrpSpPr>
        <p:grpSpPr>
          <a:xfrm>
            <a:off x="5088101" y="3032484"/>
            <a:ext cx="1710818" cy="302100"/>
            <a:chOff x="2871598" y="3602100"/>
            <a:chExt cx="1224900" cy="302100"/>
          </a:xfrm>
        </p:grpSpPr>
        <p:sp>
          <p:nvSpPr>
            <p:cNvPr id="324" name="Google Shape;324;g120ce21186d_0_86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20ce21186d_0_86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‘green’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g120ce21186d_0_86"/>
          <p:cNvGrpSpPr/>
          <p:nvPr/>
        </p:nvGrpSpPr>
        <p:grpSpPr>
          <a:xfrm>
            <a:off x="3577920" y="3862977"/>
            <a:ext cx="2468908" cy="302100"/>
            <a:chOff x="2887081" y="3602100"/>
            <a:chExt cx="1224900" cy="302100"/>
          </a:xfrm>
        </p:grpSpPr>
        <p:sp>
          <p:nvSpPr>
            <p:cNvPr id="327" name="Google Shape;327;g120ce21186d_0_86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20ce21186d_0_86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‘Oakland, CA’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g120ce21186d_0_86"/>
          <p:cNvGrpSpPr/>
          <p:nvPr/>
        </p:nvGrpSpPr>
        <p:grpSpPr>
          <a:xfrm>
            <a:off x="6473520" y="3625872"/>
            <a:ext cx="2468908" cy="302100"/>
            <a:chOff x="2887081" y="3602100"/>
            <a:chExt cx="1224900" cy="302100"/>
          </a:xfrm>
        </p:grpSpPr>
        <p:sp>
          <p:nvSpPr>
            <p:cNvPr id="330" name="Google Shape;330;g120ce21186d_0_86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20ce21186d_0_86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‘saxophone’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g120ce21186d_0_86"/>
          <p:cNvSpPr/>
          <p:nvPr/>
        </p:nvSpPr>
        <p:spPr>
          <a:xfrm>
            <a:off x="1539937" y="1723712"/>
            <a:ext cx="604100" cy="983825"/>
          </a:xfrm>
          <a:custGeom>
            <a:rect b="b" l="l" r="r" t="t"/>
            <a:pathLst>
              <a:path extrusionOk="0" h="39353" w="24164">
                <a:moveTo>
                  <a:pt x="24164" y="0"/>
                </a:moveTo>
                <a:cubicBezTo>
                  <a:pt x="22898" y="3452"/>
                  <a:pt x="19274" y="15534"/>
                  <a:pt x="16570" y="20712"/>
                </a:cubicBezTo>
                <a:cubicBezTo>
                  <a:pt x="13866" y="25890"/>
                  <a:pt x="10701" y="27961"/>
                  <a:pt x="7940" y="31068"/>
                </a:cubicBezTo>
                <a:cubicBezTo>
                  <a:pt x="5178" y="34174"/>
                  <a:pt x="1323" y="37972"/>
                  <a:pt x="0" y="3935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20ce21186d_0_86"/>
          <p:cNvSpPr/>
          <p:nvPr/>
        </p:nvSpPr>
        <p:spPr>
          <a:xfrm>
            <a:off x="2217396" y="1740987"/>
            <a:ext cx="703350" cy="1846825"/>
          </a:xfrm>
          <a:custGeom>
            <a:rect b="b" l="l" r="r" t="t"/>
            <a:pathLst>
              <a:path extrusionOk="0" h="73873" w="28134">
                <a:moveTo>
                  <a:pt x="28134" y="0"/>
                </a:moveTo>
                <a:cubicBezTo>
                  <a:pt x="24452" y="4084"/>
                  <a:pt x="10702" y="16684"/>
                  <a:pt x="6042" y="24509"/>
                </a:cubicBezTo>
                <a:cubicBezTo>
                  <a:pt x="1381" y="32333"/>
                  <a:pt x="863" y="38719"/>
                  <a:pt x="173" y="46947"/>
                </a:cubicBezTo>
                <a:cubicBezTo>
                  <a:pt x="-517" y="55174"/>
                  <a:pt x="1611" y="69385"/>
                  <a:pt x="1899" y="7387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0ce21186d_0_86"/>
          <p:cNvSpPr/>
          <p:nvPr/>
        </p:nvSpPr>
        <p:spPr>
          <a:xfrm>
            <a:off x="3340016" y="1740987"/>
            <a:ext cx="348800" cy="1121900"/>
          </a:xfrm>
          <a:custGeom>
            <a:rect b="b" l="l" r="r" t="t"/>
            <a:pathLst>
              <a:path extrusionOk="0" h="44876" w="13952">
                <a:moveTo>
                  <a:pt x="13952" y="0"/>
                </a:moveTo>
                <a:cubicBezTo>
                  <a:pt x="11938" y="4142"/>
                  <a:pt x="4171" y="19043"/>
                  <a:pt x="1870" y="24854"/>
                </a:cubicBezTo>
                <a:cubicBezTo>
                  <a:pt x="-431" y="30664"/>
                  <a:pt x="144" y="31528"/>
                  <a:pt x="144" y="34865"/>
                </a:cubicBezTo>
                <a:cubicBezTo>
                  <a:pt x="144" y="38202"/>
                  <a:pt x="1582" y="43207"/>
                  <a:pt x="1870" y="4487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20ce21186d_0_86"/>
          <p:cNvSpPr/>
          <p:nvPr/>
        </p:nvSpPr>
        <p:spPr>
          <a:xfrm>
            <a:off x="4413737" y="1740977"/>
            <a:ext cx="401050" cy="2140250"/>
          </a:xfrm>
          <a:custGeom>
            <a:rect b="b" l="l" r="r" t="t"/>
            <a:pathLst>
              <a:path extrusionOk="0" h="85610" w="16042">
                <a:moveTo>
                  <a:pt x="2417" y="0"/>
                </a:moveTo>
                <a:cubicBezTo>
                  <a:pt x="4200" y="3567"/>
                  <a:pt x="10874" y="13808"/>
                  <a:pt x="13118" y="21403"/>
                </a:cubicBezTo>
                <a:cubicBezTo>
                  <a:pt x="15361" y="28997"/>
                  <a:pt x="16397" y="37454"/>
                  <a:pt x="15880" y="45567"/>
                </a:cubicBezTo>
                <a:cubicBezTo>
                  <a:pt x="15362" y="53679"/>
                  <a:pt x="12657" y="63402"/>
                  <a:pt x="10011" y="70076"/>
                </a:cubicBezTo>
                <a:cubicBezTo>
                  <a:pt x="7364" y="76749"/>
                  <a:pt x="1668" y="83021"/>
                  <a:pt x="0" y="8561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20ce21186d_0_86"/>
          <p:cNvSpPr/>
          <p:nvPr/>
        </p:nvSpPr>
        <p:spPr>
          <a:xfrm>
            <a:off x="5993037" y="1740972"/>
            <a:ext cx="1389450" cy="1907250"/>
          </a:xfrm>
          <a:custGeom>
            <a:rect b="b" l="l" r="r" t="t"/>
            <a:pathLst>
              <a:path extrusionOk="0" h="76290" w="55578">
                <a:moveTo>
                  <a:pt x="0" y="0"/>
                </a:moveTo>
                <a:cubicBezTo>
                  <a:pt x="3049" y="4200"/>
                  <a:pt x="11392" y="18008"/>
                  <a:pt x="18296" y="25200"/>
                </a:cubicBezTo>
                <a:cubicBezTo>
                  <a:pt x="25200" y="32391"/>
                  <a:pt x="35210" y="34635"/>
                  <a:pt x="41424" y="43150"/>
                </a:cubicBezTo>
                <a:cubicBezTo>
                  <a:pt x="47637" y="51665"/>
                  <a:pt x="53219" y="70766"/>
                  <a:pt x="55578" y="7629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20ce21186d_0_86"/>
          <p:cNvSpPr txBox="1"/>
          <p:nvPr/>
        </p:nvSpPr>
        <p:spPr>
          <a:xfrm>
            <a:off x="430312" y="984225"/>
            <a:ext cx="1024800" cy="2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Font typeface="Arial"/>
              <a:buNone/>
            </a:pPr>
            <a:r>
              <a:rPr b="1" i="0" lang="fr" sz="1500" u="none" cap="none" strike="noStrike">
                <a:solidFill>
                  <a:schemeClr val="dk1"/>
                </a:solidFill>
              </a:rPr>
              <a:t>user</a:t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338" name="Google Shape;338;g120ce21186d_0_86"/>
          <p:cNvSpPr/>
          <p:nvPr/>
        </p:nvSpPr>
        <p:spPr>
          <a:xfrm>
            <a:off x="944462" y="1231812"/>
            <a:ext cx="811225" cy="457400"/>
          </a:xfrm>
          <a:custGeom>
            <a:rect b="b" l="l" r="r" t="t"/>
            <a:pathLst>
              <a:path extrusionOk="0" h="18296" w="32449">
                <a:moveTo>
                  <a:pt x="0" y="0"/>
                </a:moveTo>
                <a:cubicBezTo>
                  <a:pt x="575" y="1783"/>
                  <a:pt x="1323" y="7997"/>
                  <a:pt x="3452" y="10701"/>
                </a:cubicBezTo>
                <a:cubicBezTo>
                  <a:pt x="5580" y="13405"/>
                  <a:pt x="7940" y="14958"/>
                  <a:pt x="12773" y="16224"/>
                </a:cubicBezTo>
                <a:cubicBezTo>
                  <a:pt x="17605" y="17489"/>
                  <a:pt x="29169" y="17950"/>
                  <a:pt x="32449" y="1829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0ce21186d_0_86"/>
          <p:cNvSpPr/>
          <p:nvPr/>
        </p:nvSpPr>
        <p:spPr>
          <a:xfrm>
            <a:off x="5238816" y="1732347"/>
            <a:ext cx="521225" cy="1303150"/>
          </a:xfrm>
          <a:custGeom>
            <a:rect b="b" l="l" r="r" t="t"/>
            <a:pathLst>
              <a:path extrusionOk="0" h="52126" w="20849">
                <a:moveTo>
                  <a:pt x="137" y="0"/>
                </a:moveTo>
                <a:cubicBezTo>
                  <a:pt x="252" y="4372"/>
                  <a:pt x="-553" y="19273"/>
                  <a:pt x="827" y="26235"/>
                </a:cubicBezTo>
                <a:cubicBezTo>
                  <a:pt x="2207" y="33196"/>
                  <a:pt x="5084" y="37453"/>
                  <a:pt x="8421" y="41769"/>
                </a:cubicBezTo>
                <a:cubicBezTo>
                  <a:pt x="11758" y="46084"/>
                  <a:pt x="18777" y="50399"/>
                  <a:pt x="20849" y="5212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20ce21186d_0_86"/>
          <p:cNvSpPr txBox="1"/>
          <p:nvPr/>
        </p:nvSpPr>
        <p:spPr>
          <a:xfrm rot="-2297095">
            <a:off x="2001335" y="700216"/>
            <a:ext cx="1081230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firstName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20ce21186d_0_86"/>
          <p:cNvSpPr txBox="1"/>
          <p:nvPr/>
        </p:nvSpPr>
        <p:spPr>
          <a:xfrm rot="-2295489">
            <a:off x="2780724" y="730433"/>
            <a:ext cx="975766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lastName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20ce21186d_0_86"/>
          <p:cNvSpPr txBox="1"/>
          <p:nvPr/>
        </p:nvSpPr>
        <p:spPr>
          <a:xfrm rot="-2297883">
            <a:off x="3522624" y="839708"/>
            <a:ext cx="630736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20ce21186d_0_86"/>
          <p:cNvSpPr txBox="1"/>
          <p:nvPr/>
        </p:nvSpPr>
        <p:spPr>
          <a:xfrm rot="-2297001">
            <a:off x="4268666" y="774091"/>
            <a:ext cx="834314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20ce21186d_0_86"/>
          <p:cNvSpPr txBox="1"/>
          <p:nvPr/>
        </p:nvSpPr>
        <p:spPr>
          <a:xfrm rot="-2296994">
            <a:off x="4975176" y="781239"/>
            <a:ext cx="819789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favColor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20ce21186d_0_86"/>
          <p:cNvSpPr txBox="1"/>
          <p:nvPr/>
        </p:nvSpPr>
        <p:spPr>
          <a:xfrm rot="-2296593">
            <a:off x="5721523" y="690359"/>
            <a:ext cx="1043655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instrument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g120ce21186d_0_86"/>
          <p:cNvGrpSpPr/>
          <p:nvPr/>
        </p:nvGrpSpPr>
        <p:grpSpPr>
          <a:xfrm>
            <a:off x="2944471" y="523453"/>
            <a:ext cx="3024826" cy="3810246"/>
            <a:chOff x="9220575" y="2497450"/>
            <a:chExt cx="1647150" cy="2190300"/>
          </a:xfrm>
        </p:grpSpPr>
        <p:sp>
          <p:nvSpPr>
            <p:cNvPr id="347" name="Google Shape;347;g120ce21186d_0_86"/>
            <p:cNvSpPr/>
            <p:nvPr/>
          </p:nvSpPr>
          <p:spPr>
            <a:xfrm>
              <a:off x="9220575" y="2497450"/>
              <a:ext cx="1647150" cy="2190300"/>
            </a:xfrm>
            <a:custGeom>
              <a:rect b="b" l="l" r="r" t="t"/>
              <a:pathLst>
                <a:path extrusionOk="0" h="87612" w="65886">
                  <a:moveTo>
                    <a:pt x="1781" y="14602"/>
                  </a:moveTo>
                  <a:cubicBezTo>
                    <a:pt x="3591" y="10506"/>
                    <a:pt x="7271" y="7419"/>
                    <a:pt x="10862" y="4986"/>
                  </a:cubicBezTo>
                  <a:cubicBezTo>
                    <a:pt x="14453" y="2552"/>
                    <a:pt x="18370" y="831"/>
                    <a:pt x="23327" y="0"/>
                  </a:cubicBezTo>
                  <a:cubicBezTo>
                    <a:pt x="28283" y="-831"/>
                    <a:pt x="35465" y="-653"/>
                    <a:pt x="40600" y="0"/>
                  </a:cubicBezTo>
                  <a:cubicBezTo>
                    <a:pt x="45734" y="653"/>
                    <a:pt x="50305" y="1276"/>
                    <a:pt x="54134" y="3918"/>
                  </a:cubicBezTo>
                  <a:cubicBezTo>
                    <a:pt x="57962" y="6559"/>
                    <a:pt x="61613" y="12168"/>
                    <a:pt x="63572" y="15849"/>
                  </a:cubicBezTo>
                  <a:cubicBezTo>
                    <a:pt x="65530" y="19529"/>
                    <a:pt x="66153" y="22318"/>
                    <a:pt x="65886" y="25999"/>
                  </a:cubicBezTo>
                  <a:cubicBezTo>
                    <a:pt x="65618" y="29679"/>
                    <a:pt x="64313" y="33923"/>
                    <a:pt x="61969" y="37930"/>
                  </a:cubicBezTo>
                  <a:cubicBezTo>
                    <a:pt x="59624" y="41936"/>
                    <a:pt x="53926" y="45527"/>
                    <a:pt x="51819" y="50039"/>
                  </a:cubicBezTo>
                  <a:cubicBezTo>
                    <a:pt x="49711" y="54550"/>
                    <a:pt x="49979" y="59625"/>
                    <a:pt x="49326" y="64997"/>
                  </a:cubicBezTo>
                  <a:cubicBezTo>
                    <a:pt x="48673" y="70368"/>
                    <a:pt x="50394" y="78500"/>
                    <a:pt x="47901" y="82270"/>
                  </a:cubicBezTo>
                  <a:cubicBezTo>
                    <a:pt x="45408" y="86039"/>
                    <a:pt x="39621" y="87523"/>
                    <a:pt x="34368" y="87612"/>
                  </a:cubicBezTo>
                  <a:cubicBezTo>
                    <a:pt x="29114" y="87701"/>
                    <a:pt x="19824" y="86365"/>
                    <a:pt x="16382" y="82804"/>
                  </a:cubicBezTo>
                  <a:cubicBezTo>
                    <a:pt x="12939" y="79242"/>
                    <a:pt x="13829" y="71852"/>
                    <a:pt x="13711" y="66243"/>
                  </a:cubicBezTo>
                  <a:cubicBezTo>
                    <a:pt x="13592" y="60633"/>
                    <a:pt x="16411" y="53303"/>
                    <a:pt x="15670" y="49148"/>
                  </a:cubicBezTo>
                  <a:cubicBezTo>
                    <a:pt x="14928" y="44993"/>
                    <a:pt x="11871" y="44577"/>
                    <a:pt x="9260" y="41313"/>
                  </a:cubicBezTo>
                  <a:cubicBezTo>
                    <a:pt x="6648" y="38048"/>
                    <a:pt x="1246" y="34011"/>
                    <a:pt x="0" y="29560"/>
                  </a:cubicBezTo>
                  <a:cubicBezTo>
                    <a:pt x="-1246" y="25108"/>
                    <a:pt x="-29" y="18697"/>
                    <a:pt x="1781" y="14602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120ce21186d_0_86"/>
            <p:cNvSpPr/>
            <p:nvPr/>
          </p:nvSpPr>
          <p:spPr>
            <a:xfrm>
              <a:off x="9305091" y="2577798"/>
              <a:ext cx="1502325" cy="2029750"/>
            </a:xfrm>
            <a:custGeom>
              <a:rect b="b" l="l" r="r" t="t"/>
              <a:pathLst>
                <a:path extrusionOk="0" h="81190" w="60093">
                  <a:moveTo>
                    <a:pt x="687" y="13531"/>
                  </a:moveTo>
                  <a:cubicBezTo>
                    <a:pt x="2204" y="9814"/>
                    <a:pt x="5774" y="6876"/>
                    <a:pt x="9102" y="4621"/>
                  </a:cubicBezTo>
                  <a:cubicBezTo>
                    <a:pt x="12429" y="2365"/>
                    <a:pt x="16060" y="770"/>
                    <a:pt x="20653" y="0"/>
                  </a:cubicBezTo>
                  <a:cubicBezTo>
                    <a:pt x="25246" y="-770"/>
                    <a:pt x="31901" y="-605"/>
                    <a:pt x="36660" y="0"/>
                  </a:cubicBezTo>
                  <a:cubicBezTo>
                    <a:pt x="41418" y="605"/>
                    <a:pt x="45654" y="1183"/>
                    <a:pt x="49202" y="3631"/>
                  </a:cubicBezTo>
                  <a:cubicBezTo>
                    <a:pt x="52750" y="6078"/>
                    <a:pt x="56132" y="11276"/>
                    <a:pt x="57948" y="14687"/>
                  </a:cubicBezTo>
                  <a:cubicBezTo>
                    <a:pt x="59763" y="18097"/>
                    <a:pt x="60647" y="20640"/>
                    <a:pt x="60093" y="24093"/>
                  </a:cubicBezTo>
                  <a:cubicBezTo>
                    <a:pt x="59538" y="27545"/>
                    <a:pt x="57048" y="31516"/>
                    <a:pt x="54619" y="35401"/>
                  </a:cubicBezTo>
                  <a:cubicBezTo>
                    <a:pt x="52189" y="39285"/>
                    <a:pt x="47342" y="43229"/>
                    <a:pt x="45515" y="47402"/>
                  </a:cubicBezTo>
                  <a:cubicBezTo>
                    <a:pt x="43687" y="51574"/>
                    <a:pt x="44240" y="55574"/>
                    <a:pt x="43654" y="60436"/>
                  </a:cubicBezTo>
                  <a:cubicBezTo>
                    <a:pt x="43067" y="65298"/>
                    <a:pt x="44126" y="73115"/>
                    <a:pt x="41998" y="76574"/>
                  </a:cubicBezTo>
                  <a:cubicBezTo>
                    <a:pt x="39869" y="80033"/>
                    <a:pt x="35436" y="81155"/>
                    <a:pt x="30885" y="81190"/>
                  </a:cubicBezTo>
                  <a:cubicBezTo>
                    <a:pt x="26333" y="81224"/>
                    <a:pt x="17560" y="80033"/>
                    <a:pt x="14689" y="76781"/>
                  </a:cubicBezTo>
                  <a:cubicBezTo>
                    <a:pt x="11817" y="73528"/>
                    <a:pt x="13688" y="67228"/>
                    <a:pt x="13654" y="61677"/>
                  </a:cubicBezTo>
                  <a:cubicBezTo>
                    <a:pt x="13619" y="56125"/>
                    <a:pt x="14930" y="47883"/>
                    <a:pt x="14482" y="43470"/>
                  </a:cubicBezTo>
                  <a:cubicBezTo>
                    <a:pt x="14033" y="39056"/>
                    <a:pt x="13377" y="37953"/>
                    <a:pt x="10964" y="35195"/>
                  </a:cubicBezTo>
                  <a:cubicBezTo>
                    <a:pt x="8550" y="32436"/>
                    <a:pt x="1712" y="30529"/>
                    <a:pt x="0" y="26919"/>
                  </a:cubicBezTo>
                  <a:cubicBezTo>
                    <a:pt x="-1712" y="23308"/>
                    <a:pt x="-830" y="17247"/>
                    <a:pt x="687" y="13531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120ce21186d_0_86"/>
            <p:cNvSpPr/>
            <p:nvPr/>
          </p:nvSpPr>
          <p:spPr>
            <a:xfrm>
              <a:off x="9309600" y="2559775"/>
              <a:ext cx="1442399" cy="1989975"/>
            </a:xfrm>
            <a:custGeom>
              <a:rect b="b" l="l" r="r" t="t"/>
              <a:pathLst>
                <a:path extrusionOk="0" h="158060" w="114567">
                  <a:moveTo>
                    <a:pt x="3537" y="53747"/>
                  </a:moveTo>
                  <a:cubicBezTo>
                    <a:pt x="2947" y="51920"/>
                    <a:pt x="-1001" y="48325"/>
                    <a:pt x="0" y="42786"/>
                  </a:cubicBezTo>
                  <a:cubicBezTo>
                    <a:pt x="1001" y="37246"/>
                    <a:pt x="5775" y="26285"/>
                    <a:pt x="9547" y="20510"/>
                  </a:cubicBezTo>
                  <a:cubicBezTo>
                    <a:pt x="13318" y="14734"/>
                    <a:pt x="17326" y="11433"/>
                    <a:pt x="22631" y="8133"/>
                  </a:cubicBezTo>
                  <a:cubicBezTo>
                    <a:pt x="27935" y="4832"/>
                    <a:pt x="34477" y="2064"/>
                    <a:pt x="41372" y="709"/>
                  </a:cubicBezTo>
                  <a:cubicBezTo>
                    <a:pt x="48267" y="-646"/>
                    <a:pt x="56752" y="-766"/>
                    <a:pt x="64001" y="0"/>
                  </a:cubicBezTo>
                  <a:cubicBezTo>
                    <a:pt x="71249" y="766"/>
                    <a:pt x="78853" y="2830"/>
                    <a:pt x="84865" y="5306"/>
                  </a:cubicBezTo>
                  <a:cubicBezTo>
                    <a:pt x="90876" y="7781"/>
                    <a:pt x="95943" y="11138"/>
                    <a:pt x="100069" y="14851"/>
                  </a:cubicBezTo>
                  <a:cubicBezTo>
                    <a:pt x="104194" y="18563"/>
                    <a:pt x="107259" y="23219"/>
                    <a:pt x="109617" y="27581"/>
                  </a:cubicBezTo>
                  <a:cubicBezTo>
                    <a:pt x="111974" y="31942"/>
                    <a:pt x="113389" y="36539"/>
                    <a:pt x="114214" y="41019"/>
                  </a:cubicBezTo>
                  <a:cubicBezTo>
                    <a:pt x="115039" y="45498"/>
                    <a:pt x="115510" y="50154"/>
                    <a:pt x="114567" y="54456"/>
                  </a:cubicBezTo>
                  <a:cubicBezTo>
                    <a:pt x="113623" y="58758"/>
                    <a:pt x="111029" y="62882"/>
                    <a:pt x="108554" y="66831"/>
                  </a:cubicBezTo>
                  <a:cubicBezTo>
                    <a:pt x="106078" y="70779"/>
                    <a:pt x="102426" y="74903"/>
                    <a:pt x="99716" y="78145"/>
                  </a:cubicBezTo>
                  <a:cubicBezTo>
                    <a:pt x="97005" y="81386"/>
                    <a:pt x="95060" y="83567"/>
                    <a:pt x="92290" y="86279"/>
                  </a:cubicBezTo>
                  <a:cubicBezTo>
                    <a:pt x="89520" y="88990"/>
                    <a:pt x="85512" y="91701"/>
                    <a:pt x="83096" y="94412"/>
                  </a:cubicBezTo>
                  <a:cubicBezTo>
                    <a:pt x="80679" y="97122"/>
                    <a:pt x="78970" y="98595"/>
                    <a:pt x="77792" y="102544"/>
                  </a:cubicBezTo>
                  <a:cubicBezTo>
                    <a:pt x="76613" y="106492"/>
                    <a:pt x="76496" y="110322"/>
                    <a:pt x="76025" y="118102"/>
                  </a:cubicBezTo>
                  <a:cubicBezTo>
                    <a:pt x="75553" y="125881"/>
                    <a:pt x="76968" y="142560"/>
                    <a:pt x="74964" y="149220"/>
                  </a:cubicBezTo>
                  <a:cubicBezTo>
                    <a:pt x="72960" y="155879"/>
                    <a:pt x="68539" y="156704"/>
                    <a:pt x="64001" y="158060"/>
                  </a:cubicBezTo>
                  <a:cubicBezTo>
                    <a:pt x="59463" y="159415"/>
                    <a:pt x="52155" y="158942"/>
                    <a:pt x="47736" y="157351"/>
                  </a:cubicBezTo>
                  <a:cubicBezTo>
                    <a:pt x="43316" y="155759"/>
                    <a:pt x="38896" y="158472"/>
                    <a:pt x="37482" y="148513"/>
                  </a:cubicBezTo>
                  <a:cubicBezTo>
                    <a:pt x="36067" y="138553"/>
                    <a:pt x="38129" y="108731"/>
                    <a:pt x="39249" y="97593"/>
                  </a:cubicBezTo>
                  <a:cubicBezTo>
                    <a:pt x="40368" y="86454"/>
                    <a:pt x="41724" y="86278"/>
                    <a:pt x="44200" y="81682"/>
                  </a:cubicBezTo>
                  <a:cubicBezTo>
                    <a:pt x="46675" y="77085"/>
                    <a:pt x="49562" y="74198"/>
                    <a:pt x="54100" y="70014"/>
                  </a:cubicBezTo>
                  <a:cubicBezTo>
                    <a:pt x="58638" y="65829"/>
                    <a:pt x="67597" y="59700"/>
                    <a:pt x="71428" y="56577"/>
                  </a:cubicBezTo>
                  <a:cubicBezTo>
                    <a:pt x="75258" y="53453"/>
                    <a:pt x="76377" y="53571"/>
                    <a:pt x="77085" y="51273"/>
                  </a:cubicBezTo>
                  <a:cubicBezTo>
                    <a:pt x="77792" y="48974"/>
                    <a:pt x="77026" y="45438"/>
                    <a:pt x="75671" y="42786"/>
                  </a:cubicBezTo>
                  <a:cubicBezTo>
                    <a:pt x="74315" y="40134"/>
                    <a:pt x="71368" y="36952"/>
                    <a:pt x="68952" y="35361"/>
                  </a:cubicBezTo>
                  <a:cubicBezTo>
                    <a:pt x="66535" y="33769"/>
                    <a:pt x="64238" y="33474"/>
                    <a:pt x="61174" y="33239"/>
                  </a:cubicBezTo>
                  <a:cubicBezTo>
                    <a:pt x="58109" y="33003"/>
                    <a:pt x="54220" y="32590"/>
                    <a:pt x="50566" y="33946"/>
                  </a:cubicBezTo>
                  <a:cubicBezTo>
                    <a:pt x="46911" y="35301"/>
                    <a:pt x="42254" y="37718"/>
                    <a:pt x="39249" y="41372"/>
                  </a:cubicBezTo>
                  <a:cubicBezTo>
                    <a:pt x="36243" y="45026"/>
                    <a:pt x="34771" y="52923"/>
                    <a:pt x="32532" y="55870"/>
                  </a:cubicBezTo>
                  <a:cubicBezTo>
                    <a:pt x="30292" y="58816"/>
                    <a:pt x="26933" y="58520"/>
                    <a:pt x="25814" y="59051"/>
                  </a:cubicBezTo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" name="Google Shape;350;g120ce21186d_0_86"/>
            <p:cNvGrpSpPr/>
            <p:nvPr/>
          </p:nvGrpSpPr>
          <p:grpSpPr>
            <a:xfrm>
              <a:off x="9364413" y="2635398"/>
              <a:ext cx="1311525" cy="1839701"/>
              <a:chOff x="3080650" y="823575"/>
              <a:chExt cx="2604300" cy="3653100"/>
            </a:xfrm>
          </p:grpSpPr>
          <p:sp>
            <p:nvSpPr>
              <p:cNvPr id="351" name="Google Shape;351;g120ce21186d_0_86"/>
              <p:cNvSpPr/>
              <p:nvPr/>
            </p:nvSpPr>
            <p:spPr>
              <a:xfrm>
                <a:off x="3080650" y="823575"/>
                <a:ext cx="2604300" cy="2724500"/>
              </a:xfrm>
              <a:custGeom>
                <a:rect b="b" l="l" r="r" t="t"/>
                <a:pathLst>
                  <a:path extrusionOk="0" h="108980" w="104172">
                    <a:moveTo>
                      <a:pt x="0" y="41847"/>
                    </a:moveTo>
                    <a:cubicBezTo>
                      <a:pt x="296" y="40244"/>
                      <a:pt x="237" y="36207"/>
                      <a:pt x="1781" y="32231"/>
                    </a:cubicBezTo>
                    <a:cubicBezTo>
                      <a:pt x="3324" y="28254"/>
                      <a:pt x="5817" y="22230"/>
                      <a:pt x="9260" y="17986"/>
                    </a:cubicBezTo>
                    <a:cubicBezTo>
                      <a:pt x="12702" y="13742"/>
                      <a:pt x="17807" y="9527"/>
                      <a:pt x="22437" y="6767"/>
                    </a:cubicBezTo>
                    <a:cubicBezTo>
                      <a:pt x="27066" y="4006"/>
                      <a:pt x="31370" y="2552"/>
                      <a:pt x="37039" y="1425"/>
                    </a:cubicBezTo>
                    <a:cubicBezTo>
                      <a:pt x="42707" y="297"/>
                      <a:pt x="50275" y="-267"/>
                      <a:pt x="56449" y="0"/>
                    </a:cubicBezTo>
                    <a:cubicBezTo>
                      <a:pt x="62622" y="267"/>
                      <a:pt x="68587" y="1098"/>
                      <a:pt x="74078" y="3028"/>
                    </a:cubicBezTo>
                    <a:cubicBezTo>
                      <a:pt x="79568" y="4957"/>
                      <a:pt x="85207" y="8251"/>
                      <a:pt x="89392" y="11575"/>
                    </a:cubicBezTo>
                    <a:cubicBezTo>
                      <a:pt x="93576" y="14899"/>
                      <a:pt x="96811" y="19143"/>
                      <a:pt x="99186" y="22972"/>
                    </a:cubicBezTo>
                    <a:cubicBezTo>
                      <a:pt x="101560" y="26800"/>
                      <a:pt x="102807" y="30836"/>
                      <a:pt x="103638" y="34546"/>
                    </a:cubicBezTo>
                    <a:cubicBezTo>
                      <a:pt x="104469" y="38255"/>
                      <a:pt x="104617" y="41758"/>
                      <a:pt x="104172" y="45231"/>
                    </a:cubicBezTo>
                    <a:cubicBezTo>
                      <a:pt x="103726" y="48703"/>
                      <a:pt x="102866" y="51908"/>
                      <a:pt x="100967" y="55381"/>
                    </a:cubicBezTo>
                    <a:cubicBezTo>
                      <a:pt x="99067" y="58853"/>
                      <a:pt x="95772" y="62563"/>
                      <a:pt x="92775" y="66065"/>
                    </a:cubicBezTo>
                    <a:cubicBezTo>
                      <a:pt x="89777" y="69567"/>
                      <a:pt x="85948" y="73514"/>
                      <a:pt x="82981" y="76393"/>
                    </a:cubicBezTo>
                    <a:cubicBezTo>
                      <a:pt x="80013" y="79271"/>
                      <a:pt x="77609" y="81023"/>
                      <a:pt x="74968" y="83338"/>
                    </a:cubicBezTo>
                    <a:cubicBezTo>
                      <a:pt x="72326" y="85653"/>
                      <a:pt x="68943" y="87760"/>
                      <a:pt x="67133" y="90283"/>
                    </a:cubicBezTo>
                    <a:cubicBezTo>
                      <a:pt x="65322" y="92805"/>
                      <a:pt x="64610" y="95654"/>
                      <a:pt x="64106" y="98474"/>
                    </a:cubicBezTo>
                    <a:cubicBezTo>
                      <a:pt x="63601" y="101293"/>
                      <a:pt x="64462" y="105508"/>
                      <a:pt x="64106" y="107200"/>
                    </a:cubicBezTo>
                    <a:cubicBezTo>
                      <a:pt x="63749" y="108891"/>
                      <a:pt x="65589" y="108327"/>
                      <a:pt x="61969" y="108624"/>
                    </a:cubicBezTo>
                    <a:cubicBezTo>
                      <a:pt x="58348" y="108920"/>
                      <a:pt x="46179" y="109187"/>
                      <a:pt x="42381" y="108980"/>
                    </a:cubicBezTo>
                    <a:cubicBezTo>
                      <a:pt x="38582" y="108772"/>
                      <a:pt x="39650" y="110316"/>
                      <a:pt x="39176" y="107378"/>
                    </a:cubicBezTo>
                    <a:cubicBezTo>
                      <a:pt x="38701" y="104439"/>
                      <a:pt x="38582" y="96040"/>
                      <a:pt x="39532" y="91351"/>
                    </a:cubicBezTo>
                    <a:cubicBezTo>
                      <a:pt x="40481" y="86661"/>
                      <a:pt x="42440" y="83011"/>
                      <a:pt x="44874" y="79242"/>
                    </a:cubicBezTo>
                    <a:cubicBezTo>
                      <a:pt x="47307" y="75472"/>
                      <a:pt x="49860" y="72831"/>
                      <a:pt x="54134" y="68736"/>
                    </a:cubicBezTo>
                    <a:cubicBezTo>
                      <a:pt x="58407" y="64640"/>
                      <a:pt x="66717" y="58674"/>
                      <a:pt x="70516" y="54668"/>
                    </a:cubicBezTo>
                    <a:cubicBezTo>
                      <a:pt x="74314" y="50661"/>
                      <a:pt x="75917" y="47960"/>
                      <a:pt x="76927" y="44696"/>
                    </a:cubicBezTo>
                    <a:cubicBezTo>
                      <a:pt x="77936" y="41431"/>
                      <a:pt x="77847" y="38315"/>
                      <a:pt x="76571" y="35081"/>
                    </a:cubicBezTo>
                    <a:cubicBezTo>
                      <a:pt x="75294" y="31846"/>
                      <a:pt x="72416" y="27661"/>
                      <a:pt x="69270" y="25287"/>
                    </a:cubicBezTo>
                    <a:cubicBezTo>
                      <a:pt x="66124" y="22912"/>
                      <a:pt x="61761" y="21369"/>
                      <a:pt x="57695" y="20835"/>
                    </a:cubicBezTo>
                    <a:cubicBezTo>
                      <a:pt x="53629" y="20300"/>
                      <a:pt x="48672" y="21012"/>
                      <a:pt x="44874" y="22081"/>
                    </a:cubicBezTo>
                    <a:cubicBezTo>
                      <a:pt x="41075" y="23149"/>
                      <a:pt x="37543" y="25226"/>
                      <a:pt x="34902" y="27245"/>
                    </a:cubicBezTo>
                    <a:cubicBezTo>
                      <a:pt x="32260" y="29263"/>
                      <a:pt x="30569" y="31133"/>
                      <a:pt x="29026" y="34190"/>
                    </a:cubicBezTo>
                    <a:cubicBezTo>
                      <a:pt x="27482" y="37247"/>
                      <a:pt x="26206" y="43687"/>
                      <a:pt x="25642" y="45587"/>
                    </a:cubicBezTo>
                  </a:path>
                </a:pathLst>
              </a:cu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g120ce21186d_0_86"/>
              <p:cNvSpPr/>
              <p:nvPr/>
            </p:nvSpPr>
            <p:spPr>
              <a:xfrm>
                <a:off x="4033341" y="3788475"/>
                <a:ext cx="690600" cy="688200"/>
              </a:xfrm>
              <a:prstGeom prst="rect">
                <a:avLst/>
              </a:pr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g120ce21186d_0_86"/>
          <p:cNvSpPr/>
          <p:nvPr/>
        </p:nvSpPr>
        <p:spPr>
          <a:xfrm>
            <a:off x="-31200" y="583450"/>
            <a:ext cx="9206400" cy="4100700"/>
          </a:xfrm>
          <a:prstGeom prst="rect">
            <a:avLst/>
          </a:prstGeom>
          <a:solidFill>
            <a:srgbClr val="FFFFFF">
              <a:alpha val="8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20ce21186d_0_86"/>
          <p:cNvSpPr txBox="1"/>
          <p:nvPr/>
        </p:nvSpPr>
        <p:spPr>
          <a:xfrm>
            <a:off x="1786438" y="1316925"/>
            <a:ext cx="5340900" cy="18468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‘Oakland, CA’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‘saxophone’)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0ce21186d_0_138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20ce21186d_0_138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61" name="Google Shape;361;g120ce21186d_0_138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20ce21186d_0_138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it took you more than a second to answer the question on which indexes to use, you’ve just stumbled on the problem with this approach - complexity. Understanding this code is an intuitive process.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g120ce21186d_0_138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20ce21186d_0_138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65" name="Google Shape;365;g120ce21186d_0_138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" name="Google Shape;366;g120ce21186d_0_138"/>
          <p:cNvGraphicFramePr/>
          <p:nvPr/>
        </p:nvGraphicFramePr>
        <p:xfrm>
          <a:off x="1765087" y="1222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{DFE92DD2-3029-4364-A83E-160567E009C8}</a:tableStyleId>
              </a:tblPr>
              <a:tblGrid>
                <a:gridCol w="772425"/>
                <a:gridCol w="772425"/>
                <a:gridCol w="772425"/>
                <a:gridCol w="772425"/>
                <a:gridCol w="772425"/>
                <a:gridCol w="772425"/>
              </a:tblGrid>
              <a:tr h="2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67" name="Google Shape;367;g120ce21186d_0_138"/>
          <p:cNvGrpSpPr/>
          <p:nvPr/>
        </p:nvGrpSpPr>
        <p:grpSpPr>
          <a:xfrm>
            <a:off x="1389576" y="3578137"/>
            <a:ext cx="1710818" cy="302100"/>
            <a:chOff x="2871598" y="3602100"/>
            <a:chExt cx="1224900" cy="302100"/>
          </a:xfrm>
        </p:grpSpPr>
        <p:sp>
          <p:nvSpPr>
            <p:cNvPr id="368" name="Google Shape;368;g120ce21186d_0_13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120ce21186d_0_138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‘Lehman’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g120ce21186d_0_138"/>
          <p:cNvGrpSpPr/>
          <p:nvPr/>
        </p:nvGrpSpPr>
        <p:grpSpPr>
          <a:xfrm>
            <a:off x="201576" y="2705662"/>
            <a:ext cx="1710818" cy="302100"/>
            <a:chOff x="2871598" y="3602100"/>
            <a:chExt cx="1224900" cy="302100"/>
          </a:xfrm>
        </p:grpSpPr>
        <p:sp>
          <p:nvSpPr>
            <p:cNvPr id="371" name="Google Shape;371;g120ce21186d_0_13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120ce21186d_0_138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‘Josh’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g120ce21186d_0_138"/>
          <p:cNvGrpSpPr/>
          <p:nvPr/>
        </p:nvGrpSpPr>
        <p:grpSpPr>
          <a:xfrm>
            <a:off x="2612529" y="2848337"/>
            <a:ext cx="2048278" cy="302100"/>
            <a:chOff x="2887081" y="3602100"/>
            <a:chExt cx="1224900" cy="302100"/>
          </a:xfrm>
        </p:grpSpPr>
        <p:sp>
          <p:nvSpPr>
            <p:cNvPr id="374" name="Google Shape;374;g120ce21186d_0_13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120ce21186d_0_138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‘jl@me.com’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g120ce21186d_0_138"/>
          <p:cNvGrpSpPr/>
          <p:nvPr/>
        </p:nvGrpSpPr>
        <p:grpSpPr>
          <a:xfrm>
            <a:off x="5088101" y="3032484"/>
            <a:ext cx="1710818" cy="302100"/>
            <a:chOff x="2871598" y="3602100"/>
            <a:chExt cx="1224900" cy="302100"/>
          </a:xfrm>
        </p:grpSpPr>
        <p:sp>
          <p:nvSpPr>
            <p:cNvPr id="377" name="Google Shape;377;g120ce21186d_0_13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120ce21186d_0_138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‘green’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g120ce21186d_0_138"/>
          <p:cNvGrpSpPr/>
          <p:nvPr/>
        </p:nvGrpSpPr>
        <p:grpSpPr>
          <a:xfrm>
            <a:off x="3577920" y="3862977"/>
            <a:ext cx="2468908" cy="302100"/>
            <a:chOff x="2887081" y="3602100"/>
            <a:chExt cx="1224900" cy="302100"/>
          </a:xfrm>
        </p:grpSpPr>
        <p:sp>
          <p:nvSpPr>
            <p:cNvPr id="380" name="Google Shape;380;g120ce21186d_0_13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120ce21186d_0_138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‘Oakland, CA’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g120ce21186d_0_138"/>
          <p:cNvGrpSpPr/>
          <p:nvPr/>
        </p:nvGrpSpPr>
        <p:grpSpPr>
          <a:xfrm>
            <a:off x="6473520" y="3625872"/>
            <a:ext cx="2468908" cy="302100"/>
            <a:chOff x="2887081" y="3602100"/>
            <a:chExt cx="1224900" cy="302100"/>
          </a:xfrm>
        </p:grpSpPr>
        <p:sp>
          <p:nvSpPr>
            <p:cNvPr id="383" name="Google Shape;383;g120ce21186d_0_13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120ce21186d_0_138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‘saxophone’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g120ce21186d_0_138"/>
          <p:cNvSpPr/>
          <p:nvPr/>
        </p:nvSpPr>
        <p:spPr>
          <a:xfrm>
            <a:off x="1539937" y="1723712"/>
            <a:ext cx="604100" cy="983825"/>
          </a:xfrm>
          <a:custGeom>
            <a:rect b="b" l="l" r="r" t="t"/>
            <a:pathLst>
              <a:path extrusionOk="0" h="39353" w="24164">
                <a:moveTo>
                  <a:pt x="24164" y="0"/>
                </a:moveTo>
                <a:cubicBezTo>
                  <a:pt x="22898" y="3452"/>
                  <a:pt x="19274" y="15534"/>
                  <a:pt x="16570" y="20712"/>
                </a:cubicBezTo>
                <a:cubicBezTo>
                  <a:pt x="13866" y="25890"/>
                  <a:pt x="10701" y="27961"/>
                  <a:pt x="7940" y="31068"/>
                </a:cubicBezTo>
                <a:cubicBezTo>
                  <a:pt x="5178" y="34174"/>
                  <a:pt x="1323" y="37972"/>
                  <a:pt x="0" y="3935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20ce21186d_0_138"/>
          <p:cNvSpPr/>
          <p:nvPr/>
        </p:nvSpPr>
        <p:spPr>
          <a:xfrm>
            <a:off x="2217396" y="1740987"/>
            <a:ext cx="703350" cy="1846825"/>
          </a:xfrm>
          <a:custGeom>
            <a:rect b="b" l="l" r="r" t="t"/>
            <a:pathLst>
              <a:path extrusionOk="0" h="73873" w="28134">
                <a:moveTo>
                  <a:pt x="28134" y="0"/>
                </a:moveTo>
                <a:cubicBezTo>
                  <a:pt x="24452" y="4084"/>
                  <a:pt x="10702" y="16684"/>
                  <a:pt x="6042" y="24509"/>
                </a:cubicBezTo>
                <a:cubicBezTo>
                  <a:pt x="1381" y="32333"/>
                  <a:pt x="863" y="38719"/>
                  <a:pt x="173" y="46947"/>
                </a:cubicBezTo>
                <a:cubicBezTo>
                  <a:pt x="-517" y="55174"/>
                  <a:pt x="1611" y="69385"/>
                  <a:pt x="1899" y="7387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20ce21186d_0_138"/>
          <p:cNvSpPr/>
          <p:nvPr/>
        </p:nvSpPr>
        <p:spPr>
          <a:xfrm>
            <a:off x="3340016" y="1740987"/>
            <a:ext cx="348800" cy="1121900"/>
          </a:xfrm>
          <a:custGeom>
            <a:rect b="b" l="l" r="r" t="t"/>
            <a:pathLst>
              <a:path extrusionOk="0" h="44876" w="13952">
                <a:moveTo>
                  <a:pt x="13952" y="0"/>
                </a:moveTo>
                <a:cubicBezTo>
                  <a:pt x="11938" y="4142"/>
                  <a:pt x="4171" y="19043"/>
                  <a:pt x="1870" y="24854"/>
                </a:cubicBezTo>
                <a:cubicBezTo>
                  <a:pt x="-431" y="30664"/>
                  <a:pt x="144" y="31528"/>
                  <a:pt x="144" y="34865"/>
                </a:cubicBezTo>
                <a:cubicBezTo>
                  <a:pt x="144" y="38202"/>
                  <a:pt x="1582" y="43207"/>
                  <a:pt x="1870" y="4487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20ce21186d_0_138"/>
          <p:cNvSpPr/>
          <p:nvPr/>
        </p:nvSpPr>
        <p:spPr>
          <a:xfrm>
            <a:off x="4413737" y="1740977"/>
            <a:ext cx="401050" cy="2140250"/>
          </a:xfrm>
          <a:custGeom>
            <a:rect b="b" l="l" r="r" t="t"/>
            <a:pathLst>
              <a:path extrusionOk="0" h="85610" w="16042">
                <a:moveTo>
                  <a:pt x="2417" y="0"/>
                </a:moveTo>
                <a:cubicBezTo>
                  <a:pt x="4200" y="3567"/>
                  <a:pt x="10874" y="13808"/>
                  <a:pt x="13118" y="21403"/>
                </a:cubicBezTo>
                <a:cubicBezTo>
                  <a:pt x="15361" y="28997"/>
                  <a:pt x="16397" y="37454"/>
                  <a:pt x="15880" y="45567"/>
                </a:cubicBezTo>
                <a:cubicBezTo>
                  <a:pt x="15362" y="53679"/>
                  <a:pt x="12657" y="63402"/>
                  <a:pt x="10011" y="70076"/>
                </a:cubicBezTo>
                <a:cubicBezTo>
                  <a:pt x="7364" y="76749"/>
                  <a:pt x="1668" y="83021"/>
                  <a:pt x="0" y="8561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20ce21186d_0_138"/>
          <p:cNvSpPr/>
          <p:nvPr/>
        </p:nvSpPr>
        <p:spPr>
          <a:xfrm>
            <a:off x="5993037" y="1740972"/>
            <a:ext cx="1389450" cy="1907250"/>
          </a:xfrm>
          <a:custGeom>
            <a:rect b="b" l="l" r="r" t="t"/>
            <a:pathLst>
              <a:path extrusionOk="0" h="76290" w="55578">
                <a:moveTo>
                  <a:pt x="0" y="0"/>
                </a:moveTo>
                <a:cubicBezTo>
                  <a:pt x="3049" y="4200"/>
                  <a:pt x="11392" y="18008"/>
                  <a:pt x="18296" y="25200"/>
                </a:cubicBezTo>
                <a:cubicBezTo>
                  <a:pt x="25200" y="32391"/>
                  <a:pt x="35210" y="34635"/>
                  <a:pt x="41424" y="43150"/>
                </a:cubicBezTo>
                <a:cubicBezTo>
                  <a:pt x="47637" y="51665"/>
                  <a:pt x="53219" y="70766"/>
                  <a:pt x="55578" y="7629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0ce21186d_0_138"/>
          <p:cNvSpPr txBox="1"/>
          <p:nvPr/>
        </p:nvSpPr>
        <p:spPr>
          <a:xfrm>
            <a:off x="430312" y="984225"/>
            <a:ext cx="1024800" cy="2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Font typeface="Arial"/>
              <a:buNone/>
            </a:pPr>
            <a:r>
              <a:rPr b="1" i="0" lang="fr" sz="1500" u="none" cap="none" strike="noStrike">
                <a:solidFill>
                  <a:schemeClr val="dk1"/>
                </a:solidFill>
              </a:rPr>
              <a:t>user</a:t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391" name="Google Shape;391;g120ce21186d_0_138"/>
          <p:cNvSpPr/>
          <p:nvPr/>
        </p:nvSpPr>
        <p:spPr>
          <a:xfrm>
            <a:off x="944462" y="1231812"/>
            <a:ext cx="811225" cy="457400"/>
          </a:xfrm>
          <a:custGeom>
            <a:rect b="b" l="l" r="r" t="t"/>
            <a:pathLst>
              <a:path extrusionOk="0" h="18296" w="32449">
                <a:moveTo>
                  <a:pt x="0" y="0"/>
                </a:moveTo>
                <a:cubicBezTo>
                  <a:pt x="575" y="1783"/>
                  <a:pt x="1323" y="7997"/>
                  <a:pt x="3452" y="10701"/>
                </a:cubicBezTo>
                <a:cubicBezTo>
                  <a:pt x="5580" y="13405"/>
                  <a:pt x="7940" y="14958"/>
                  <a:pt x="12773" y="16224"/>
                </a:cubicBezTo>
                <a:cubicBezTo>
                  <a:pt x="17605" y="17489"/>
                  <a:pt x="29169" y="17950"/>
                  <a:pt x="32449" y="1829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20ce21186d_0_138"/>
          <p:cNvSpPr/>
          <p:nvPr/>
        </p:nvSpPr>
        <p:spPr>
          <a:xfrm>
            <a:off x="5238816" y="1732347"/>
            <a:ext cx="521225" cy="1303150"/>
          </a:xfrm>
          <a:custGeom>
            <a:rect b="b" l="l" r="r" t="t"/>
            <a:pathLst>
              <a:path extrusionOk="0" h="52126" w="20849">
                <a:moveTo>
                  <a:pt x="137" y="0"/>
                </a:moveTo>
                <a:cubicBezTo>
                  <a:pt x="252" y="4372"/>
                  <a:pt x="-553" y="19273"/>
                  <a:pt x="827" y="26235"/>
                </a:cubicBezTo>
                <a:cubicBezTo>
                  <a:pt x="2207" y="33196"/>
                  <a:pt x="5084" y="37453"/>
                  <a:pt x="8421" y="41769"/>
                </a:cubicBezTo>
                <a:cubicBezTo>
                  <a:pt x="11758" y="46084"/>
                  <a:pt x="18777" y="50399"/>
                  <a:pt x="20849" y="5212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20ce21186d_0_138"/>
          <p:cNvSpPr txBox="1"/>
          <p:nvPr/>
        </p:nvSpPr>
        <p:spPr>
          <a:xfrm rot="-2297095">
            <a:off x="2001335" y="700216"/>
            <a:ext cx="1081230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firstName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20ce21186d_0_138"/>
          <p:cNvSpPr txBox="1"/>
          <p:nvPr/>
        </p:nvSpPr>
        <p:spPr>
          <a:xfrm rot="-2295489">
            <a:off x="2780724" y="730433"/>
            <a:ext cx="975766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lastName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20ce21186d_0_138"/>
          <p:cNvSpPr txBox="1"/>
          <p:nvPr/>
        </p:nvSpPr>
        <p:spPr>
          <a:xfrm rot="-2297883">
            <a:off x="3522624" y="839708"/>
            <a:ext cx="630736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20ce21186d_0_138"/>
          <p:cNvSpPr txBox="1"/>
          <p:nvPr/>
        </p:nvSpPr>
        <p:spPr>
          <a:xfrm rot="-2297001">
            <a:off x="4268666" y="774091"/>
            <a:ext cx="834314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20ce21186d_0_138"/>
          <p:cNvSpPr txBox="1"/>
          <p:nvPr/>
        </p:nvSpPr>
        <p:spPr>
          <a:xfrm rot="-2296994">
            <a:off x="4975176" y="781239"/>
            <a:ext cx="819789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favColor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20ce21186d_0_138"/>
          <p:cNvSpPr txBox="1"/>
          <p:nvPr/>
        </p:nvSpPr>
        <p:spPr>
          <a:xfrm rot="-2296593">
            <a:off x="5721523" y="690359"/>
            <a:ext cx="1043655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instrument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g120ce21186d_0_138"/>
          <p:cNvGrpSpPr/>
          <p:nvPr/>
        </p:nvGrpSpPr>
        <p:grpSpPr>
          <a:xfrm>
            <a:off x="2944471" y="523453"/>
            <a:ext cx="3024826" cy="3810246"/>
            <a:chOff x="9220575" y="2497450"/>
            <a:chExt cx="1647150" cy="2190300"/>
          </a:xfrm>
        </p:grpSpPr>
        <p:sp>
          <p:nvSpPr>
            <p:cNvPr id="400" name="Google Shape;400;g120ce21186d_0_138"/>
            <p:cNvSpPr/>
            <p:nvPr/>
          </p:nvSpPr>
          <p:spPr>
            <a:xfrm>
              <a:off x="9220575" y="2497450"/>
              <a:ext cx="1647150" cy="2190300"/>
            </a:xfrm>
            <a:custGeom>
              <a:rect b="b" l="l" r="r" t="t"/>
              <a:pathLst>
                <a:path extrusionOk="0" h="87612" w="65886">
                  <a:moveTo>
                    <a:pt x="1781" y="14602"/>
                  </a:moveTo>
                  <a:cubicBezTo>
                    <a:pt x="3591" y="10506"/>
                    <a:pt x="7271" y="7419"/>
                    <a:pt x="10862" y="4986"/>
                  </a:cubicBezTo>
                  <a:cubicBezTo>
                    <a:pt x="14453" y="2552"/>
                    <a:pt x="18370" y="831"/>
                    <a:pt x="23327" y="0"/>
                  </a:cubicBezTo>
                  <a:cubicBezTo>
                    <a:pt x="28283" y="-831"/>
                    <a:pt x="35465" y="-653"/>
                    <a:pt x="40600" y="0"/>
                  </a:cubicBezTo>
                  <a:cubicBezTo>
                    <a:pt x="45734" y="653"/>
                    <a:pt x="50305" y="1276"/>
                    <a:pt x="54134" y="3918"/>
                  </a:cubicBezTo>
                  <a:cubicBezTo>
                    <a:pt x="57962" y="6559"/>
                    <a:pt x="61613" y="12168"/>
                    <a:pt x="63572" y="15849"/>
                  </a:cubicBezTo>
                  <a:cubicBezTo>
                    <a:pt x="65530" y="19529"/>
                    <a:pt x="66153" y="22318"/>
                    <a:pt x="65886" y="25999"/>
                  </a:cubicBezTo>
                  <a:cubicBezTo>
                    <a:pt x="65618" y="29679"/>
                    <a:pt x="64313" y="33923"/>
                    <a:pt x="61969" y="37930"/>
                  </a:cubicBezTo>
                  <a:cubicBezTo>
                    <a:pt x="59624" y="41936"/>
                    <a:pt x="53926" y="45527"/>
                    <a:pt x="51819" y="50039"/>
                  </a:cubicBezTo>
                  <a:cubicBezTo>
                    <a:pt x="49711" y="54550"/>
                    <a:pt x="49979" y="59625"/>
                    <a:pt x="49326" y="64997"/>
                  </a:cubicBezTo>
                  <a:cubicBezTo>
                    <a:pt x="48673" y="70368"/>
                    <a:pt x="50394" y="78500"/>
                    <a:pt x="47901" y="82270"/>
                  </a:cubicBezTo>
                  <a:cubicBezTo>
                    <a:pt x="45408" y="86039"/>
                    <a:pt x="39621" y="87523"/>
                    <a:pt x="34368" y="87612"/>
                  </a:cubicBezTo>
                  <a:cubicBezTo>
                    <a:pt x="29114" y="87701"/>
                    <a:pt x="19824" y="86365"/>
                    <a:pt x="16382" y="82804"/>
                  </a:cubicBezTo>
                  <a:cubicBezTo>
                    <a:pt x="12939" y="79242"/>
                    <a:pt x="13829" y="71852"/>
                    <a:pt x="13711" y="66243"/>
                  </a:cubicBezTo>
                  <a:cubicBezTo>
                    <a:pt x="13592" y="60633"/>
                    <a:pt x="16411" y="53303"/>
                    <a:pt x="15670" y="49148"/>
                  </a:cubicBezTo>
                  <a:cubicBezTo>
                    <a:pt x="14928" y="44993"/>
                    <a:pt x="11871" y="44577"/>
                    <a:pt x="9260" y="41313"/>
                  </a:cubicBezTo>
                  <a:cubicBezTo>
                    <a:pt x="6648" y="38048"/>
                    <a:pt x="1246" y="34011"/>
                    <a:pt x="0" y="29560"/>
                  </a:cubicBezTo>
                  <a:cubicBezTo>
                    <a:pt x="-1246" y="25108"/>
                    <a:pt x="-29" y="18697"/>
                    <a:pt x="1781" y="14602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120ce21186d_0_138"/>
            <p:cNvSpPr/>
            <p:nvPr/>
          </p:nvSpPr>
          <p:spPr>
            <a:xfrm>
              <a:off x="9305091" y="2577798"/>
              <a:ext cx="1502325" cy="2029750"/>
            </a:xfrm>
            <a:custGeom>
              <a:rect b="b" l="l" r="r" t="t"/>
              <a:pathLst>
                <a:path extrusionOk="0" h="81190" w="60093">
                  <a:moveTo>
                    <a:pt x="687" y="13531"/>
                  </a:moveTo>
                  <a:cubicBezTo>
                    <a:pt x="2204" y="9814"/>
                    <a:pt x="5774" y="6876"/>
                    <a:pt x="9102" y="4621"/>
                  </a:cubicBezTo>
                  <a:cubicBezTo>
                    <a:pt x="12429" y="2365"/>
                    <a:pt x="16060" y="770"/>
                    <a:pt x="20653" y="0"/>
                  </a:cubicBezTo>
                  <a:cubicBezTo>
                    <a:pt x="25246" y="-770"/>
                    <a:pt x="31901" y="-605"/>
                    <a:pt x="36660" y="0"/>
                  </a:cubicBezTo>
                  <a:cubicBezTo>
                    <a:pt x="41418" y="605"/>
                    <a:pt x="45654" y="1183"/>
                    <a:pt x="49202" y="3631"/>
                  </a:cubicBezTo>
                  <a:cubicBezTo>
                    <a:pt x="52750" y="6078"/>
                    <a:pt x="56132" y="11276"/>
                    <a:pt x="57948" y="14687"/>
                  </a:cubicBezTo>
                  <a:cubicBezTo>
                    <a:pt x="59763" y="18097"/>
                    <a:pt x="60647" y="20640"/>
                    <a:pt x="60093" y="24093"/>
                  </a:cubicBezTo>
                  <a:cubicBezTo>
                    <a:pt x="59538" y="27545"/>
                    <a:pt x="57048" y="31516"/>
                    <a:pt x="54619" y="35401"/>
                  </a:cubicBezTo>
                  <a:cubicBezTo>
                    <a:pt x="52189" y="39285"/>
                    <a:pt x="47342" y="43229"/>
                    <a:pt x="45515" y="47402"/>
                  </a:cubicBezTo>
                  <a:cubicBezTo>
                    <a:pt x="43687" y="51574"/>
                    <a:pt x="44240" y="55574"/>
                    <a:pt x="43654" y="60436"/>
                  </a:cubicBezTo>
                  <a:cubicBezTo>
                    <a:pt x="43067" y="65298"/>
                    <a:pt x="44126" y="73115"/>
                    <a:pt x="41998" y="76574"/>
                  </a:cubicBezTo>
                  <a:cubicBezTo>
                    <a:pt x="39869" y="80033"/>
                    <a:pt x="35436" y="81155"/>
                    <a:pt x="30885" y="81190"/>
                  </a:cubicBezTo>
                  <a:cubicBezTo>
                    <a:pt x="26333" y="81224"/>
                    <a:pt x="17560" y="80033"/>
                    <a:pt x="14689" y="76781"/>
                  </a:cubicBezTo>
                  <a:cubicBezTo>
                    <a:pt x="11817" y="73528"/>
                    <a:pt x="13688" y="67228"/>
                    <a:pt x="13654" y="61677"/>
                  </a:cubicBezTo>
                  <a:cubicBezTo>
                    <a:pt x="13619" y="56125"/>
                    <a:pt x="14930" y="47883"/>
                    <a:pt x="14482" y="43470"/>
                  </a:cubicBezTo>
                  <a:cubicBezTo>
                    <a:pt x="14033" y="39056"/>
                    <a:pt x="13377" y="37953"/>
                    <a:pt x="10964" y="35195"/>
                  </a:cubicBezTo>
                  <a:cubicBezTo>
                    <a:pt x="8550" y="32436"/>
                    <a:pt x="1712" y="30529"/>
                    <a:pt x="0" y="26919"/>
                  </a:cubicBezTo>
                  <a:cubicBezTo>
                    <a:pt x="-1712" y="23308"/>
                    <a:pt x="-830" y="17247"/>
                    <a:pt x="687" y="13531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120ce21186d_0_138"/>
            <p:cNvSpPr/>
            <p:nvPr/>
          </p:nvSpPr>
          <p:spPr>
            <a:xfrm>
              <a:off x="9309600" y="2559775"/>
              <a:ext cx="1442399" cy="1989975"/>
            </a:xfrm>
            <a:custGeom>
              <a:rect b="b" l="l" r="r" t="t"/>
              <a:pathLst>
                <a:path extrusionOk="0" h="158060" w="114567">
                  <a:moveTo>
                    <a:pt x="3537" y="53747"/>
                  </a:moveTo>
                  <a:cubicBezTo>
                    <a:pt x="2947" y="51920"/>
                    <a:pt x="-1001" y="48325"/>
                    <a:pt x="0" y="42786"/>
                  </a:cubicBezTo>
                  <a:cubicBezTo>
                    <a:pt x="1001" y="37246"/>
                    <a:pt x="5775" y="26285"/>
                    <a:pt x="9547" y="20510"/>
                  </a:cubicBezTo>
                  <a:cubicBezTo>
                    <a:pt x="13318" y="14734"/>
                    <a:pt x="17326" y="11433"/>
                    <a:pt x="22631" y="8133"/>
                  </a:cubicBezTo>
                  <a:cubicBezTo>
                    <a:pt x="27935" y="4832"/>
                    <a:pt x="34477" y="2064"/>
                    <a:pt x="41372" y="709"/>
                  </a:cubicBezTo>
                  <a:cubicBezTo>
                    <a:pt x="48267" y="-646"/>
                    <a:pt x="56752" y="-766"/>
                    <a:pt x="64001" y="0"/>
                  </a:cubicBezTo>
                  <a:cubicBezTo>
                    <a:pt x="71249" y="766"/>
                    <a:pt x="78853" y="2830"/>
                    <a:pt x="84865" y="5306"/>
                  </a:cubicBezTo>
                  <a:cubicBezTo>
                    <a:pt x="90876" y="7781"/>
                    <a:pt x="95943" y="11138"/>
                    <a:pt x="100069" y="14851"/>
                  </a:cubicBezTo>
                  <a:cubicBezTo>
                    <a:pt x="104194" y="18563"/>
                    <a:pt x="107259" y="23219"/>
                    <a:pt x="109617" y="27581"/>
                  </a:cubicBezTo>
                  <a:cubicBezTo>
                    <a:pt x="111974" y="31942"/>
                    <a:pt x="113389" y="36539"/>
                    <a:pt x="114214" y="41019"/>
                  </a:cubicBezTo>
                  <a:cubicBezTo>
                    <a:pt x="115039" y="45498"/>
                    <a:pt x="115510" y="50154"/>
                    <a:pt x="114567" y="54456"/>
                  </a:cubicBezTo>
                  <a:cubicBezTo>
                    <a:pt x="113623" y="58758"/>
                    <a:pt x="111029" y="62882"/>
                    <a:pt x="108554" y="66831"/>
                  </a:cubicBezTo>
                  <a:cubicBezTo>
                    <a:pt x="106078" y="70779"/>
                    <a:pt x="102426" y="74903"/>
                    <a:pt x="99716" y="78145"/>
                  </a:cubicBezTo>
                  <a:cubicBezTo>
                    <a:pt x="97005" y="81386"/>
                    <a:pt x="95060" y="83567"/>
                    <a:pt x="92290" y="86279"/>
                  </a:cubicBezTo>
                  <a:cubicBezTo>
                    <a:pt x="89520" y="88990"/>
                    <a:pt x="85512" y="91701"/>
                    <a:pt x="83096" y="94412"/>
                  </a:cubicBezTo>
                  <a:cubicBezTo>
                    <a:pt x="80679" y="97122"/>
                    <a:pt x="78970" y="98595"/>
                    <a:pt x="77792" y="102544"/>
                  </a:cubicBezTo>
                  <a:cubicBezTo>
                    <a:pt x="76613" y="106492"/>
                    <a:pt x="76496" y="110322"/>
                    <a:pt x="76025" y="118102"/>
                  </a:cubicBezTo>
                  <a:cubicBezTo>
                    <a:pt x="75553" y="125881"/>
                    <a:pt x="76968" y="142560"/>
                    <a:pt x="74964" y="149220"/>
                  </a:cubicBezTo>
                  <a:cubicBezTo>
                    <a:pt x="72960" y="155879"/>
                    <a:pt x="68539" y="156704"/>
                    <a:pt x="64001" y="158060"/>
                  </a:cubicBezTo>
                  <a:cubicBezTo>
                    <a:pt x="59463" y="159415"/>
                    <a:pt x="52155" y="158942"/>
                    <a:pt x="47736" y="157351"/>
                  </a:cubicBezTo>
                  <a:cubicBezTo>
                    <a:pt x="43316" y="155759"/>
                    <a:pt x="38896" y="158472"/>
                    <a:pt x="37482" y="148513"/>
                  </a:cubicBezTo>
                  <a:cubicBezTo>
                    <a:pt x="36067" y="138553"/>
                    <a:pt x="38129" y="108731"/>
                    <a:pt x="39249" y="97593"/>
                  </a:cubicBezTo>
                  <a:cubicBezTo>
                    <a:pt x="40368" y="86454"/>
                    <a:pt x="41724" y="86278"/>
                    <a:pt x="44200" y="81682"/>
                  </a:cubicBezTo>
                  <a:cubicBezTo>
                    <a:pt x="46675" y="77085"/>
                    <a:pt x="49562" y="74198"/>
                    <a:pt x="54100" y="70014"/>
                  </a:cubicBezTo>
                  <a:cubicBezTo>
                    <a:pt x="58638" y="65829"/>
                    <a:pt x="67597" y="59700"/>
                    <a:pt x="71428" y="56577"/>
                  </a:cubicBezTo>
                  <a:cubicBezTo>
                    <a:pt x="75258" y="53453"/>
                    <a:pt x="76377" y="53571"/>
                    <a:pt x="77085" y="51273"/>
                  </a:cubicBezTo>
                  <a:cubicBezTo>
                    <a:pt x="77792" y="48974"/>
                    <a:pt x="77026" y="45438"/>
                    <a:pt x="75671" y="42786"/>
                  </a:cubicBezTo>
                  <a:cubicBezTo>
                    <a:pt x="74315" y="40134"/>
                    <a:pt x="71368" y="36952"/>
                    <a:pt x="68952" y="35361"/>
                  </a:cubicBezTo>
                  <a:cubicBezTo>
                    <a:pt x="66535" y="33769"/>
                    <a:pt x="64238" y="33474"/>
                    <a:pt x="61174" y="33239"/>
                  </a:cubicBezTo>
                  <a:cubicBezTo>
                    <a:pt x="58109" y="33003"/>
                    <a:pt x="54220" y="32590"/>
                    <a:pt x="50566" y="33946"/>
                  </a:cubicBezTo>
                  <a:cubicBezTo>
                    <a:pt x="46911" y="35301"/>
                    <a:pt x="42254" y="37718"/>
                    <a:pt x="39249" y="41372"/>
                  </a:cubicBezTo>
                  <a:cubicBezTo>
                    <a:pt x="36243" y="45026"/>
                    <a:pt x="34771" y="52923"/>
                    <a:pt x="32532" y="55870"/>
                  </a:cubicBezTo>
                  <a:cubicBezTo>
                    <a:pt x="30292" y="58816"/>
                    <a:pt x="26933" y="58520"/>
                    <a:pt x="25814" y="59051"/>
                  </a:cubicBezTo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3" name="Google Shape;403;g120ce21186d_0_138"/>
            <p:cNvGrpSpPr/>
            <p:nvPr/>
          </p:nvGrpSpPr>
          <p:grpSpPr>
            <a:xfrm>
              <a:off x="9364413" y="2635398"/>
              <a:ext cx="1311525" cy="1839701"/>
              <a:chOff x="3080650" y="823575"/>
              <a:chExt cx="2604300" cy="3653100"/>
            </a:xfrm>
          </p:grpSpPr>
          <p:sp>
            <p:nvSpPr>
              <p:cNvPr id="404" name="Google Shape;404;g120ce21186d_0_138"/>
              <p:cNvSpPr/>
              <p:nvPr/>
            </p:nvSpPr>
            <p:spPr>
              <a:xfrm>
                <a:off x="3080650" y="823575"/>
                <a:ext cx="2604300" cy="2724500"/>
              </a:xfrm>
              <a:custGeom>
                <a:rect b="b" l="l" r="r" t="t"/>
                <a:pathLst>
                  <a:path extrusionOk="0" h="108980" w="104172">
                    <a:moveTo>
                      <a:pt x="0" y="41847"/>
                    </a:moveTo>
                    <a:cubicBezTo>
                      <a:pt x="296" y="40244"/>
                      <a:pt x="237" y="36207"/>
                      <a:pt x="1781" y="32231"/>
                    </a:cubicBezTo>
                    <a:cubicBezTo>
                      <a:pt x="3324" y="28254"/>
                      <a:pt x="5817" y="22230"/>
                      <a:pt x="9260" y="17986"/>
                    </a:cubicBezTo>
                    <a:cubicBezTo>
                      <a:pt x="12702" y="13742"/>
                      <a:pt x="17807" y="9527"/>
                      <a:pt x="22437" y="6767"/>
                    </a:cubicBezTo>
                    <a:cubicBezTo>
                      <a:pt x="27066" y="4006"/>
                      <a:pt x="31370" y="2552"/>
                      <a:pt x="37039" y="1425"/>
                    </a:cubicBezTo>
                    <a:cubicBezTo>
                      <a:pt x="42707" y="297"/>
                      <a:pt x="50275" y="-267"/>
                      <a:pt x="56449" y="0"/>
                    </a:cubicBezTo>
                    <a:cubicBezTo>
                      <a:pt x="62622" y="267"/>
                      <a:pt x="68587" y="1098"/>
                      <a:pt x="74078" y="3028"/>
                    </a:cubicBezTo>
                    <a:cubicBezTo>
                      <a:pt x="79568" y="4957"/>
                      <a:pt x="85207" y="8251"/>
                      <a:pt x="89392" y="11575"/>
                    </a:cubicBezTo>
                    <a:cubicBezTo>
                      <a:pt x="93576" y="14899"/>
                      <a:pt x="96811" y="19143"/>
                      <a:pt x="99186" y="22972"/>
                    </a:cubicBezTo>
                    <a:cubicBezTo>
                      <a:pt x="101560" y="26800"/>
                      <a:pt x="102807" y="30836"/>
                      <a:pt x="103638" y="34546"/>
                    </a:cubicBezTo>
                    <a:cubicBezTo>
                      <a:pt x="104469" y="38255"/>
                      <a:pt x="104617" y="41758"/>
                      <a:pt x="104172" y="45231"/>
                    </a:cubicBezTo>
                    <a:cubicBezTo>
                      <a:pt x="103726" y="48703"/>
                      <a:pt x="102866" y="51908"/>
                      <a:pt x="100967" y="55381"/>
                    </a:cubicBezTo>
                    <a:cubicBezTo>
                      <a:pt x="99067" y="58853"/>
                      <a:pt x="95772" y="62563"/>
                      <a:pt x="92775" y="66065"/>
                    </a:cubicBezTo>
                    <a:cubicBezTo>
                      <a:pt x="89777" y="69567"/>
                      <a:pt x="85948" y="73514"/>
                      <a:pt x="82981" y="76393"/>
                    </a:cubicBezTo>
                    <a:cubicBezTo>
                      <a:pt x="80013" y="79271"/>
                      <a:pt x="77609" y="81023"/>
                      <a:pt x="74968" y="83338"/>
                    </a:cubicBezTo>
                    <a:cubicBezTo>
                      <a:pt x="72326" y="85653"/>
                      <a:pt x="68943" y="87760"/>
                      <a:pt x="67133" y="90283"/>
                    </a:cubicBezTo>
                    <a:cubicBezTo>
                      <a:pt x="65322" y="92805"/>
                      <a:pt x="64610" y="95654"/>
                      <a:pt x="64106" y="98474"/>
                    </a:cubicBezTo>
                    <a:cubicBezTo>
                      <a:pt x="63601" y="101293"/>
                      <a:pt x="64462" y="105508"/>
                      <a:pt x="64106" y="107200"/>
                    </a:cubicBezTo>
                    <a:cubicBezTo>
                      <a:pt x="63749" y="108891"/>
                      <a:pt x="65589" y="108327"/>
                      <a:pt x="61969" y="108624"/>
                    </a:cubicBezTo>
                    <a:cubicBezTo>
                      <a:pt x="58348" y="108920"/>
                      <a:pt x="46179" y="109187"/>
                      <a:pt x="42381" y="108980"/>
                    </a:cubicBezTo>
                    <a:cubicBezTo>
                      <a:pt x="38582" y="108772"/>
                      <a:pt x="39650" y="110316"/>
                      <a:pt x="39176" y="107378"/>
                    </a:cubicBezTo>
                    <a:cubicBezTo>
                      <a:pt x="38701" y="104439"/>
                      <a:pt x="38582" y="96040"/>
                      <a:pt x="39532" y="91351"/>
                    </a:cubicBezTo>
                    <a:cubicBezTo>
                      <a:pt x="40481" y="86661"/>
                      <a:pt x="42440" y="83011"/>
                      <a:pt x="44874" y="79242"/>
                    </a:cubicBezTo>
                    <a:cubicBezTo>
                      <a:pt x="47307" y="75472"/>
                      <a:pt x="49860" y="72831"/>
                      <a:pt x="54134" y="68736"/>
                    </a:cubicBezTo>
                    <a:cubicBezTo>
                      <a:pt x="58407" y="64640"/>
                      <a:pt x="66717" y="58674"/>
                      <a:pt x="70516" y="54668"/>
                    </a:cubicBezTo>
                    <a:cubicBezTo>
                      <a:pt x="74314" y="50661"/>
                      <a:pt x="75917" y="47960"/>
                      <a:pt x="76927" y="44696"/>
                    </a:cubicBezTo>
                    <a:cubicBezTo>
                      <a:pt x="77936" y="41431"/>
                      <a:pt x="77847" y="38315"/>
                      <a:pt x="76571" y="35081"/>
                    </a:cubicBezTo>
                    <a:cubicBezTo>
                      <a:pt x="75294" y="31846"/>
                      <a:pt x="72416" y="27661"/>
                      <a:pt x="69270" y="25287"/>
                    </a:cubicBezTo>
                    <a:cubicBezTo>
                      <a:pt x="66124" y="22912"/>
                      <a:pt x="61761" y="21369"/>
                      <a:pt x="57695" y="20835"/>
                    </a:cubicBezTo>
                    <a:cubicBezTo>
                      <a:pt x="53629" y="20300"/>
                      <a:pt x="48672" y="21012"/>
                      <a:pt x="44874" y="22081"/>
                    </a:cubicBezTo>
                    <a:cubicBezTo>
                      <a:pt x="41075" y="23149"/>
                      <a:pt x="37543" y="25226"/>
                      <a:pt x="34902" y="27245"/>
                    </a:cubicBezTo>
                    <a:cubicBezTo>
                      <a:pt x="32260" y="29263"/>
                      <a:pt x="30569" y="31133"/>
                      <a:pt x="29026" y="34190"/>
                    </a:cubicBezTo>
                    <a:cubicBezTo>
                      <a:pt x="27482" y="37247"/>
                      <a:pt x="26206" y="43687"/>
                      <a:pt x="25642" y="45587"/>
                    </a:cubicBezTo>
                  </a:path>
                </a:pathLst>
              </a:cu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g120ce21186d_0_138"/>
              <p:cNvSpPr/>
              <p:nvPr/>
            </p:nvSpPr>
            <p:spPr>
              <a:xfrm>
                <a:off x="4033341" y="3788475"/>
                <a:ext cx="690600" cy="688200"/>
              </a:xfrm>
              <a:prstGeom prst="rect">
                <a:avLst/>
              </a:pr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6" name="Google Shape;406;g120ce21186d_0_138"/>
          <p:cNvSpPr/>
          <p:nvPr/>
        </p:nvSpPr>
        <p:spPr>
          <a:xfrm>
            <a:off x="-31200" y="583450"/>
            <a:ext cx="9206400" cy="3859800"/>
          </a:xfrm>
          <a:prstGeom prst="rect">
            <a:avLst/>
          </a:prstGeom>
          <a:solidFill>
            <a:srgbClr val="FFFFFF">
              <a:alpha val="8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20ce21186d_0_138"/>
          <p:cNvSpPr txBox="1"/>
          <p:nvPr/>
        </p:nvSpPr>
        <p:spPr>
          <a:xfrm>
            <a:off x="1786438" y="1316925"/>
            <a:ext cx="5340900" cy="18468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‘Oakland, CA’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‘saxophone’)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0ce21186d_0_190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20ce21186d_0_190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414" name="Google Shape;414;g120ce21186d_0_190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20ce21186d_0_190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order to use this technique, every single person who works on this code would have to look up the mappings between each index and its respective meaning.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g120ce21186d_0_190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20ce21186d_0_190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418" name="Google Shape;418;g120ce21186d_0_190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" name="Google Shape;419;g120ce21186d_0_190"/>
          <p:cNvGraphicFramePr/>
          <p:nvPr/>
        </p:nvGraphicFramePr>
        <p:xfrm>
          <a:off x="1765087" y="1222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{DFE92DD2-3029-4364-A83E-160567E009C8}</a:tableStyleId>
              </a:tblPr>
              <a:tblGrid>
                <a:gridCol w="772425"/>
                <a:gridCol w="772425"/>
                <a:gridCol w="772425"/>
                <a:gridCol w="772425"/>
                <a:gridCol w="772425"/>
                <a:gridCol w="772425"/>
              </a:tblGrid>
              <a:tr h="2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0" name="Google Shape;420;g120ce21186d_0_190"/>
          <p:cNvGrpSpPr/>
          <p:nvPr/>
        </p:nvGrpSpPr>
        <p:grpSpPr>
          <a:xfrm>
            <a:off x="1389576" y="3578137"/>
            <a:ext cx="1710818" cy="302100"/>
            <a:chOff x="2871598" y="3602100"/>
            <a:chExt cx="1224900" cy="302100"/>
          </a:xfrm>
        </p:grpSpPr>
        <p:sp>
          <p:nvSpPr>
            <p:cNvPr id="421" name="Google Shape;421;g120ce21186d_0_190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120ce21186d_0_190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‘Lehman’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g120ce21186d_0_190"/>
          <p:cNvGrpSpPr/>
          <p:nvPr/>
        </p:nvGrpSpPr>
        <p:grpSpPr>
          <a:xfrm>
            <a:off x="201576" y="2705662"/>
            <a:ext cx="1710818" cy="302100"/>
            <a:chOff x="2871598" y="3602100"/>
            <a:chExt cx="1224900" cy="302100"/>
          </a:xfrm>
        </p:grpSpPr>
        <p:sp>
          <p:nvSpPr>
            <p:cNvPr id="424" name="Google Shape;424;g120ce21186d_0_190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120ce21186d_0_190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‘Josh’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g120ce21186d_0_190"/>
          <p:cNvGrpSpPr/>
          <p:nvPr/>
        </p:nvGrpSpPr>
        <p:grpSpPr>
          <a:xfrm>
            <a:off x="2612529" y="2848337"/>
            <a:ext cx="2048278" cy="302100"/>
            <a:chOff x="2887081" y="3602100"/>
            <a:chExt cx="1224900" cy="302100"/>
          </a:xfrm>
        </p:grpSpPr>
        <p:sp>
          <p:nvSpPr>
            <p:cNvPr id="427" name="Google Shape;427;g120ce21186d_0_190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120ce21186d_0_190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‘jl@me.com’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g120ce21186d_0_190"/>
          <p:cNvGrpSpPr/>
          <p:nvPr/>
        </p:nvGrpSpPr>
        <p:grpSpPr>
          <a:xfrm>
            <a:off x="5088101" y="3032484"/>
            <a:ext cx="1710818" cy="302100"/>
            <a:chOff x="2871598" y="3602100"/>
            <a:chExt cx="1224900" cy="302100"/>
          </a:xfrm>
        </p:grpSpPr>
        <p:sp>
          <p:nvSpPr>
            <p:cNvPr id="430" name="Google Shape;430;g120ce21186d_0_190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120ce21186d_0_190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‘green’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g120ce21186d_0_190"/>
          <p:cNvGrpSpPr/>
          <p:nvPr/>
        </p:nvGrpSpPr>
        <p:grpSpPr>
          <a:xfrm>
            <a:off x="3577920" y="3862977"/>
            <a:ext cx="2468908" cy="302100"/>
            <a:chOff x="2887081" y="3602100"/>
            <a:chExt cx="1224900" cy="302100"/>
          </a:xfrm>
        </p:grpSpPr>
        <p:sp>
          <p:nvSpPr>
            <p:cNvPr id="433" name="Google Shape;433;g120ce21186d_0_190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20ce21186d_0_190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‘Oakland, CA’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g120ce21186d_0_190"/>
          <p:cNvGrpSpPr/>
          <p:nvPr/>
        </p:nvGrpSpPr>
        <p:grpSpPr>
          <a:xfrm>
            <a:off x="6473520" y="3625872"/>
            <a:ext cx="2468908" cy="302100"/>
            <a:chOff x="2887081" y="3602100"/>
            <a:chExt cx="1224900" cy="302100"/>
          </a:xfrm>
        </p:grpSpPr>
        <p:sp>
          <p:nvSpPr>
            <p:cNvPr id="436" name="Google Shape;436;g120ce21186d_0_190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120ce21186d_0_190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‘saxophone’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g120ce21186d_0_190"/>
          <p:cNvSpPr/>
          <p:nvPr/>
        </p:nvSpPr>
        <p:spPr>
          <a:xfrm>
            <a:off x="1539937" y="1723712"/>
            <a:ext cx="604100" cy="983825"/>
          </a:xfrm>
          <a:custGeom>
            <a:rect b="b" l="l" r="r" t="t"/>
            <a:pathLst>
              <a:path extrusionOk="0" h="39353" w="24164">
                <a:moveTo>
                  <a:pt x="24164" y="0"/>
                </a:moveTo>
                <a:cubicBezTo>
                  <a:pt x="22898" y="3452"/>
                  <a:pt x="19274" y="15534"/>
                  <a:pt x="16570" y="20712"/>
                </a:cubicBezTo>
                <a:cubicBezTo>
                  <a:pt x="13866" y="25890"/>
                  <a:pt x="10701" y="27961"/>
                  <a:pt x="7940" y="31068"/>
                </a:cubicBezTo>
                <a:cubicBezTo>
                  <a:pt x="5178" y="34174"/>
                  <a:pt x="1323" y="37972"/>
                  <a:pt x="0" y="3935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20ce21186d_0_190"/>
          <p:cNvSpPr/>
          <p:nvPr/>
        </p:nvSpPr>
        <p:spPr>
          <a:xfrm>
            <a:off x="2217396" y="1740987"/>
            <a:ext cx="703350" cy="1846825"/>
          </a:xfrm>
          <a:custGeom>
            <a:rect b="b" l="l" r="r" t="t"/>
            <a:pathLst>
              <a:path extrusionOk="0" h="73873" w="28134">
                <a:moveTo>
                  <a:pt x="28134" y="0"/>
                </a:moveTo>
                <a:cubicBezTo>
                  <a:pt x="24452" y="4084"/>
                  <a:pt x="10702" y="16684"/>
                  <a:pt x="6042" y="24509"/>
                </a:cubicBezTo>
                <a:cubicBezTo>
                  <a:pt x="1381" y="32333"/>
                  <a:pt x="863" y="38719"/>
                  <a:pt x="173" y="46947"/>
                </a:cubicBezTo>
                <a:cubicBezTo>
                  <a:pt x="-517" y="55174"/>
                  <a:pt x="1611" y="69385"/>
                  <a:pt x="1899" y="7387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20ce21186d_0_190"/>
          <p:cNvSpPr/>
          <p:nvPr/>
        </p:nvSpPr>
        <p:spPr>
          <a:xfrm>
            <a:off x="3340016" y="1740987"/>
            <a:ext cx="348800" cy="1121900"/>
          </a:xfrm>
          <a:custGeom>
            <a:rect b="b" l="l" r="r" t="t"/>
            <a:pathLst>
              <a:path extrusionOk="0" h="44876" w="13952">
                <a:moveTo>
                  <a:pt x="13952" y="0"/>
                </a:moveTo>
                <a:cubicBezTo>
                  <a:pt x="11938" y="4142"/>
                  <a:pt x="4171" y="19043"/>
                  <a:pt x="1870" y="24854"/>
                </a:cubicBezTo>
                <a:cubicBezTo>
                  <a:pt x="-431" y="30664"/>
                  <a:pt x="144" y="31528"/>
                  <a:pt x="144" y="34865"/>
                </a:cubicBezTo>
                <a:cubicBezTo>
                  <a:pt x="144" y="38202"/>
                  <a:pt x="1582" y="43207"/>
                  <a:pt x="1870" y="4487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0ce21186d_0_190"/>
          <p:cNvSpPr/>
          <p:nvPr/>
        </p:nvSpPr>
        <p:spPr>
          <a:xfrm>
            <a:off x="4413737" y="1740977"/>
            <a:ext cx="401050" cy="2140250"/>
          </a:xfrm>
          <a:custGeom>
            <a:rect b="b" l="l" r="r" t="t"/>
            <a:pathLst>
              <a:path extrusionOk="0" h="85610" w="16042">
                <a:moveTo>
                  <a:pt x="2417" y="0"/>
                </a:moveTo>
                <a:cubicBezTo>
                  <a:pt x="4200" y="3567"/>
                  <a:pt x="10874" y="13808"/>
                  <a:pt x="13118" y="21403"/>
                </a:cubicBezTo>
                <a:cubicBezTo>
                  <a:pt x="15361" y="28997"/>
                  <a:pt x="16397" y="37454"/>
                  <a:pt x="15880" y="45567"/>
                </a:cubicBezTo>
                <a:cubicBezTo>
                  <a:pt x="15362" y="53679"/>
                  <a:pt x="12657" y="63402"/>
                  <a:pt x="10011" y="70076"/>
                </a:cubicBezTo>
                <a:cubicBezTo>
                  <a:pt x="7364" y="76749"/>
                  <a:pt x="1668" y="83021"/>
                  <a:pt x="0" y="8561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20ce21186d_0_190"/>
          <p:cNvSpPr/>
          <p:nvPr/>
        </p:nvSpPr>
        <p:spPr>
          <a:xfrm>
            <a:off x="5993037" y="1740972"/>
            <a:ext cx="1389450" cy="1907250"/>
          </a:xfrm>
          <a:custGeom>
            <a:rect b="b" l="l" r="r" t="t"/>
            <a:pathLst>
              <a:path extrusionOk="0" h="76290" w="55578">
                <a:moveTo>
                  <a:pt x="0" y="0"/>
                </a:moveTo>
                <a:cubicBezTo>
                  <a:pt x="3049" y="4200"/>
                  <a:pt x="11392" y="18008"/>
                  <a:pt x="18296" y="25200"/>
                </a:cubicBezTo>
                <a:cubicBezTo>
                  <a:pt x="25200" y="32391"/>
                  <a:pt x="35210" y="34635"/>
                  <a:pt x="41424" y="43150"/>
                </a:cubicBezTo>
                <a:cubicBezTo>
                  <a:pt x="47637" y="51665"/>
                  <a:pt x="53219" y="70766"/>
                  <a:pt x="55578" y="7629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20ce21186d_0_190"/>
          <p:cNvSpPr txBox="1"/>
          <p:nvPr/>
        </p:nvSpPr>
        <p:spPr>
          <a:xfrm>
            <a:off x="430312" y="984225"/>
            <a:ext cx="1024800" cy="2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Font typeface="Arial"/>
              <a:buNone/>
            </a:pPr>
            <a:r>
              <a:rPr b="1" i="0" lang="fr" sz="1500" u="none" cap="none" strike="noStrike">
                <a:solidFill>
                  <a:schemeClr val="dk1"/>
                </a:solidFill>
              </a:rPr>
              <a:t>user</a:t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444" name="Google Shape;444;g120ce21186d_0_190"/>
          <p:cNvSpPr/>
          <p:nvPr/>
        </p:nvSpPr>
        <p:spPr>
          <a:xfrm>
            <a:off x="944462" y="1231812"/>
            <a:ext cx="811225" cy="457400"/>
          </a:xfrm>
          <a:custGeom>
            <a:rect b="b" l="l" r="r" t="t"/>
            <a:pathLst>
              <a:path extrusionOk="0" h="18296" w="32449">
                <a:moveTo>
                  <a:pt x="0" y="0"/>
                </a:moveTo>
                <a:cubicBezTo>
                  <a:pt x="575" y="1783"/>
                  <a:pt x="1323" y="7997"/>
                  <a:pt x="3452" y="10701"/>
                </a:cubicBezTo>
                <a:cubicBezTo>
                  <a:pt x="5580" y="13405"/>
                  <a:pt x="7940" y="14958"/>
                  <a:pt x="12773" y="16224"/>
                </a:cubicBezTo>
                <a:cubicBezTo>
                  <a:pt x="17605" y="17489"/>
                  <a:pt x="29169" y="17950"/>
                  <a:pt x="32449" y="1829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20ce21186d_0_190"/>
          <p:cNvSpPr/>
          <p:nvPr/>
        </p:nvSpPr>
        <p:spPr>
          <a:xfrm>
            <a:off x="5238816" y="1732347"/>
            <a:ext cx="521225" cy="1303150"/>
          </a:xfrm>
          <a:custGeom>
            <a:rect b="b" l="l" r="r" t="t"/>
            <a:pathLst>
              <a:path extrusionOk="0" h="52126" w="20849">
                <a:moveTo>
                  <a:pt x="137" y="0"/>
                </a:moveTo>
                <a:cubicBezTo>
                  <a:pt x="252" y="4372"/>
                  <a:pt x="-553" y="19273"/>
                  <a:pt x="827" y="26235"/>
                </a:cubicBezTo>
                <a:cubicBezTo>
                  <a:pt x="2207" y="33196"/>
                  <a:pt x="5084" y="37453"/>
                  <a:pt x="8421" y="41769"/>
                </a:cubicBezTo>
                <a:cubicBezTo>
                  <a:pt x="11758" y="46084"/>
                  <a:pt x="18777" y="50399"/>
                  <a:pt x="20849" y="5212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20ce21186d_0_190"/>
          <p:cNvSpPr txBox="1"/>
          <p:nvPr/>
        </p:nvSpPr>
        <p:spPr>
          <a:xfrm rot="-2297095">
            <a:off x="2001335" y="700216"/>
            <a:ext cx="1081230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firstName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20ce21186d_0_190"/>
          <p:cNvSpPr txBox="1"/>
          <p:nvPr/>
        </p:nvSpPr>
        <p:spPr>
          <a:xfrm rot="-2295489">
            <a:off x="2780724" y="730433"/>
            <a:ext cx="975766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lastName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20ce21186d_0_190"/>
          <p:cNvSpPr txBox="1"/>
          <p:nvPr/>
        </p:nvSpPr>
        <p:spPr>
          <a:xfrm rot="-2297883">
            <a:off x="3522624" y="839708"/>
            <a:ext cx="630736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20ce21186d_0_190"/>
          <p:cNvSpPr txBox="1"/>
          <p:nvPr/>
        </p:nvSpPr>
        <p:spPr>
          <a:xfrm rot="-2297001">
            <a:off x="4268666" y="774091"/>
            <a:ext cx="834314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20ce21186d_0_190"/>
          <p:cNvSpPr txBox="1"/>
          <p:nvPr/>
        </p:nvSpPr>
        <p:spPr>
          <a:xfrm rot="-2296994">
            <a:off x="4975176" y="781239"/>
            <a:ext cx="819789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favColor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20ce21186d_0_190"/>
          <p:cNvSpPr txBox="1"/>
          <p:nvPr/>
        </p:nvSpPr>
        <p:spPr>
          <a:xfrm rot="-2296593">
            <a:off x="5721523" y="690359"/>
            <a:ext cx="1043655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instrument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g120ce21186d_0_190"/>
          <p:cNvGrpSpPr/>
          <p:nvPr/>
        </p:nvGrpSpPr>
        <p:grpSpPr>
          <a:xfrm>
            <a:off x="2944471" y="523453"/>
            <a:ext cx="3024826" cy="3810246"/>
            <a:chOff x="9220575" y="2497450"/>
            <a:chExt cx="1647150" cy="2190300"/>
          </a:xfrm>
        </p:grpSpPr>
        <p:sp>
          <p:nvSpPr>
            <p:cNvPr id="453" name="Google Shape;453;g120ce21186d_0_190"/>
            <p:cNvSpPr/>
            <p:nvPr/>
          </p:nvSpPr>
          <p:spPr>
            <a:xfrm>
              <a:off x="9220575" y="2497450"/>
              <a:ext cx="1647150" cy="2190300"/>
            </a:xfrm>
            <a:custGeom>
              <a:rect b="b" l="l" r="r" t="t"/>
              <a:pathLst>
                <a:path extrusionOk="0" h="87612" w="65886">
                  <a:moveTo>
                    <a:pt x="1781" y="14602"/>
                  </a:moveTo>
                  <a:cubicBezTo>
                    <a:pt x="3591" y="10506"/>
                    <a:pt x="7271" y="7419"/>
                    <a:pt x="10862" y="4986"/>
                  </a:cubicBezTo>
                  <a:cubicBezTo>
                    <a:pt x="14453" y="2552"/>
                    <a:pt x="18370" y="831"/>
                    <a:pt x="23327" y="0"/>
                  </a:cubicBezTo>
                  <a:cubicBezTo>
                    <a:pt x="28283" y="-831"/>
                    <a:pt x="35465" y="-653"/>
                    <a:pt x="40600" y="0"/>
                  </a:cubicBezTo>
                  <a:cubicBezTo>
                    <a:pt x="45734" y="653"/>
                    <a:pt x="50305" y="1276"/>
                    <a:pt x="54134" y="3918"/>
                  </a:cubicBezTo>
                  <a:cubicBezTo>
                    <a:pt x="57962" y="6559"/>
                    <a:pt x="61613" y="12168"/>
                    <a:pt x="63572" y="15849"/>
                  </a:cubicBezTo>
                  <a:cubicBezTo>
                    <a:pt x="65530" y="19529"/>
                    <a:pt x="66153" y="22318"/>
                    <a:pt x="65886" y="25999"/>
                  </a:cubicBezTo>
                  <a:cubicBezTo>
                    <a:pt x="65618" y="29679"/>
                    <a:pt x="64313" y="33923"/>
                    <a:pt x="61969" y="37930"/>
                  </a:cubicBezTo>
                  <a:cubicBezTo>
                    <a:pt x="59624" y="41936"/>
                    <a:pt x="53926" y="45527"/>
                    <a:pt x="51819" y="50039"/>
                  </a:cubicBezTo>
                  <a:cubicBezTo>
                    <a:pt x="49711" y="54550"/>
                    <a:pt x="49979" y="59625"/>
                    <a:pt x="49326" y="64997"/>
                  </a:cubicBezTo>
                  <a:cubicBezTo>
                    <a:pt x="48673" y="70368"/>
                    <a:pt x="50394" y="78500"/>
                    <a:pt x="47901" y="82270"/>
                  </a:cubicBezTo>
                  <a:cubicBezTo>
                    <a:pt x="45408" y="86039"/>
                    <a:pt x="39621" y="87523"/>
                    <a:pt x="34368" y="87612"/>
                  </a:cubicBezTo>
                  <a:cubicBezTo>
                    <a:pt x="29114" y="87701"/>
                    <a:pt x="19824" y="86365"/>
                    <a:pt x="16382" y="82804"/>
                  </a:cubicBezTo>
                  <a:cubicBezTo>
                    <a:pt x="12939" y="79242"/>
                    <a:pt x="13829" y="71852"/>
                    <a:pt x="13711" y="66243"/>
                  </a:cubicBezTo>
                  <a:cubicBezTo>
                    <a:pt x="13592" y="60633"/>
                    <a:pt x="16411" y="53303"/>
                    <a:pt x="15670" y="49148"/>
                  </a:cubicBezTo>
                  <a:cubicBezTo>
                    <a:pt x="14928" y="44993"/>
                    <a:pt x="11871" y="44577"/>
                    <a:pt x="9260" y="41313"/>
                  </a:cubicBezTo>
                  <a:cubicBezTo>
                    <a:pt x="6648" y="38048"/>
                    <a:pt x="1246" y="34011"/>
                    <a:pt x="0" y="29560"/>
                  </a:cubicBezTo>
                  <a:cubicBezTo>
                    <a:pt x="-1246" y="25108"/>
                    <a:pt x="-29" y="18697"/>
                    <a:pt x="1781" y="14602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120ce21186d_0_190"/>
            <p:cNvSpPr/>
            <p:nvPr/>
          </p:nvSpPr>
          <p:spPr>
            <a:xfrm>
              <a:off x="9305091" y="2577798"/>
              <a:ext cx="1502325" cy="2029750"/>
            </a:xfrm>
            <a:custGeom>
              <a:rect b="b" l="l" r="r" t="t"/>
              <a:pathLst>
                <a:path extrusionOk="0" h="81190" w="60093">
                  <a:moveTo>
                    <a:pt x="687" y="13531"/>
                  </a:moveTo>
                  <a:cubicBezTo>
                    <a:pt x="2204" y="9814"/>
                    <a:pt x="5774" y="6876"/>
                    <a:pt x="9102" y="4621"/>
                  </a:cubicBezTo>
                  <a:cubicBezTo>
                    <a:pt x="12429" y="2365"/>
                    <a:pt x="16060" y="770"/>
                    <a:pt x="20653" y="0"/>
                  </a:cubicBezTo>
                  <a:cubicBezTo>
                    <a:pt x="25246" y="-770"/>
                    <a:pt x="31901" y="-605"/>
                    <a:pt x="36660" y="0"/>
                  </a:cubicBezTo>
                  <a:cubicBezTo>
                    <a:pt x="41418" y="605"/>
                    <a:pt x="45654" y="1183"/>
                    <a:pt x="49202" y="3631"/>
                  </a:cubicBezTo>
                  <a:cubicBezTo>
                    <a:pt x="52750" y="6078"/>
                    <a:pt x="56132" y="11276"/>
                    <a:pt x="57948" y="14687"/>
                  </a:cubicBezTo>
                  <a:cubicBezTo>
                    <a:pt x="59763" y="18097"/>
                    <a:pt x="60647" y="20640"/>
                    <a:pt x="60093" y="24093"/>
                  </a:cubicBezTo>
                  <a:cubicBezTo>
                    <a:pt x="59538" y="27545"/>
                    <a:pt x="57048" y="31516"/>
                    <a:pt x="54619" y="35401"/>
                  </a:cubicBezTo>
                  <a:cubicBezTo>
                    <a:pt x="52189" y="39285"/>
                    <a:pt x="47342" y="43229"/>
                    <a:pt x="45515" y="47402"/>
                  </a:cubicBezTo>
                  <a:cubicBezTo>
                    <a:pt x="43687" y="51574"/>
                    <a:pt x="44240" y="55574"/>
                    <a:pt x="43654" y="60436"/>
                  </a:cubicBezTo>
                  <a:cubicBezTo>
                    <a:pt x="43067" y="65298"/>
                    <a:pt x="44126" y="73115"/>
                    <a:pt x="41998" y="76574"/>
                  </a:cubicBezTo>
                  <a:cubicBezTo>
                    <a:pt x="39869" y="80033"/>
                    <a:pt x="35436" y="81155"/>
                    <a:pt x="30885" y="81190"/>
                  </a:cubicBezTo>
                  <a:cubicBezTo>
                    <a:pt x="26333" y="81224"/>
                    <a:pt x="17560" y="80033"/>
                    <a:pt x="14689" y="76781"/>
                  </a:cubicBezTo>
                  <a:cubicBezTo>
                    <a:pt x="11817" y="73528"/>
                    <a:pt x="13688" y="67228"/>
                    <a:pt x="13654" y="61677"/>
                  </a:cubicBezTo>
                  <a:cubicBezTo>
                    <a:pt x="13619" y="56125"/>
                    <a:pt x="14930" y="47883"/>
                    <a:pt x="14482" y="43470"/>
                  </a:cubicBezTo>
                  <a:cubicBezTo>
                    <a:pt x="14033" y="39056"/>
                    <a:pt x="13377" y="37953"/>
                    <a:pt x="10964" y="35195"/>
                  </a:cubicBezTo>
                  <a:cubicBezTo>
                    <a:pt x="8550" y="32436"/>
                    <a:pt x="1712" y="30529"/>
                    <a:pt x="0" y="26919"/>
                  </a:cubicBezTo>
                  <a:cubicBezTo>
                    <a:pt x="-1712" y="23308"/>
                    <a:pt x="-830" y="17247"/>
                    <a:pt x="687" y="13531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120ce21186d_0_190"/>
            <p:cNvSpPr/>
            <p:nvPr/>
          </p:nvSpPr>
          <p:spPr>
            <a:xfrm>
              <a:off x="9309600" y="2559775"/>
              <a:ext cx="1442399" cy="1989975"/>
            </a:xfrm>
            <a:custGeom>
              <a:rect b="b" l="l" r="r" t="t"/>
              <a:pathLst>
                <a:path extrusionOk="0" h="158060" w="114567">
                  <a:moveTo>
                    <a:pt x="3537" y="53747"/>
                  </a:moveTo>
                  <a:cubicBezTo>
                    <a:pt x="2947" y="51920"/>
                    <a:pt x="-1001" y="48325"/>
                    <a:pt x="0" y="42786"/>
                  </a:cubicBezTo>
                  <a:cubicBezTo>
                    <a:pt x="1001" y="37246"/>
                    <a:pt x="5775" y="26285"/>
                    <a:pt x="9547" y="20510"/>
                  </a:cubicBezTo>
                  <a:cubicBezTo>
                    <a:pt x="13318" y="14734"/>
                    <a:pt x="17326" y="11433"/>
                    <a:pt x="22631" y="8133"/>
                  </a:cubicBezTo>
                  <a:cubicBezTo>
                    <a:pt x="27935" y="4832"/>
                    <a:pt x="34477" y="2064"/>
                    <a:pt x="41372" y="709"/>
                  </a:cubicBezTo>
                  <a:cubicBezTo>
                    <a:pt x="48267" y="-646"/>
                    <a:pt x="56752" y="-766"/>
                    <a:pt x="64001" y="0"/>
                  </a:cubicBezTo>
                  <a:cubicBezTo>
                    <a:pt x="71249" y="766"/>
                    <a:pt x="78853" y="2830"/>
                    <a:pt x="84865" y="5306"/>
                  </a:cubicBezTo>
                  <a:cubicBezTo>
                    <a:pt x="90876" y="7781"/>
                    <a:pt x="95943" y="11138"/>
                    <a:pt x="100069" y="14851"/>
                  </a:cubicBezTo>
                  <a:cubicBezTo>
                    <a:pt x="104194" y="18563"/>
                    <a:pt x="107259" y="23219"/>
                    <a:pt x="109617" y="27581"/>
                  </a:cubicBezTo>
                  <a:cubicBezTo>
                    <a:pt x="111974" y="31942"/>
                    <a:pt x="113389" y="36539"/>
                    <a:pt x="114214" y="41019"/>
                  </a:cubicBezTo>
                  <a:cubicBezTo>
                    <a:pt x="115039" y="45498"/>
                    <a:pt x="115510" y="50154"/>
                    <a:pt x="114567" y="54456"/>
                  </a:cubicBezTo>
                  <a:cubicBezTo>
                    <a:pt x="113623" y="58758"/>
                    <a:pt x="111029" y="62882"/>
                    <a:pt x="108554" y="66831"/>
                  </a:cubicBezTo>
                  <a:cubicBezTo>
                    <a:pt x="106078" y="70779"/>
                    <a:pt x="102426" y="74903"/>
                    <a:pt x="99716" y="78145"/>
                  </a:cubicBezTo>
                  <a:cubicBezTo>
                    <a:pt x="97005" y="81386"/>
                    <a:pt x="95060" y="83567"/>
                    <a:pt x="92290" y="86279"/>
                  </a:cubicBezTo>
                  <a:cubicBezTo>
                    <a:pt x="89520" y="88990"/>
                    <a:pt x="85512" y="91701"/>
                    <a:pt x="83096" y="94412"/>
                  </a:cubicBezTo>
                  <a:cubicBezTo>
                    <a:pt x="80679" y="97122"/>
                    <a:pt x="78970" y="98595"/>
                    <a:pt x="77792" y="102544"/>
                  </a:cubicBezTo>
                  <a:cubicBezTo>
                    <a:pt x="76613" y="106492"/>
                    <a:pt x="76496" y="110322"/>
                    <a:pt x="76025" y="118102"/>
                  </a:cubicBezTo>
                  <a:cubicBezTo>
                    <a:pt x="75553" y="125881"/>
                    <a:pt x="76968" y="142560"/>
                    <a:pt x="74964" y="149220"/>
                  </a:cubicBezTo>
                  <a:cubicBezTo>
                    <a:pt x="72960" y="155879"/>
                    <a:pt x="68539" y="156704"/>
                    <a:pt x="64001" y="158060"/>
                  </a:cubicBezTo>
                  <a:cubicBezTo>
                    <a:pt x="59463" y="159415"/>
                    <a:pt x="52155" y="158942"/>
                    <a:pt x="47736" y="157351"/>
                  </a:cubicBezTo>
                  <a:cubicBezTo>
                    <a:pt x="43316" y="155759"/>
                    <a:pt x="38896" y="158472"/>
                    <a:pt x="37482" y="148513"/>
                  </a:cubicBezTo>
                  <a:cubicBezTo>
                    <a:pt x="36067" y="138553"/>
                    <a:pt x="38129" y="108731"/>
                    <a:pt x="39249" y="97593"/>
                  </a:cubicBezTo>
                  <a:cubicBezTo>
                    <a:pt x="40368" y="86454"/>
                    <a:pt x="41724" y="86278"/>
                    <a:pt x="44200" y="81682"/>
                  </a:cubicBezTo>
                  <a:cubicBezTo>
                    <a:pt x="46675" y="77085"/>
                    <a:pt x="49562" y="74198"/>
                    <a:pt x="54100" y="70014"/>
                  </a:cubicBezTo>
                  <a:cubicBezTo>
                    <a:pt x="58638" y="65829"/>
                    <a:pt x="67597" y="59700"/>
                    <a:pt x="71428" y="56577"/>
                  </a:cubicBezTo>
                  <a:cubicBezTo>
                    <a:pt x="75258" y="53453"/>
                    <a:pt x="76377" y="53571"/>
                    <a:pt x="77085" y="51273"/>
                  </a:cubicBezTo>
                  <a:cubicBezTo>
                    <a:pt x="77792" y="48974"/>
                    <a:pt x="77026" y="45438"/>
                    <a:pt x="75671" y="42786"/>
                  </a:cubicBezTo>
                  <a:cubicBezTo>
                    <a:pt x="74315" y="40134"/>
                    <a:pt x="71368" y="36952"/>
                    <a:pt x="68952" y="35361"/>
                  </a:cubicBezTo>
                  <a:cubicBezTo>
                    <a:pt x="66535" y="33769"/>
                    <a:pt x="64238" y="33474"/>
                    <a:pt x="61174" y="33239"/>
                  </a:cubicBezTo>
                  <a:cubicBezTo>
                    <a:pt x="58109" y="33003"/>
                    <a:pt x="54220" y="32590"/>
                    <a:pt x="50566" y="33946"/>
                  </a:cubicBezTo>
                  <a:cubicBezTo>
                    <a:pt x="46911" y="35301"/>
                    <a:pt x="42254" y="37718"/>
                    <a:pt x="39249" y="41372"/>
                  </a:cubicBezTo>
                  <a:cubicBezTo>
                    <a:pt x="36243" y="45026"/>
                    <a:pt x="34771" y="52923"/>
                    <a:pt x="32532" y="55870"/>
                  </a:cubicBezTo>
                  <a:cubicBezTo>
                    <a:pt x="30292" y="58816"/>
                    <a:pt x="26933" y="58520"/>
                    <a:pt x="25814" y="59051"/>
                  </a:cubicBezTo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" name="Google Shape;456;g120ce21186d_0_190"/>
            <p:cNvGrpSpPr/>
            <p:nvPr/>
          </p:nvGrpSpPr>
          <p:grpSpPr>
            <a:xfrm>
              <a:off x="9364413" y="2635398"/>
              <a:ext cx="1311525" cy="1839701"/>
              <a:chOff x="3080650" y="823575"/>
              <a:chExt cx="2604300" cy="3653100"/>
            </a:xfrm>
          </p:grpSpPr>
          <p:sp>
            <p:nvSpPr>
              <p:cNvPr id="457" name="Google Shape;457;g120ce21186d_0_190"/>
              <p:cNvSpPr/>
              <p:nvPr/>
            </p:nvSpPr>
            <p:spPr>
              <a:xfrm>
                <a:off x="3080650" y="823575"/>
                <a:ext cx="2604300" cy="2724500"/>
              </a:xfrm>
              <a:custGeom>
                <a:rect b="b" l="l" r="r" t="t"/>
                <a:pathLst>
                  <a:path extrusionOk="0" h="108980" w="104172">
                    <a:moveTo>
                      <a:pt x="0" y="41847"/>
                    </a:moveTo>
                    <a:cubicBezTo>
                      <a:pt x="296" y="40244"/>
                      <a:pt x="237" y="36207"/>
                      <a:pt x="1781" y="32231"/>
                    </a:cubicBezTo>
                    <a:cubicBezTo>
                      <a:pt x="3324" y="28254"/>
                      <a:pt x="5817" y="22230"/>
                      <a:pt x="9260" y="17986"/>
                    </a:cubicBezTo>
                    <a:cubicBezTo>
                      <a:pt x="12702" y="13742"/>
                      <a:pt x="17807" y="9527"/>
                      <a:pt x="22437" y="6767"/>
                    </a:cubicBezTo>
                    <a:cubicBezTo>
                      <a:pt x="27066" y="4006"/>
                      <a:pt x="31370" y="2552"/>
                      <a:pt x="37039" y="1425"/>
                    </a:cubicBezTo>
                    <a:cubicBezTo>
                      <a:pt x="42707" y="297"/>
                      <a:pt x="50275" y="-267"/>
                      <a:pt x="56449" y="0"/>
                    </a:cubicBezTo>
                    <a:cubicBezTo>
                      <a:pt x="62622" y="267"/>
                      <a:pt x="68587" y="1098"/>
                      <a:pt x="74078" y="3028"/>
                    </a:cubicBezTo>
                    <a:cubicBezTo>
                      <a:pt x="79568" y="4957"/>
                      <a:pt x="85207" y="8251"/>
                      <a:pt x="89392" y="11575"/>
                    </a:cubicBezTo>
                    <a:cubicBezTo>
                      <a:pt x="93576" y="14899"/>
                      <a:pt x="96811" y="19143"/>
                      <a:pt x="99186" y="22972"/>
                    </a:cubicBezTo>
                    <a:cubicBezTo>
                      <a:pt x="101560" y="26800"/>
                      <a:pt x="102807" y="30836"/>
                      <a:pt x="103638" y="34546"/>
                    </a:cubicBezTo>
                    <a:cubicBezTo>
                      <a:pt x="104469" y="38255"/>
                      <a:pt x="104617" y="41758"/>
                      <a:pt x="104172" y="45231"/>
                    </a:cubicBezTo>
                    <a:cubicBezTo>
                      <a:pt x="103726" y="48703"/>
                      <a:pt x="102866" y="51908"/>
                      <a:pt x="100967" y="55381"/>
                    </a:cubicBezTo>
                    <a:cubicBezTo>
                      <a:pt x="99067" y="58853"/>
                      <a:pt x="95772" y="62563"/>
                      <a:pt x="92775" y="66065"/>
                    </a:cubicBezTo>
                    <a:cubicBezTo>
                      <a:pt x="89777" y="69567"/>
                      <a:pt x="85948" y="73514"/>
                      <a:pt x="82981" y="76393"/>
                    </a:cubicBezTo>
                    <a:cubicBezTo>
                      <a:pt x="80013" y="79271"/>
                      <a:pt x="77609" y="81023"/>
                      <a:pt x="74968" y="83338"/>
                    </a:cubicBezTo>
                    <a:cubicBezTo>
                      <a:pt x="72326" y="85653"/>
                      <a:pt x="68943" y="87760"/>
                      <a:pt x="67133" y="90283"/>
                    </a:cubicBezTo>
                    <a:cubicBezTo>
                      <a:pt x="65322" y="92805"/>
                      <a:pt x="64610" y="95654"/>
                      <a:pt x="64106" y="98474"/>
                    </a:cubicBezTo>
                    <a:cubicBezTo>
                      <a:pt x="63601" y="101293"/>
                      <a:pt x="64462" y="105508"/>
                      <a:pt x="64106" y="107200"/>
                    </a:cubicBezTo>
                    <a:cubicBezTo>
                      <a:pt x="63749" y="108891"/>
                      <a:pt x="65589" y="108327"/>
                      <a:pt x="61969" y="108624"/>
                    </a:cubicBezTo>
                    <a:cubicBezTo>
                      <a:pt x="58348" y="108920"/>
                      <a:pt x="46179" y="109187"/>
                      <a:pt x="42381" y="108980"/>
                    </a:cubicBezTo>
                    <a:cubicBezTo>
                      <a:pt x="38582" y="108772"/>
                      <a:pt x="39650" y="110316"/>
                      <a:pt x="39176" y="107378"/>
                    </a:cubicBezTo>
                    <a:cubicBezTo>
                      <a:pt x="38701" y="104439"/>
                      <a:pt x="38582" y="96040"/>
                      <a:pt x="39532" y="91351"/>
                    </a:cubicBezTo>
                    <a:cubicBezTo>
                      <a:pt x="40481" y="86661"/>
                      <a:pt x="42440" y="83011"/>
                      <a:pt x="44874" y="79242"/>
                    </a:cubicBezTo>
                    <a:cubicBezTo>
                      <a:pt x="47307" y="75472"/>
                      <a:pt x="49860" y="72831"/>
                      <a:pt x="54134" y="68736"/>
                    </a:cubicBezTo>
                    <a:cubicBezTo>
                      <a:pt x="58407" y="64640"/>
                      <a:pt x="66717" y="58674"/>
                      <a:pt x="70516" y="54668"/>
                    </a:cubicBezTo>
                    <a:cubicBezTo>
                      <a:pt x="74314" y="50661"/>
                      <a:pt x="75917" y="47960"/>
                      <a:pt x="76927" y="44696"/>
                    </a:cubicBezTo>
                    <a:cubicBezTo>
                      <a:pt x="77936" y="41431"/>
                      <a:pt x="77847" y="38315"/>
                      <a:pt x="76571" y="35081"/>
                    </a:cubicBezTo>
                    <a:cubicBezTo>
                      <a:pt x="75294" y="31846"/>
                      <a:pt x="72416" y="27661"/>
                      <a:pt x="69270" y="25287"/>
                    </a:cubicBezTo>
                    <a:cubicBezTo>
                      <a:pt x="66124" y="22912"/>
                      <a:pt x="61761" y="21369"/>
                      <a:pt x="57695" y="20835"/>
                    </a:cubicBezTo>
                    <a:cubicBezTo>
                      <a:pt x="53629" y="20300"/>
                      <a:pt x="48672" y="21012"/>
                      <a:pt x="44874" y="22081"/>
                    </a:cubicBezTo>
                    <a:cubicBezTo>
                      <a:pt x="41075" y="23149"/>
                      <a:pt x="37543" y="25226"/>
                      <a:pt x="34902" y="27245"/>
                    </a:cubicBezTo>
                    <a:cubicBezTo>
                      <a:pt x="32260" y="29263"/>
                      <a:pt x="30569" y="31133"/>
                      <a:pt x="29026" y="34190"/>
                    </a:cubicBezTo>
                    <a:cubicBezTo>
                      <a:pt x="27482" y="37247"/>
                      <a:pt x="26206" y="43687"/>
                      <a:pt x="25642" y="45587"/>
                    </a:cubicBezTo>
                  </a:path>
                </a:pathLst>
              </a:cu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g120ce21186d_0_190"/>
              <p:cNvSpPr/>
              <p:nvPr/>
            </p:nvSpPr>
            <p:spPr>
              <a:xfrm>
                <a:off x="4033341" y="3788475"/>
                <a:ext cx="690600" cy="688200"/>
              </a:xfrm>
              <a:prstGeom prst="rect">
                <a:avLst/>
              </a:pr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9" name="Google Shape;459;g120ce21186d_0_190"/>
          <p:cNvSpPr/>
          <p:nvPr/>
        </p:nvSpPr>
        <p:spPr>
          <a:xfrm>
            <a:off x="-31200" y="583450"/>
            <a:ext cx="9206400" cy="3859800"/>
          </a:xfrm>
          <a:prstGeom prst="rect">
            <a:avLst/>
          </a:prstGeom>
          <a:solidFill>
            <a:srgbClr val="FFFFFF">
              <a:alpha val="8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20ce21186d_0_190"/>
          <p:cNvSpPr txBox="1"/>
          <p:nvPr/>
        </p:nvSpPr>
        <p:spPr>
          <a:xfrm>
            <a:off x="1786438" y="1316925"/>
            <a:ext cx="5340900" cy="18468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‘Oakland, CA’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‘saxophone’)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0ce21186d_0_242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20ce21186d_0_242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467" name="Google Shape;467;g120ce21186d_0_242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20ce21186d_0_242"/>
          <p:cNvSpPr txBox="1"/>
          <p:nvPr/>
        </p:nvSpPr>
        <p:spPr>
          <a:xfrm>
            <a:off x="-31200" y="4684175"/>
            <a:ext cx="9206400" cy="4443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Wouldn’t it be nice if we could use string-based labels that clearly describe the specific kinds of data we’re storing?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9" name="Google Shape;469;g120ce21186d_0_242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20ce21186d_0_242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471" name="Google Shape;471;g120ce21186d_0_242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2" name="Google Shape;472;g120ce21186d_0_242"/>
          <p:cNvGraphicFramePr/>
          <p:nvPr/>
        </p:nvGraphicFramePr>
        <p:xfrm>
          <a:off x="1765087" y="1222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{DFE92DD2-3029-4364-A83E-160567E009C8}</a:tableStyleId>
              </a:tblPr>
              <a:tblGrid>
                <a:gridCol w="772425"/>
                <a:gridCol w="772425"/>
                <a:gridCol w="772425"/>
                <a:gridCol w="772425"/>
                <a:gridCol w="772425"/>
                <a:gridCol w="772425"/>
              </a:tblGrid>
              <a:tr h="2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73" name="Google Shape;473;g120ce21186d_0_242"/>
          <p:cNvGrpSpPr/>
          <p:nvPr/>
        </p:nvGrpSpPr>
        <p:grpSpPr>
          <a:xfrm>
            <a:off x="1389576" y="3578137"/>
            <a:ext cx="1710818" cy="302100"/>
            <a:chOff x="2871598" y="3602100"/>
            <a:chExt cx="1224900" cy="302100"/>
          </a:xfrm>
        </p:grpSpPr>
        <p:sp>
          <p:nvSpPr>
            <p:cNvPr id="474" name="Google Shape;474;g120ce21186d_0_242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120ce21186d_0_242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‘Lehman’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g120ce21186d_0_242"/>
          <p:cNvGrpSpPr/>
          <p:nvPr/>
        </p:nvGrpSpPr>
        <p:grpSpPr>
          <a:xfrm>
            <a:off x="201576" y="2705662"/>
            <a:ext cx="1710818" cy="302100"/>
            <a:chOff x="2871598" y="3602100"/>
            <a:chExt cx="1224900" cy="302100"/>
          </a:xfrm>
        </p:grpSpPr>
        <p:sp>
          <p:nvSpPr>
            <p:cNvPr id="477" name="Google Shape;477;g120ce21186d_0_242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120ce21186d_0_242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‘Josh’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g120ce21186d_0_242"/>
          <p:cNvGrpSpPr/>
          <p:nvPr/>
        </p:nvGrpSpPr>
        <p:grpSpPr>
          <a:xfrm>
            <a:off x="2612529" y="2848337"/>
            <a:ext cx="2048278" cy="302100"/>
            <a:chOff x="2887081" y="3602100"/>
            <a:chExt cx="1224900" cy="302100"/>
          </a:xfrm>
        </p:grpSpPr>
        <p:sp>
          <p:nvSpPr>
            <p:cNvPr id="480" name="Google Shape;480;g120ce21186d_0_242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120ce21186d_0_242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‘jl@me.com’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g120ce21186d_0_242"/>
          <p:cNvGrpSpPr/>
          <p:nvPr/>
        </p:nvGrpSpPr>
        <p:grpSpPr>
          <a:xfrm>
            <a:off x="5088101" y="3032484"/>
            <a:ext cx="1710818" cy="302100"/>
            <a:chOff x="2871598" y="3602100"/>
            <a:chExt cx="1224900" cy="302100"/>
          </a:xfrm>
        </p:grpSpPr>
        <p:sp>
          <p:nvSpPr>
            <p:cNvPr id="483" name="Google Shape;483;g120ce21186d_0_242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120ce21186d_0_242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‘green’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g120ce21186d_0_242"/>
          <p:cNvGrpSpPr/>
          <p:nvPr/>
        </p:nvGrpSpPr>
        <p:grpSpPr>
          <a:xfrm>
            <a:off x="3577920" y="3862977"/>
            <a:ext cx="2468908" cy="302100"/>
            <a:chOff x="2887081" y="3602100"/>
            <a:chExt cx="1224900" cy="302100"/>
          </a:xfrm>
        </p:grpSpPr>
        <p:sp>
          <p:nvSpPr>
            <p:cNvPr id="486" name="Google Shape;486;g120ce21186d_0_242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120ce21186d_0_242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‘Oakland, CA’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g120ce21186d_0_242"/>
          <p:cNvGrpSpPr/>
          <p:nvPr/>
        </p:nvGrpSpPr>
        <p:grpSpPr>
          <a:xfrm>
            <a:off x="6473520" y="3625872"/>
            <a:ext cx="2468908" cy="302100"/>
            <a:chOff x="2887081" y="3602100"/>
            <a:chExt cx="1224900" cy="302100"/>
          </a:xfrm>
        </p:grpSpPr>
        <p:sp>
          <p:nvSpPr>
            <p:cNvPr id="489" name="Google Shape;489;g120ce21186d_0_242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120ce21186d_0_242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‘saxophone’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g120ce21186d_0_242"/>
          <p:cNvSpPr/>
          <p:nvPr/>
        </p:nvSpPr>
        <p:spPr>
          <a:xfrm>
            <a:off x="1539937" y="1723712"/>
            <a:ext cx="604100" cy="983825"/>
          </a:xfrm>
          <a:custGeom>
            <a:rect b="b" l="l" r="r" t="t"/>
            <a:pathLst>
              <a:path extrusionOk="0" h="39353" w="24164">
                <a:moveTo>
                  <a:pt x="24164" y="0"/>
                </a:moveTo>
                <a:cubicBezTo>
                  <a:pt x="22898" y="3452"/>
                  <a:pt x="19274" y="15534"/>
                  <a:pt x="16570" y="20712"/>
                </a:cubicBezTo>
                <a:cubicBezTo>
                  <a:pt x="13866" y="25890"/>
                  <a:pt x="10701" y="27961"/>
                  <a:pt x="7940" y="31068"/>
                </a:cubicBezTo>
                <a:cubicBezTo>
                  <a:pt x="5178" y="34174"/>
                  <a:pt x="1323" y="37972"/>
                  <a:pt x="0" y="3935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0ce21186d_0_242"/>
          <p:cNvSpPr/>
          <p:nvPr/>
        </p:nvSpPr>
        <p:spPr>
          <a:xfrm>
            <a:off x="2217396" y="1740987"/>
            <a:ext cx="703350" cy="1846825"/>
          </a:xfrm>
          <a:custGeom>
            <a:rect b="b" l="l" r="r" t="t"/>
            <a:pathLst>
              <a:path extrusionOk="0" h="73873" w="28134">
                <a:moveTo>
                  <a:pt x="28134" y="0"/>
                </a:moveTo>
                <a:cubicBezTo>
                  <a:pt x="24452" y="4084"/>
                  <a:pt x="10702" y="16684"/>
                  <a:pt x="6042" y="24509"/>
                </a:cubicBezTo>
                <a:cubicBezTo>
                  <a:pt x="1381" y="32333"/>
                  <a:pt x="863" y="38719"/>
                  <a:pt x="173" y="46947"/>
                </a:cubicBezTo>
                <a:cubicBezTo>
                  <a:pt x="-517" y="55174"/>
                  <a:pt x="1611" y="69385"/>
                  <a:pt x="1899" y="7387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20ce21186d_0_242"/>
          <p:cNvSpPr/>
          <p:nvPr/>
        </p:nvSpPr>
        <p:spPr>
          <a:xfrm>
            <a:off x="3340016" y="1740987"/>
            <a:ext cx="348800" cy="1121900"/>
          </a:xfrm>
          <a:custGeom>
            <a:rect b="b" l="l" r="r" t="t"/>
            <a:pathLst>
              <a:path extrusionOk="0" h="44876" w="13952">
                <a:moveTo>
                  <a:pt x="13952" y="0"/>
                </a:moveTo>
                <a:cubicBezTo>
                  <a:pt x="11938" y="4142"/>
                  <a:pt x="4171" y="19043"/>
                  <a:pt x="1870" y="24854"/>
                </a:cubicBezTo>
                <a:cubicBezTo>
                  <a:pt x="-431" y="30664"/>
                  <a:pt x="144" y="31528"/>
                  <a:pt x="144" y="34865"/>
                </a:cubicBezTo>
                <a:cubicBezTo>
                  <a:pt x="144" y="38202"/>
                  <a:pt x="1582" y="43207"/>
                  <a:pt x="1870" y="4487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20ce21186d_0_242"/>
          <p:cNvSpPr/>
          <p:nvPr/>
        </p:nvSpPr>
        <p:spPr>
          <a:xfrm>
            <a:off x="4413737" y="1740977"/>
            <a:ext cx="401050" cy="2140250"/>
          </a:xfrm>
          <a:custGeom>
            <a:rect b="b" l="l" r="r" t="t"/>
            <a:pathLst>
              <a:path extrusionOk="0" h="85610" w="16042">
                <a:moveTo>
                  <a:pt x="2417" y="0"/>
                </a:moveTo>
                <a:cubicBezTo>
                  <a:pt x="4200" y="3567"/>
                  <a:pt x="10874" y="13808"/>
                  <a:pt x="13118" y="21403"/>
                </a:cubicBezTo>
                <a:cubicBezTo>
                  <a:pt x="15361" y="28997"/>
                  <a:pt x="16397" y="37454"/>
                  <a:pt x="15880" y="45567"/>
                </a:cubicBezTo>
                <a:cubicBezTo>
                  <a:pt x="15362" y="53679"/>
                  <a:pt x="12657" y="63402"/>
                  <a:pt x="10011" y="70076"/>
                </a:cubicBezTo>
                <a:cubicBezTo>
                  <a:pt x="7364" y="76749"/>
                  <a:pt x="1668" y="83021"/>
                  <a:pt x="0" y="8561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20ce21186d_0_242"/>
          <p:cNvSpPr/>
          <p:nvPr/>
        </p:nvSpPr>
        <p:spPr>
          <a:xfrm>
            <a:off x="5993037" y="1740972"/>
            <a:ext cx="1389450" cy="1907250"/>
          </a:xfrm>
          <a:custGeom>
            <a:rect b="b" l="l" r="r" t="t"/>
            <a:pathLst>
              <a:path extrusionOk="0" h="76290" w="55578">
                <a:moveTo>
                  <a:pt x="0" y="0"/>
                </a:moveTo>
                <a:cubicBezTo>
                  <a:pt x="3049" y="4200"/>
                  <a:pt x="11392" y="18008"/>
                  <a:pt x="18296" y="25200"/>
                </a:cubicBezTo>
                <a:cubicBezTo>
                  <a:pt x="25200" y="32391"/>
                  <a:pt x="35210" y="34635"/>
                  <a:pt x="41424" y="43150"/>
                </a:cubicBezTo>
                <a:cubicBezTo>
                  <a:pt x="47637" y="51665"/>
                  <a:pt x="53219" y="70766"/>
                  <a:pt x="55578" y="7629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20ce21186d_0_242"/>
          <p:cNvSpPr txBox="1"/>
          <p:nvPr/>
        </p:nvSpPr>
        <p:spPr>
          <a:xfrm>
            <a:off x="430312" y="984225"/>
            <a:ext cx="1024800" cy="2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Font typeface="Arial"/>
              <a:buNone/>
            </a:pPr>
            <a:r>
              <a:rPr b="1" i="0" lang="fr" sz="1500" u="none" cap="none" strike="noStrike">
                <a:solidFill>
                  <a:schemeClr val="dk1"/>
                </a:solidFill>
              </a:rPr>
              <a:t>user</a:t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497" name="Google Shape;497;g120ce21186d_0_242"/>
          <p:cNvSpPr/>
          <p:nvPr/>
        </p:nvSpPr>
        <p:spPr>
          <a:xfrm>
            <a:off x="944462" y="1231812"/>
            <a:ext cx="811225" cy="457400"/>
          </a:xfrm>
          <a:custGeom>
            <a:rect b="b" l="l" r="r" t="t"/>
            <a:pathLst>
              <a:path extrusionOk="0" h="18296" w="32449">
                <a:moveTo>
                  <a:pt x="0" y="0"/>
                </a:moveTo>
                <a:cubicBezTo>
                  <a:pt x="575" y="1783"/>
                  <a:pt x="1323" y="7997"/>
                  <a:pt x="3452" y="10701"/>
                </a:cubicBezTo>
                <a:cubicBezTo>
                  <a:pt x="5580" y="13405"/>
                  <a:pt x="7940" y="14958"/>
                  <a:pt x="12773" y="16224"/>
                </a:cubicBezTo>
                <a:cubicBezTo>
                  <a:pt x="17605" y="17489"/>
                  <a:pt x="29169" y="17950"/>
                  <a:pt x="32449" y="1829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120ce21186d_0_242"/>
          <p:cNvSpPr/>
          <p:nvPr/>
        </p:nvSpPr>
        <p:spPr>
          <a:xfrm>
            <a:off x="5238816" y="1732347"/>
            <a:ext cx="521225" cy="1303150"/>
          </a:xfrm>
          <a:custGeom>
            <a:rect b="b" l="l" r="r" t="t"/>
            <a:pathLst>
              <a:path extrusionOk="0" h="52126" w="20849">
                <a:moveTo>
                  <a:pt x="137" y="0"/>
                </a:moveTo>
                <a:cubicBezTo>
                  <a:pt x="252" y="4372"/>
                  <a:pt x="-553" y="19273"/>
                  <a:pt x="827" y="26235"/>
                </a:cubicBezTo>
                <a:cubicBezTo>
                  <a:pt x="2207" y="33196"/>
                  <a:pt x="5084" y="37453"/>
                  <a:pt x="8421" y="41769"/>
                </a:cubicBezTo>
                <a:cubicBezTo>
                  <a:pt x="11758" y="46084"/>
                  <a:pt x="18777" y="50399"/>
                  <a:pt x="20849" y="5212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20ce21186d_0_242"/>
          <p:cNvSpPr txBox="1"/>
          <p:nvPr/>
        </p:nvSpPr>
        <p:spPr>
          <a:xfrm rot="-2297095">
            <a:off x="2001335" y="700216"/>
            <a:ext cx="1081230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firstName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20ce21186d_0_242"/>
          <p:cNvSpPr txBox="1"/>
          <p:nvPr/>
        </p:nvSpPr>
        <p:spPr>
          <a:xfrm rot="-2295489">
            <a:off x="2780724" y="730433"/>
            <a:ext cx="975766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lastName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20ce21186d_0_242"/>
          <p:cNvSpPr txBox="1"/>
          <p:nvPr/>
        </p:nvSpPr>
        <p:spPr>
          <a:xfrm rot="-2297883">
            <a:off x="3522624" y="839708"/>
            <a:ext cx="630736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20ce21186d_0_242"/>
          <p:cNvSpPr txBox="1"/>
          <p:nvPr/>
        </p:nvSpPr>
        <p:spPr>
          <a:xfrm rot="-2297001">
            <a:off x="4268666" y="774091"/>
            <a:ext cx="834314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20ce21186d_0_242"/>
          <p:cNvSpPr txBox="1"/>
          <p:nvPr/>
        </p:nvSpPr>
        <p:spPr>
          <a:xfrm rot="-2296994">
            <a:off x="4975176" y="781239"/>
            <a:ext cx="819789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favColor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20ce21186d_0_242"/>
          <p:cNvSpPr txBox="1"/>
          <p:nvPr/>
        </p:nvSpPr>
        <p:spPr>
          <a:xfrm rot="-2296593">
            <a:off x="5721523" y="690359"/>
            <a:ext cx="1043655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instrument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g120ce21186d_0_242"/>
          <p:cNvGrpSpPr/>
          <p:nvPr/>
        </p:nvGrpSpPr>
        <p:grpSpPr>
          <a:xfrm>
            <a:off x="2944471" y="523453"/>
            <a:ext cx="3024826" cy="3810246"/>
            <a:chOff x="9220575" y="2497450"/>
            <a:chExt cx="1647150" cy="2190300"/>
          </a:xfrm>
        </p:grpSpPr>
        <p:sp>
          <p:nvSpPr>
            <p:cNvPr id="506" name="Google Shape;506;g120ce21186d_0_242"/>
            <p:cNvSpPr/>
            <p:nvPr/>
          </p:nvSpPr>
          <p:spPr>
            <a:xfrm>
              <a:off x="9220575" y="2497450"/>
              <a:ext cx="1647150" cy="2190300"/>
            </a:xfrm>
            <a:custGeom>
              <a:rect b="b" l="l" r="r" t="t"/>
              <a:pathLst>
                <a:path extrusionOk="0" h="87612" w="65886">
                  <a:moveTo>
                    <a:pt x="1781" y="14602"/>
                  </a:moveTo>
                  <a:cubicBezTo>
                    <a:pt x="3591" y="10506"/>
                    <a:pt x="7271" y="7419"/>
                    <a:pt x="10862" y="4986"/>
                  </a:cubicBezTo>
                  <a:cubicBezTo>
                    <a:pt x="14453" y="2552"/>
                    <a:pt x="18370" y="831"/>
                    <a:pt x="23327" y="0"/>
                  </a:cubicBezTo>
                  <a:cubicBezTo>
                    <a:pt x="28283" y="-831"/>
                    <a:pt x="35465" y="-653"/>
                    <a:pt x="40600" y="0"/>
                  </a:cubicBezTo>
                  <a:cubicBezTo>
                    <a:pt x="45734" y="653"/>
                    <a:pt x="50305" y="1276"/>
                    <a:pt x="54134" y="3918"/>
                  </a:cubicBezTo>
                  <a:cubicBezTo>
                    <a:pt x="57962" y="6559"/>
                    <a:pt x="61613" y="12168"/>
                    <a:pt x="63572" y="15849"/>
                  </a:cubicBezTo>
                  <a:cubicBezTo>
                    <a:pt x="65530" y="19529"/>
                    <a:pt x="66153" y="22318"/>
                    <a:pt x="65886" y="25999"/>
                  </a:cubicBezTo>
                  <a:cubicBezTo>
                    <a:pt x="65618" y="29679"/>
                    <a:pt x="64313" y="33923"/>
                    <a:pt x="61969" y="37930"/>
                  </a:cubicBezTo>
                  <a:cubicBezTo>
                    <a:pt x="59624" y="41936"/>
                    <a:pt x="53926" y="45527"/>
                    <a:pt x="51819" y="50039"/>
                  </a:cubicBezTo>
                  <a:cubicBezTo>
                    <a:pt x="49711" y="54550"/>
                    <a:pt x="49979" y="59625"/>
                    <a:pt x="49326" y="64997"/>
                  </a:cubicBezTo>
                  <a:cubicBezTo>
                    <a:pt x="48673" y="70368"/>
                    <a:pt x="50394" y="78500"/>
                    <a:pt x="47901" y="82270"/>
                  </a:cubicBezTo>
                  <a:cubicBezTo>
                    <a:pt x="45408" y="86039"/>
                    <a:pt x="39621" y="87523"/>
                    <a:pt x="34368" y="87612"/>
                  </a:cubicBezTo>
                  <a:cubicBezTo>
                    <a:pt x="29114" y="87701"/>
                    <a:pt x="19824" y="86365"/>
                    <a:pt x="16382" y="82804"/>
                  </a:cubicBezTo>
                  <a:cubicBezTo>
                    <a:pt x="12939" y="79242"/>
                    <a:pt x="13829" y="71852"/>
                    <a:pt x="13711" y="66243"/>
                  </a:cubicBezTo>
                  <a:cubicBezTo>
                    <a:pt x="13592" y="60633"/>
                    <a:pt x="16411" y="53303"/>
                    <a:pt x="15670" y="49148"/>
                  </a:cubicBezTo>
                  <a:cubicBezTo>
                    <a:pt x="14928" y="44993"/>
                    <a:pt x="11871" y="44577"/>
                    <a:pt x="9260" y="41313"/>
                  </a:cubicBezTo>
                  <a:cubicBezTo>
                    <a:pt x="6648" y="38048"/>
                    <a:pt x="1246" y="34011"/>
                    <a:pt x="0" y="29560"/>
                  </a:cubicBezTo>
                  <a:cubicBezTo>
                    <a:pt x="-1246" y="25108"/>
                    <a:pt x="-29" y="18697"/>
                    <a:pt x="1781" y="14602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120ce21186d_0_242"/>
            <p:cNvSpPr/>
            <p:nvPr/>
          </p:nvSpPr>
          <p:spPr>
            <a:xfrm>
              <a:off x="9305091" y="2577798"/>
              <a:ext cx="1502325" cy="2029750"/>
            </a:xfrm>
            <a:custGeom>
              <a:rect b="b" l="l" r="r" t="t"/>
              <a:pathLst>
                <a:path extrusionOk="0" h="81190" w="60093">
                  <a:moveTo>
                    <a:pt x="687" y="13531"/>
                  </a:moveTo>
                  <a:cubicBezTo>
                    <a:pt x="2204" y="9814"/>
                    <a:pt x="5774" y="6876"/>
                    <a:pt x="9102" y="4621"/>
                  </a:cubicBezTo>
                  <a:cubicBezTo>
                    <a:pt x="12429" y="2365"/>
                    <a:pt x="16060" y="770"/>
                    <a:pt x="20653" y="0"/>
                  </a:cubicBezTo>
                  <a:cubicBezTo>
                    <a:pt x="25246" y="-770"/>
                    <a:pt x="31901" y="-605"/>
                    <a:pt x="36660" y="0"/>
                  </a:cubicBezTo>
                  <a:cubicBezTo>
                    <a:pt x="41418" y="605"/>
                    <a:pt x="45654" y="1183"/>
                    <a:pt x="49202" y="3631"/>
                  </a:cubicBezTo>
                  <a:cubicBezTo>
                    <a:pt x="52750" y="6078"/>
                    <a:pt x="56132" y="11276"/>
                    <a:pt x="57948" y="14687"/>
                  </a:cubicBezTo>
                  <a:cubicBezTo>
                    <a:pt x="59763" y="18097"/>
                    <a:pt x="60647" y="20640"/>
                    <a:pt x="60093" y="24093"/>
                  </a:cubicBezTo>
                  <a:cubicBezTo>
                    <a:pt x="59538" y="27545"/>
                    <a:pt x="57048" y="31516"/>
                    <a:pt x="54619" y="35401"/>
                  </a:cubicBezTo>
                  <a:cubicBezTo>
                    <a:pt x="52189" y="39285"/>
                    <a:pt x="47342" y="43229"/>
                    <a:pt x="45515" y="47402"/>
                  </a:cubicBezTo>
                  <a:cubicBezTo>
                    <a:pt x="43687" y="51574"/>
                    <a:pt x="44240" y="55574"/>
                    <a:pt x="43654" y="60436"/>
                  </a:cubicBezTo>
                  <a:cubicBezTo>
                    <a:pt x="43067" y="65298"/>
                    <a:pt x="44126" y="73115"/>
                    <a:pt x="41998" y="76574"/>
                  </a:cubicBezTo>
                  <a:cubicBezTo>
                    <a:pt x="39869" y="80033"/>
                    <a:pt x="35436" y="81155"/>
                    <a:pt x="30885" y="81190"/>
                  </a:cubicBezTo>
                  <a:cubicBezTo>
                    <a:pt x="26333" y="81224"/>
                    <a:pt x="17560" y="80033"/>
                    <a:pt x="14689" y="76781"/>
                  </a:cubicBezTo>
                  <a:cubicBezTo>
                    <a:pt x="11817" y="73528"/>
                    <a:pt x="13688" y="67228"/>
                    <a:pt x="13654" y="61677"/>
                  </a:cubicBezTo>
                  <a:cubicBezTo>
                    <a:pt x="13619" y="56125"/>
                    <a:pt x="14930" y="47883"/>
                    <a:pt x="14482" y="43470"/>
                  </a:cubicBezTo>
                  <a:cubicBezTo>
                    <a:pt x="14033" y="39056"/>
                    <a:pt x="13377" y="37953"/>
                    <a:pt x="10964" y="35195"/>
                  </a:cubicBezTo>
                  <a:cubicBezTo>
                    <a:pt x="8550" y="32436"/>
                    <a:pt x="1712" y="30529"/>
                    <a:pt x="0" y="26919"/>
                  </a:cubicBezTo>
                  <a:cubicBezTo>
                    <a:pt x="-1712" y="23308"/>
                    <a:pt x="-830" y="17247"/>
                    <a:pt x="687" y="13531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120ce21186d_0_242"/>
            <p:cNvSpPr/>
            <p:nvPr/>
          </p:nvSpPr>
          <p:spPr>
            <a:xfrm>
              <a:off x="9309600" y="2559775"/>
              <a:ext cx="1442399" cy="1989975"/>
            </a:xfrm>
            <a:custGeom>
              <a:rect b="b" l="l" r="r" t="t"/>
              <a:pathLst>
                <a:path extrusionOk="0" h="158060" w="114567">
                  <a:moveTo>
                    <a:pt x="3537" y="53747"/>
                  </a:moveTo>
                  <a:cubicBezTo>
                    <a:pt x="2947" y="51920"/>
                    <a:pt x="-1001" y="48325"/>
                    <a:pt x="0" y="42786"/>
                  </a:cubicBezTo>
                  <a:cubicBezTo>
                    <a:pt x="1001" y="37246"/>
                    <a:pt x="5775" y="26285"/>
                    <a:pt x="9547" y="20510"/>
                  </a:cubicBezTo>
                  <a:cubicBezTo>
                    <a:pt x="13318" y="14734"/>
                    <a:pt x="17326" y="11433"/>
                    <a:pt x="22631" y="8133"/>
                  </a:cubicBezTo>
                  <a:cubicBezTo>
                    <a:pt x="27935" y="4832"/>
                    <a:pt x="34477" y="2064"/>
                    <a:pt x="41372" y="709"/>
                  </a:cubicBezTo>
                  <a:cubicBezTo>
                    <a:pt x="48267" y="-646"/>
                    <a:pt x="56752" y="-766"/>
                    <a:pt x="64001" y="0"/>
                  </a:cubicBezTo>
                  <a:cubicBezTo>
                    <a:pt x="71249" y="766"/>
                    <a:pt x="78853" y="2830"/>
                    <a:pt x="84865" y="5306"/>
                  </a:cubicBezTo>
                  <a:cubicBezTo>
                    <a:pt x="90876" y="7781"/>
                    <a:pt x="95943" y="11138"/>
                    <a:pt x="100069" y="14851"/>
                  </a:cubicBezTo>
                  <a:cubicBezTo>
                    <a:pt x="104194" y="18563"/>
                    <a:pt x="107259" y="23219"/>
                    <a:pt x="109617" y="27581"/>
                  </a:cubicBezTo>
                  <a:cubicBezTo>
                    <a:pt x="111974" y="31942"/>
                    <a:pt x="113389" y="36539"/>
                    <a:pt x="114214" y="41019"/>
                  </a:cubicBezTo>
                  <a:cubicBezTo>
                    <a:pt x="115039" y="45498"/>
                    <a:pt x="115510" y="50154"/>
                    <a:pt x="114567" y="54456"/>
                  </a:cubicBezTo>
                  <a:cubicBezTo>
                    <a:pt x="113623" y="58758"/>
                    <a:pt x="111029" y="62882"/>
                    <a:pt x="108554" y="66831"/>
                  </a:cubicBezTo>
                  <a:cubicBezTo>
                    <a:pt x="106078" y="70779"/>
                    <a:pt x="102426" y="74903"/>
                    <a:pt x="99716" y="78145"/>
                  </a:cubicBezTo>
                  <a:cubicBezTo>
                    <a:pt x="97005" y="81386"/>
                    <a:pt x="95060" y="83567"/>
                    <a:pt x="92290" y="86279"/>
                  </a:cubicBezTo>
                  <a:cubicBezTo>
                    <a:pt x="89520" y="88990"/>
                    <a:pt x="85512" y="91701"/>
                    <a:pt x="83096" y="94412"/>
                  </a:cubicBezTo>
                  <a:cubicBezTo>
                    <a:pt x="80679" y="97122"/>
                    <a:pt x="78970" y="98595"/>
                    <a:pt x="77792" y="102544"/>
                  </a:cubicBezTo>
                  <a:cubicBezTo>
                    <a:pt x="76613" y="106492"/>
                    <a:pt x="76496" y="110322"/>
                    <a:pt x="76025" y="118102"/>
                  </a:cubicBezTo>
                  <a:cubicBezTo>
                    <a:pt x="75553" y="125881"/>
                    <a:pt x="76968" y="142560"/>
                    <a:pt x="74964" y="149220"/>
                  </a:cubicBezTo>
                  <a:cubicBezTo>
                    <a:pt x="72960" y="155879"/>
                    <a:pt x="68539" y="156704"/>
                    <a:pt x="64001" y="158060"/>
                  </a:cubicBezTo>
                  <a:cubicBezTo>
                    <a:pt x="59463" y="159415"/>
                    <a:pt x="52155" y="158942"/>
                    <a:pt x="47736" y="157351"/>
                  </a:cubicBezTo>
                  <a:cubicBezTo>
                    <a:pt x="43316" y="155759"/>
                    <a:pt x="38896" y="158472"/>
                    <a:pt x="37482" y="148513"/>
                  </a:cubicBezTo>
                  <a:cubicBezTo>
                    <a:pt x="36067" y="138553"/>
                    <a:pt x="38129" y="108731"/>
                    <a:pt x="39249" y="97593"/>
                  </a:cubicBezTo>
                  <a:cubicBezTo>
                    <a:pt x="40368" y="86454"/>
                    <a:pt x="41724" y="86278"/>
                    <a:pt x="44200" y="81682"/>
                  </a:cubicBezTo>
                  <a:cubicBezTo>
                    <a:pt x="46675" y="77085"/>
                    <a:pt x="49562" y="74198"/>
                    <a:pt x="54100" y="70014"/>
                  </a:cubicBezTo>
                  <a:cubicBezTo>
                    <a:pt x="58638" y="65829"/>
                    <a:pt x="67597" y="59700"/>
                    <a:pt x="71428" y="56577"/>
                  </a:cubicBezTo>
                  <a:cubicBezTo>
                    <a:pt x="75258" y="53453"/>
                    <a:pt x="76377" y="53571"/>
                    <a:pt x="77085" y="51273"/>
                  </a:cubicBezTo>
                  <a:cubicBezTo>
                    <a:pt x="77792" y="48974"/>
                    <a:pt x="77026" y="45438"/>
                    <a:pt x="75671" y="42786"/>
                  </a:cubicBezTo>
                  <a:cubicBezTo>
                    <a:pt x="74315" y="40134"/>
                    <a:pt x="71368" y="36952"/>
                    <a:pt x="68952" y="35361"/>
                  </a:cubicBezTo>
                  <a:cubicBezTo>
                    <a:pt x="66535" y="33769"/>
                    <a:pt x="64238" y="33474"/>
                    <a:pt x="61174" y="33239"/>
                  </a:cubicBezTo>
                  <a:cubicBezTo>
                    <a:pt x="58109" y="33003"/>
                    <a:pt x="54220" y="32590"/>
                    <a:pt x="50566" y="33946"/>
                  </a:cubicBezTo>
                  <a:cubicBezTo>
                    <a:pt x="46911" y="35301"/>
                    <a:pt x="42254" y="37718"/>
                    <a:pt x="39249" y="41372"/>
                  </a:cubicBezTo>
                  <a:cubicBezTo>
                    <a:pt x="36243" y="45026"/>
                    <a:pt x="34771" y="52923"/>
                    <a:pt x="32532" y="55870"/>
                  </a:cubicBezTo>
                  <a:cubicBezTo>
                    <a:pt x="30292" y="58816"/>
                    <a:pt x="26933" y="58520"/>
                    <a:pt x="25814" y="59051"/>
                  </a:cubicBezTo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" name="Google Shape;509;g120ce21186d_0_242"/>
            <p:cNvGrpSpPr/>
            <p:nvPr/>
          </p:nvGrpSpPr>
          <p:grpSpPr>
            <a:xfrm>
              <a:off x="9364413" y="2635398"/>
              <a:ext cx="1311525" cy="1839701"/>
              <a:chOff x="3080650" y="823575"/>
              <a:chExt cx="2604300" cy="3653100"/>
            </a:xfrm>
          </p:grpSpPr>
          <p:sp>
            <p:nvSpPr>
              <p:cNvPr id="510" name="Google Shape;510;g120ce21186d_0_242"/>
              <p:cNvSpPr/>
              <p:nvPr/>
            </p:nvSpPr>
            <p:spPr>
              <a:xfrm>
                <a:off x="3080650" y="823575"/>
                <a:ext cx="2604300" cy="2724500"/>
              </a:xfrm>
              <a:custGeom>
                <a:rect b="b" l="l" r="r" t="t"/>
                <a:pathLst>
                  <a:path extrusionOk="0" h="108980" w="104172">
                    <a:moveTo>
                      <a:pt x="0" y="41847"/>
                    </a:moveTo>
                    <a:cubicBezTo>
                      <a:pt x="296" y="40244"/>
                      <a:pt x="237" y="36207"/>
                      <a:pt x="1781" y="32231"/>
                    </a:cubicBezTo>
                    <a:cubicBezTo>
                      <a:pt x="3324" y="28254"/>
                      <a:pt x="5817" y="22230"/>
                      <a:pt x="9260" y="17986"/>
                    </a:cubicBezTo>
                    <a:cubicBezTo>
                      <a:pt x="12702" y="13742"/>
                      <a:pt x="17807" y="9527"/>
                      <a:pt x="22437" y="6767"/>
                    </a:cubicBezTo>
                    <a:cubicBezTo>
                      <a:pt x="27066" y="4006"/>
                      <a:pt x="31370" y="2552"/>
                      <a:pt x="37039" y="1425"/>
                    </a:cubicBezTo>
                    <a:cubicBezTo>
                      <a:pt x="42707" y="297"/>
                      <a:pt x="50275" y="-267"/>
                      <a:pt x="56449" y="0"/>
                    </a:cubicBezTo>
                    <a:cubicBezTo>
                      <a:pt x="62622" y="267"/>
                      <a:pt x="68587" y="1098"/>
                      <a:pt x="74078" y="3028"/>
                    </a:cubicBezTo>
                    <a:cubicBezTo>
                      <a:pt x="79568" y="4957"/>
                      <a:pt x="85207" y="8251"/>
                      <a:pt x="89392" y="11575"/>
                    </a:cubicBezTo>
                    <a:cubicBezTo>
                      <a:pt x="93576" y="14899"/>
                      <a:pt x="96811" y="19143"/>
                      <a:pt x="99186" y="22972"/>
                    </a:cubicBezTo>
                    <a:cubicBezTo>
                      <a:pt x="101560" y="26800"/>
                      <a:pt x="102807" y="30836"/>
                      <a:pt x="103638" y="34546"/>
                    </a:cubicBezTo>
                    <a:cubicBezTo>
                      <a:pt x="104469" y="38255"/>
                      <a:pt x="104617" y="41758"/>
                      <a:pt x="104172" y="45231"/>
                    </a:cubicBezTo>
                    <a:cubicBezTo>
                      <a:pt x="103726" y="48703"/>
                      <a:pt x="102866" y="51908"/>
                      <a:pt x="100967" y="55381"/>
                    </a:cubicBezTo>
                    <a:cubicBezTo>
                      <a:pt x="99067" y="58853"/>
                      <a:pt x="95772" y="62563"/>
                      <a:pt x="92775" y="66065"/>
                    </a:cubicBezTo>
                    <a:cubicBezTo>
                      <a:pt x="89777" y="69567"/>
                      <a:pt x="85948" y="73514"/>
                      <a:pt x="82981" y="76393"/>
                    </a:cubicBezTo>
                    <a:cubicBezTo>
                      <a:pt x="80013" y="79271"/>
                      <a:pt x="77609" y="81023"/>
                      <a:pt x="74968" y="83338"/>
                    </a:cubicBezTo>
                    <a:cubicBezTo>
                      <a:pt x="72326" y="85653"/>
                      <a:pt x="68943" y="87760"/>
                      <a:pt x="67133" y="90283"/>
                    </a:cubicBezTo>
                    <a:cubicBezTo>
                      <a:pt x="65322" y="92805"/>
                      <a:pt x="64610" y="95654"/>
                      <a:pt x="64106" y="98474"/>
                    </a:cubicBezTo>
                    <a:cubicBezTo>
                      <a:pt x="63601" y="101293"/>
                      <a:pt x="64462" y="105508"/>
                      <a:pt x="64106" y="107200"/>
                    </a:cubicBezTo>
                    <a:cubicBezTo>
                      <a:pt x="63749" y="108891"/>
                      <a:pt x="65589" y="108327"/>
                      <a:pt x="61969" y="108624"/>
                    </a:cubicBezTo>
                    <a:cubicBezTo>
                      <a:pt x="58348" y="108920"/>
                      <a:pt x="46179" y="109187"/>
                      <a:pt x="42381" y="108980"/>
                    </a:cubicBezTo>
                    <a:cubicBezTo>
                      <a:pt x="38582" y="108772"/>
                      <a:pt x="39650" y="110316"/>
                      <a:pt x="39176" y="107378"/>
                    </a:cubicBezTo>
                    <a:cubicBezTo>
                      <a:pt x="38701" y="104439"/>
                      <a:pt x="38582" y="96040"/>
                      <a:pt x="39532" y="91351"/>
                    </a:cubicBezTo>
                    <a:cubicBezTo>
                      <a:pt x="40481" y="86661"/>
                      <a:pt x="42440" y="83011"/>
                      <a:pt x="44874" y="79242"/>
                    </a:cubicBezTo>
                    <a:cubicBezTo>
                      <a:pt x="47307" y="75472"/>
                      <a:pt x="49860" y="72831"/>
                      <a:pt x="54134" y="68736"/>
                    </a:cubicBezTo>
                    <a:cubicBezTo>
                      <a:pt x="58407" y="64640"/>
                      <a:pt x="66717" y="58674"/>
                      <a:pt x="70516" y="54668"/>
                    </a:cubicBezTo>
                    <a:cubicBezTo>
                      <a:pt x="74314" y="50661"/>
                      <a:pt x="75917" y="47960"/>
                      <a:pt x="76927" y="44696"/>
                    </a:cubicBezTo>
                    <a:cubicBezTo>
                      <a:pt x="77936" y="41431"/>
                      <a:pt x="77847" y="38315"/>
                      <a:pt x="76571" y="35081"/>
                    </a:cubicBezTo>
                    <a:cubicBezTo>
                      <a:pt x="75294" y="31846"/>
                      <a:pt x="72416" y="27661"/>
                      <a:pt x="69270" y="25287"/>
                    </a:cubicBezTo>
                    <a:cubicBezTo>
                      <a:pt x="66124" y="22912"/>
                      <a:pt x="61761" y="21369"/>
                      <a:pt x="57695" y="20835"/>
                    </a:cubicBezTo>
                    <a:cubicBezTo>
                      <a:pt x="53629" y="20300"/>
                      <a:pt x="48672" y="21012"/>
                      <a:pt x="44874" y="22081"/>
                    </a:cubicBezTo>
                    <a:cubicBezTo>
                      <a:pt x="41075" y="23149"/>
                      <a:pt x="37543" y="25226"/>
                      <a:pt x="34902" y="27245"/>
                    </a:cubicBezTo>
                    <a:cubicBezTo>
                      <a:pt x="32260" y="29263"/>
                      <a:pt x="30569" y="31133"/>
                      <a:pt x="29026" y="34190"/>
                    </a:cubicBezTo>
                    <a:cubicBezTo>
                      <a:pt x="27482" y="37247"/>
                      <a:pt x="26206" y="43687"/>
                      <a:pt x="25642" y="45587"/>
                    </a:cubicBezTo>
                  </a:path>
                </a:pathLst>
              </a:cu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g120ce21186d_0_242"/>
              <p:cNvSpPr/>
              <p:nvPr/>
            </p:nvSpPr>
            <p:spPr>
              <a:xfrm>
                <a:off x="4033341" y="3788475"/>
                <a:ext cx="690600" cy="688200"/>
              </a:xfrm>
              <a:prstGeom prst="rect">
                <a:avLst/>
              </a:pr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2" name="Google Shape;512;g120ce21186d_0_242"/>
          <p:cNvSpPr/>
          <p:nvPr/>
        </p:nvSpPr>
        <p:spPr>
          <a:xfrm>
            <a:off x="-31200" y="583450"/>
            <a:ext cx="9206400" cy="3859800"/>
          </a:xfrm>
          <a:prstGeom prst="rect">
            <a:avLst/>
          </a:prstGeom>
          <a:solidFill>
            <a:srgbClr val="FFFFFF">
              <a:alpha val="8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20ce21186d_0_242"/>
          <p:cNvSpPr txBox="1"/>
          <p:nvPr/>
        </p:nvSpPr>
        <p:spPr>
          <a:xfrm>
            <a:off x="1786438" y="1316925"/>
            <a:ext cx="5340900" cy="18468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‘city’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‘Oakland, CA’ &amp;&amp;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‘instrument’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‘saxophone’)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0ce21186d_0_294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120ce21186d_0_294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520" name="Google Shape;520;g120ce21186d_0_294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120ce21186d_0_294"/>
          <p:cNvSpPr txBox="1"/>
          <p:nvPr/>
        </p:nvSpPr>
        <p:spPr>
          <a:xfrm>
            <a:off x="-31200" y="4684175"/>
            <a:ext cx="9206400" cy="4443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gives us a construct that allows us to do this! That construct is called an </a:t>
            </a:r>
            <a:r>
              <a:rPr b="1"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r>
              <a:rPr lang="f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2" name="Google Shape;522;g120ce21186d_0_294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20ce21186d_0_294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524" name="Google Shape;524;g120ce21186d_0_294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5" name="Google Shape;525;g120ce21186d_0_294"/>
          <p:cNvGraphicFramePr/>
          <p:nvPr/>
        </p:nvGraphicFramePr>
        <p:xfrm>
          <a:off x="1765087" y="1222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{DFE92DD2-3029-4364-A83E-160567E009C8}</a:tableStyleId>
              </a:tblPr>
              <a:tblGrid>
                <a:gridCol w="772425"/>
                <a:gridCol w="772425"/>
                <a:gridCol w="772425"/>
                <a:gridCol w="772425"/>
                <a:gridCol w="772425"/>
                <a:gridCol w="772425"/>
              </a:tblGrid>
              <a:tr h="2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26" name="Google Shape;526;g120ce21186d_0_294"/>
          <p:cNvGrpSpPr/>
          <p:nvPr/>
        </p:nvGrpSpPr>
        <p:grpSpPr>
          <a:xfrm>
            <a:off x="1389576" y="3578137"/>
            <a:ext cx="1710818" cy="302100"/>
            <a:chOff x="2871598" y="3602100"/>
            <a:chExt cx="1224900" cy="302100"/>
          </a:xfrm>
        </p:grpSpPr>
        <p:sp>
          <p:nvSpPr>
            <p:cNvPr id="527" name="Google Shape;527;g120ce21186d_0_294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120ce21186d_0_294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‘Lehman’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g120ce21186d_0_294"/>
          <p:cNvGrpSpPr/>
          <p:nvPr/>
        </p:nvGrpSpPr>
        <p:grpSpPr>
          <a:xfrm>
            <a:off x="201576" y="2705662"/>
            <a:ext cx="1710818" cy="302100"/>
            <a:chOff x="2871598" y="3602100"/>
            <a:chExt cx="1224900" cy="302100"/>
          </a:xfrm>
        </p:grpSpPr>
        <p:sp>
          <p:nvSpPr>
            <p:cNvPr id="530" name="Google Shape;530;g120ce21186d_0_294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120ce21186d_0_294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‘Josh’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g120ce21186d_0_294"/>
          <p:cNvGrpSpPr/>
          <p:nvPr/>
        </p:nvGrpSpPr>
        <p:grpSpPr>
          <a:xfrm>
            <a:off x="2612529" y="2848337"/>
            <a:ext cx="2048278" cy="302100"/>
            <a:chOff x="2887081" y="3602100"/>
            <a:chExt cx="1224900" cy="302100"/>
          </a:xfrm>
        </p:grpSpPr>
        <p:sp>
          <p:nvSpPr>
            <p:cNvPr id="533" name="Google Shape;533;g120ce21186d_0_294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120ce21186d_0_294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‘jl@me.com’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g120ce21186d_0_294"/>
          <p:cNvGrpSpPr/>
          <p:nvPr/>
        </p:nvGrpSpPr>
        <p:grpSpPr>
          <a:xfrm>
            <a:off x="5088101" y="3032484"/>
            <a:ext cx="1710818" cy="302100"/>
            <a:chOff x="2871598" y="3602100"/>
            <a:chExt cx="1224900" cy="302100"/>
          </a:xfrm>
        </p:grpSpPr>
        <p:sp>
          <p:nvSpPr>
            <p:cNvPr id="536" name="Google Shape;536;g120ce21186d_0_294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120ce21186d_0_294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‘green’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g120ce21186d_0_294"/>
          <p:cNvGrpSpPr/>
          <p:nvPr/>
        </p:nvGrpSpPr>
        <p:grpSpPr>
          <a:xfrm>
            <a:off x="3577920" y="3862977"/>
            <a:ext cx="2468908" cy="302100"/>
            <a:chOff x="2887081" y="3602100"/>
            <a:chExt cx="1224900" cy="302100"/>
          </a:xfrm>
        </p:grpSpPr>
        <p:sp>
          <p:nvSpPr>
            <p:cNvPr id="539" name="Google Shape;539;g120ce21186d_0_294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120ce21186d_0_294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‘Oakland, CA’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g120ce21186d_0_294"/>
          <p:cNvGrpSpPr/>
          <p:nvPr/>
        </p:nvGrpSpPr>
        <p:grpSpPr>
          <a:xfrm>
            <a:off x="6473520" y="3625872"/>
            <a:ext cx="2468908" cy="302100"/>
            <a:chOff x="2887081" y="3602100"/>
            <a:chExt cx="1224900" cy="302100"/>
          </a:xfrm>
        </p:grpSpPr>
        <p:sp>
          <p:nvSpPr>
            <p:cNvPr id="542" name="Google Shape;542;g120ce21186d_0_294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120ce21186d_0_294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‘saxophone’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g120ce21186d_0_294"/>
          <p:cNvSpPr/>
          <p:nvPr/>
        </p:nvSpPr>
        <p:spPr>
          <a:xfrm>
            <a:off x="1539937" y="1723712"/>
            <a:ext cx="604100" cy="983825"/>
          </a:xfrm>
          <a:custGeom>
            <a:rect b="b" l="l" r="r" t="t"/>
            <a:pathLst>
              <a:path extrusionOk="0" h="39353" w="24164">
                <a:moveTo>
                  <a:pt x="24164" y="0"/>
                </a:moveTo>
                <a:cubicBezTo>
                  <a:pt x="22898" y="3452"/>
                  <a:pt x="19274" y="15534"/>
                  <a:pt x="16570" y="20712"/>
                </a:cubicBezTo>
                <a:cubicBezTo>
                  <a:pt x="13866" y="25890"/>
                  <a:pt x="10701" y="27961"/>
                  <a:pt x="7940" y="31068"/>
                </a:cubicBezTo>
                <a:cubicBezTo>
                  <a:pt x="5178" y="34174"/>
                  <a:pt x="1323" y="37972"/>
                  <a:pt x="0" y="3935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20ce21186d_0_294"/>
          <p:cNvSpPr/>
          <p:nvPr/>
        </p:nvSpPr>
        <p:spPr>
          <a:xfrm>
            <a:off x="2217396" y="1740987"/>
            <a:ext cx="703350" cy="1846825"/>
          </a:xfrm>
          <a:custGeom>
            <a:rect b="b" l="l" r="r" t="t"/>
            <a:pathLst>
              <a:path extrusionOk="0" h="73873" w="28134">
                <a:moveTo>
                  <a:pt x="28134" y="0"/>
                </a:moveTo>
                <a:cubicBezTo>
                  <a:pt x="24452" y="4084"/>
                  <a:pt x="10702" y="16684"/>
                  <a:pt x="6042" y="24509"/>
                </a:cubicBezTo>
                <a:cubicBezTo>
                  <a:pt x="1381" y="32333"/>
                  <a:pt x="863" y="38719"/>
                  <a:pt x="173" y="46947"/>
                </a:cubicBezTo>
                <a:cubicBezTo>
                  <a:pt x="-517" y="55174"/>
                  <a:pt x="1611" y="69385"/>
                  <a:pt x="1899" y="7387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20ce21186d_0_294"/>
          <p:cNvSpPr/>
          <p:nvPr/>
        </p:nvSpPr>
        <p:spPr>
          <a:xfrm>
            <a:off x="3340016" y="1740987"/>
            <a:ext cx="348800" cy="1121900"/>
          </a:xfrm>
          <a:custGeom>
            <a:rect b="b" l="l" r="r" t="t"/>
            <a:pathLst>
              <a:path extrusionOk="0" h="44876" w="13952">
                <a:moveTo>
                  <a:pt x="13952" y="0"/>
                </a:moveTo>
                <a:cubicBezTo>
                  <a:pt x="11938" y="4142"/>
                  <a:pt x="4171" y="19043"/>
                  <a:pt x="1870" y="24854"/>
                </a:cubicBezTo>
                <a:cubicBezTo>
                  <a:pt x="-431" y="30664"/>
                  <a:pt x="144" y="31528"/>
                  <a:pt x="144" y="34865"/>
                </a:cubicBezTo>
                <a:cubicBezTo>
                  <a:pt x="144" y="38202"/>
                  <a:pt x="1582" y="43207"/>
                  <a:pt x="1870" y="4487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20ce21186d_0_294"/>
          <p:cNvSpPr/>
          <p:nvPr/>
        </p:nvSpPr>
        <p:spPr>
          <a:xfrm>
            <a:off x="4413737" y="1740977"/>
            <a:ext cx="401050" cy="2140250"/>
          </a:xfrm>
          <a:custGeom>
            <a:rect b="b" l="l" r="r" t="t"/>
            <a:pathLst>
              <a:path extrusionOk="0" h="85610" w="16042">
                <a:moveTo>
                  <a:pt x="2417" y="0"/>
                </a:moveTo>
                <a:cubicBezTo>
                  <a:pt x="4200" y="3567"/>
                  <a:pt x="10874" y="13808"/>
                  <a:pt x="13118" y="21403"/>
                </a:cubicBezTo>
                <a:cubicBezTo>
                  <a:pt x="15361" y="28997"/>
                  <a:pt x="16397" y="37454"/>
                  <a:pt x="15880" y="45567"/>
                </a:cubicBezTo>
                <a:cubicBezTo>
                  <a:pt x="15362" y="53679"/>
                  <a:pt x="12657" y="63402"/>
                  <a:pt x="10011" y="70076"/>
                </a:cubicBezTo>
                <a:cubicBezTo>
                  <a:pt x="7364" y="76749"/>
                  <a:pt x="1668" y="83021"/>
                  <a:pt x="0" y="8561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20ce21186d_0_294"/>
          <p:cNvSpPr/>
          <p:nvPr/>
        </p:nvSpPr>
        <p:spPr>
          <a:xfrm>
            <a:off x="5993037" y="1740972"/>
            <a:ext cx="1389450" cy="1907250"/>
          </a:xfrm>
          <a:custGeom>
            <a:rect b="b" l="l" r="r" t="t"/>
            <a:pathLst>
              <a:path extrusionOk="0" h="76290" w="55578">
                <a:moveTo>
                  <a:pt x="0" y="0"/>
                </a:moveTo>
                <a:cubicBezTo>
                  <a:pt x="3049" y="4200"/>
                  <a:pt x="11392" y="18008"/>
                  <a:pt x="18296" y="25200"/>
                </a:cubicBezTo>
                <a:cubicBezTo>
                  <a:pt x="25200" y="32391"/>
                  <a:pt x="35210" y="34635"/>
                  <a:pt x="41424" y="43150"/>
                </a:cubicBezTo>
                <a:cubicBezTo>
                  <a:pt x="47637" y="51665"/>
                  <a:pt x="53219" y="70766"/>
                  <a:pt x="55578" y="7629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20ce21186d_0_294"/>
          <p:cNvSpPr txBox="1"/>
          <p:nvPr/>
        </p:nvSpPr>
        <p:spPr>
          <a:xfrm>
            <a:off x="430312" y="984225"/>
            <a:ext cx="1024800" cy="2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Font typeface="Arial"/>
              <a:buNone/>
            </a:pPr>
            <a:r>
              <a:rPr b="1" i="0" lang="fr" sz="1500" u="none" cap="none" strike="noStrike">
                <a:solidFill>
                  <a:schemeClr val="dk1"/>
                </a:solidFill>
              </a:rPr>
              <a:t>user</a:t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550" name="Google Shape;550;g120ce21186d_0_294"/>
          <p:cNvSpPr/>
          <p:nvPr/>
        </p:nvSpPr>
        <p:spPr>
          <a:xfrm>
            <a:off x="944462" y="1231812"/>
            <a:ext cx="811225" cy="457400"/>
          </a:xfrm>
          <a:custGeom>
            <a:rect b="b" l="l" r="r" t="t"/>
            <a:pathLst>
              <a:path extrusionOk="0" h="18296" w="32449">
                <a:moveTo>
                  <a:pt x="0" y="0"/>
                </a:moveTo>
                <a:cubicBezTo>
                  <a:pt x="575" y="1783"/>
                  <a:pt x="1323" y="7997"/>
                  <a:pt x="3452" y="10701"/>
                </a:cubicBezTo>
                <a:cubicBezTo>
                  <a:pt x="5580" y="13405"/>
                  <a:pt x="7940" y="14958"/>
                  <a:pt x="12773" y="16224"/>
                </a:cubicBezTo>
                <a:cubicBezTo>
                  <a:pt x="17605" y="17489"/>
                  <a:pt x="29169" y="17950"/>
                  <a:pt x="32449" y="1829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20ce21186d_0_294"/>
          <p:cNvSpPr/>
          <p:nvPr/>
        </p:nvSpPr>
        <p:spPr>
          <a:xfrm>
            <a:off x="5238816" y="1732347"/>
            <a:ext cx="521225" cy="1303150"/>
          </a:xfrm>
          <a:custGeom>
            <a:rect b="b" l="l" r="r" t="t"/>
            <a:pathLst>
              <a:path extrusionOk="0" h="52126" w="20849">
                <a:moveTo>
                  <a:pt x="137" y="0"/>
                </a:moveTo>
                <a:cubicBezTo>
                  <a:pt x="252" y="4372"/>
                  <a:pt x="-553" y="19273"/>
                  <a:pt x="827" y="26235"/>
                </a:cubicBezTo>
                <a:cubicBezTo>
                  <a:pt x="2207" y="33196"/>
                  <a:pt x="5084" y="37453"/>
                  <a:pt x="8421" y="41769"/>
                </a:cubicBezTo>
                <a:cubicBezTo>
                  <a:pt x="11758" y="46084"/>
                  <a:pt x="18777" y="50399"/>
                  <a:pt x="20849" y="5212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20ce21186d_0_294"/>
          <p:cNvSpPr txBox="1"/>
          <p:nvPr/>
        </p:nvSpPr>
        <p:spPr>
          <a:xfrm rot="-2297095">
            <a:off x="2001335" y="700216"/>
            <a:ext cx="1081230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firstName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20ce21186d_0_294"/>
          <p:cNvSpPr txBox="1"/>
          <p:nvPr/>
        </p:nvSpPr>
        <p:spPr>
          <a:xfrm rot="-2295489">
            <a:off x="2780724" y="730433"/>
            <a:ext cx="975766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lastName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20ce21186d_0_294"/>
          <p:cNvSpPr txBox="1"/>
          <p:nvPr/>
        </p:nvSpPr>
        <p:spPr>
          <a:xfrm rot="-2297883">
            <a:off x="3522624" y="839708"/>
            <a:ext cx="630736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20ce21186d_0_294"/>
          <p:cNvSpPr txBox="1"/>
          <p:nvPr/>
        </p:nvSpPr>
        <p:spPr>
          <a:xfrm rot="-2297001">
            <a:off x="4268666" y="774091"/>
            <a:ext cx="834314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20ce21186d_0_294"/>
          <p:cNvSpPr txBox="1"/>
          <p:nvPr/>
        </p:nvSpPr>
        <p:spPr>
          <a:xfrm rot="-2296994">
            <a:off x="4975176" y="781239"/>
            <a:ext cx="819789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favColor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20ce21186d_0_294"/>
          <p:cNvSpPr txBox="1"/>
          <p:nvPr/>
        </p:nvSpPr>
        <p:spPr>
          <a:xfrm rot="-2296593">
            <a:off x="5721523" y="690359"/>
            <a:ext cx="1043655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instrument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g120ce21186d_0_294"/>
          <p:cNvGrpSpPr/>
          <p:nvPr/>
        </p:nvGrpSpPr>
        <p:grpSpPr>
          <a:xfrm>
            <a:off x="2944471" y="523453"/>
            <a:ext cx="3024826" cy="3810246"/>
            <a:chOff x="9220575" y="2497450"/>
            <a:chExt cx="1647150" cy="2190300"/>
          </a:xfrm>
        </p:grpSpPr>
        <p:sp>
          <p:nvSpPr>
            <p:cNvPr id="559" name="Google Shape;559;g120ce21186d_0_294"/>
            <p:cNvSpPr/>
            <p:nvPr/>
          </p:nvSpPr>
          <p:spPr>
            <a:xfrm>
              <a:off x="9220575" y="2497450"/>
              <a:ext cx="1647150" cy="2190300"/>
            </a:xfrm>
            <a:custGeom>
              <a:rect b="b" l="l" r="r" t="t"/>
              <a:pathLst>
                <a:path extrusionOk="0" h="87612" w="65886">
                  <a:moveTo>
                    <a:pt x="1781" y="14602"/>
                  </a:moveTo>
                  <a:cubicBezTo>
                    <a:pt x="3591" y="10506"/>
                    <a:pt x="7271" y="7419"/>
                    <a:pt x="10862" y="4986"/>
                  </a:cubicBezTo>
                  <a:cubicBezTo>
                    <a:pt x="14453" y="2552"/>
                    <a:pt x="18370" y="831"/>
                    <a:pt x="23327" y="0"/>
                  </a:cubicBezTo>
                  <a:cubicBezTo>
                    <a:pt x="28283" y="-831"/>
                    <a:pt x="35465" y="-653"/>
                    <a:pt x="40600" y="0"/>
                  </a:cubicBezTo>
                  <a:cubicBezTo>
                    <a:pt x="45734" y="653"/>
                    <a:pt x="50305" y="1276"/>
                    <a:pt x="54134" y="3918"/>
                  </a:cubicBezTo>
                  <a:cubicBezTo>
                    <a:pt x="57962" y="6559"/>
                    <a:pt x="61613" y="12168"/>
                    <a:pt x="63572" y="15849"/>
                  </a:cubicBezTo>
                  <a:cubicBezTo>
                    <a:pt x="65530" y="19529"/>
                    <a:pt x="66153" y="22318"/>
                    <a:pt x="65886" y="25999"/>
                  </a:cubicBezTo>
                  <a:cubicBezTo>
                    <a:pt x="65618" y="29679"/>
                    <a:pt x="64313" y="33923"/>
                    <a:pt x="61969" y="37930"/>
                  </a:cubicBezTo>
                  <a:cubicBezTo>
                    <a:pt x="59624" y="41936"/>
                    <a:pt x="53926" y="45527"/>
                    <a:pt x="51819" y="50039"/>
                  </a:cubicBezTo>
                  <a:cubicBezTo>
                    <a:pt x="49711" y="54550"/>
                    <a:pt x="49979" y="59625"/>
                    <a:pt x="49326" y="64997"/>
                  </a:cubicBezTo>
                  <a:cubicBezTo>
                    <a:pt x="48673" y="70368"/>
                    <a:pt x="50394" y="78500"/>
                    <a:pt x="47901" y="82270"/>
                  </a:cubicBezTo>
                  <a:cubicBezTo>
                    <a:pt x="45408" y="86039"/>
                    <a:pt x="39621" y="87523"/>
                    <a:pt x="34368" y="87612"/>
                  </a:cubicBezTo>
                  <a:cubicBezTo>
                    <a:pt x="29114" y="87701"/>
                    <a:pt x="19824" y="86365"/>
                    <a:pt x="16382" y="82804"/>
                  </a:cubicBezTo>
                  <a:cubicBezTo>
                    <a:pt x="12939" y="79242"/>
                    <a:pt x="13829" y="71852"/>
                    <a:pt x="13711" y="66243"/>
                  </a:cubicBezTo>
                  <a:cubicBezTo>
                    <a:pt x="13592" y="60633"/>
                    <a:pt x="16411" y="53303"/>
                    <a:pt x="15670" y="49148"/>
                  </a:cubicBezTo>
                  <a:cubicBezTo>
                    <a:pt x="14928" y="44993"/>
                    <a:pt x="11871" y="44577"/>
                    <a:pt x="9260" y="41313"/>
                  </a:cubicBezTo>
                  <a:cubicBezTo>
                    <a:pt x="6648" y="38048"/>
                    <a:pt x="1246" y="34011"/>
                    <a:pt x="0" y="29560"/>
                  </a:cubicBezTo>
                  <a:cubicBezTo>
                    <a:pt x="-1246" y="25108"/>
                    <a:pt x="-29" y="18697"/>
                    <a:pt x="1781" y="14602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120ce21186d_0_294"/>
            <p:cNvSpPr/>
            <p:nvPr/>
          </p:nvSpPr>
          <p:spPr>
            <a:xfrm>
              <a:off x="9305091" y="2577798"/>
              <a:ext cx="1502325" cy="2029750"/>
            </a:xfrm>
            <a:custGeom>
              <a:rect b="b" l="l" r="r" t="t"/>
              <a:pathLst>
                <a:path extrusionOk="0" h="81190" w="60093">
                  <a:moveTo>
                    <a:pt x="687" y="13531"/>
                  </a:moveTo>
                  <a:cubicBezTo>
                    <a:pt x="2204" y="9814"/>
                    <a:pt x="5774" y="6876"/>
                    <a:pt x="9102" y="4621"/>
                  </a:cubicBezTo>
                  <a:cubicBezTo>
                    <a:pt x="12429" y="2365"/>
                    <a:pt x="16060" y="770"/>
                    <a:pt x="20653" y="0"/>
                  </a:cubicBezTo>
                  <a:cubicBezTo>
                    <a:pt x="25246" y="-770"/>
                    <a:pt x="31901" y="-605"/>
                    <a:pt x="36660" y="0"/>
                  </a:cubicBezTo>
                  <a:cubicBezTo>
                    <a:pt x="41418" y="605"/>
                    <a:pt x="45654" y="1183"/>
                    <a:pt x="49202" y="3631"/>
                  </a:cubicBezTo>
                  <a:cubicBezTo>
                    <a:pt x="52750" y="6078"/>
                    <a:pt x="56132" y="11276"/>
                    <a:pt x="57948" y="14687"/>
                  </a:cubicBezTo>
                  <a:cubicBezTo>
                    <a:pt x="59763" y="18097"/>
                    <a:pt x="60647" y="20640"/>
                    <a:pt x="60093" y="24093"/>
                  </a:cubicBezTo>
                  <a:cubicBezTo>
                    <a:pt x="59538" y="27545"/>
                    <a:pt x="57048" y="31516"/>
                    <a:pt x="54619" y="35401"/>
                  </a:cubicBezTo>
                  <a:cubicBezTo>
                    <a:pt x="52189" y="39285"/>
                    <a:pt x="47342" y="43229"/>
                    <a:pt x="45515" y="47402"/>
                  </a:cubicBezTo>
                  <a:cubicBezTo>
                    <a:pt x="43687" y="51574"/>
                    <a:pt x="44240" y="55574"/>
                    <a:pt x="43654" y="60436"/>
                  </a:cubicBezTo>
                  <a:cubicBezTo>
                    <a:pt x="43067" y="65298"/>
                    <a:pt x="44126" y="73115"/>
                    <a:pt x="41998" y="76574"/>
                  </a:cubicBezTo>
                  <a:cubicBezTo>
                    <a:pt x="39869" y="80033"/>
                    <a:pt x="35436" y="81155"/>
                    <a:pt x="30885" y="81190"/>
                  </a:cubicBezTo>
                  <a:cubicBezTo>
                    <a:pt x="26333" y="81224"/>
                    <a:pt x="17560" y="80033"/>
                    <a:pt x="14689" y="76781"/>
                  </a:cubicBezTo>
                  <a:cubicBezTo>
                    <a:pt x="11817" y="73528"/>
                    <a:pt x="13688" y="67228"/>
                    <a:pt x="13654" y="61677"/>
                  </a:cubicBezTo>
                  <a:cubicBezTo>
                    <a:pt x="13619" y="56125"/>
                    <a:pt x="14930" y="47883"/>
                    <a:pt x="14482" y="43470"/>
                  </a:cubicBezTo>
                  <a:cubicBezTo>
                    <a:pt x="14033" y="39056"/>
                    <a:pt x="13377" y="37953"/>
                    <a:pt x="10964" y="35195"/>
                  </a:cubicBezTo>
                  <a:cubicBezTo>
                    <a:pt x="8550" y="32436"/>
                    <a:pt x="1712" y="30529"/>
                    <a:pt x="0" y="26919"/>
                  </a:cubicBezTo>
                  <a:cubicBezTo>
                    <a:pt x="-1712" y="23308"/>
                    <a:pt x="-830" y="17247"/>
                    <a:pt x="687" y="13531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120ce21186d_0_294"/>
            <p:cNvSpPr/>
            <p:nvPr/>
          </p:nvSpPr>
          <p:spPr>
            <a:xfrm>
              <a:off x="9309600" y="2559775"/>
              <a:ext cx="1442399" cy="1989975"/>
            </a:xfrm>
            <a:custGeom>
              <a:rect b="b" l="l" r="r" t="t"/>
              <a:pathLst>
                <a:path extrusionOk="0" h="158060" w="114567">
                  <a:moveTo>
                    <a:pt x="3537" y="53747"/>
                  </a:moveTo>
                  <a:cubicBezTo>
                    <a:pt x="2947" y="51920"/>
                    <a:pt x="-1001" y="48325"/>
                    <a:pt x="0" y="42786"/>
                  </a:cubicBezTo>
                  <a:cubicBezTo>
                    <a:pt x="1001" y="37246"/>
                    <a:pt x="5775" y="26285"/>
                    <a:pt x="9547" y="20510"/>
                  </a:cubicBezTo>
                  <a:cubicBezTo>
                    <a:pt x="13318" y="14734"/>
                    <a:pt x="17326" y="11433"/>
                    <a:pt x="22631" y="8133"/>
                  </a:cubicBezTo>
                  <a:cubicBezTo>
                    <a:pt x="27935" y="4832"/>
                    <a:pt x="34477" y="2064"/>
                    <a:pt x="41372" y="709"/>
                  </a:cubicBezTo>
                  <a:cubicBezTo>
                    <a:pt x="48267" y="-646"/>
                    <a:pt x="56752" y="-766"/>
                    <a:pt x="64001" y="0"/>
                  </a:cubicBezTo>
                  <a:cubicBezTo>
                    <a:pt x="71249" y="766"/>
                    <a:pt x="78853" y="2830"/>
                    <a:pt x="84865" y="5306"/>
                  </a:cubicBezTo>
                  <a:cubicBezTo>
                    <a:pt x="90876" y="7781"/>
                    <a:pt x="95943" y="11138"/>
                    <a:pt x="100069" y="14851"/>
                  </a:cubicBezTo>
                  <a:cubicBezTo>
                    <a:pt x="104194" y="18563"/>
                    <a:pt x="107259" y="23219"/>
                    <a:pt x="109617" y="27581"/>
                  </a:cubicBezTo>
                  <a:cubicBezTo>
                    <a:pt x="111974" y="31942"/>
                    <a:pt x="113389" y="36539"/>
                    <a:pt x="114214" y="41019"/>
                  </a:cubicBezTo>
                  <a:cubicBezTo>
                    <a:pt x="115039" y="45498"/>
                    <a:pt x="115510" y="50154"/>
                    <a:pt x="114567" y="54456"/>
                  </a:cubicBezTo>
                  <a:cubicBezTo>
                    <a:pt x="113623" y="58758"/>
                    <a:pt x="111029" y="62882"/>
                    <a:pt x="108554" y="66831"/>
                  </a:cubicBezTo>
                  <a:cubicBezTo>
                    <a:pt x="106078" y="70779"/>
                    <a:pt x="102426" y="74903"/>
                    <a:pt x="99716" y="78145"/>
                  </a:cubicBezTo>
                  <a:cubicBezTo>
                    <a:pt x="97005" y="81386"/>
                    <a:pt x="95060" y="83567"/>
                    <a:pt x="92290" y="86279"/>
                  </a:cubicBezTo>
                  <a:cubicBezTo>
                    <a:pt x="89520" y="88990"/>
                    <a:pt x="85512" y="91701"/>
                    <a:pt x="83096" y="94412"/>
                  </a:cubicBezTo>
                  <a:cubicBezTo>
                    <a:pt x="80679" y="97122"/>
                    <a:pt x="78970" y="98595"/>
                    <a:pt x="77792" y="102544"/>
                  </a:cubicBezTo>
                  <a:cubicBezTo>
                    <a:pt x="76613" y="106492"/>
                    <a:pt x="76496" y="110322"/>
                    <a:pt x="76025" y="118102"/>
                  </a:cubicBezTo>
                  <a:cubicBezTo>
                    <a:pt x="75553" y="125881"/>
                    <a:pt x="76968" y="142560"/>
                    <a:pt x="74964" y="149220"/>
                  </a:cubicBezTo>
                  <a:cubicBezTo>
                    <a:pt x="72960" y="155879"/>
                    <a:pt x="68539" y="156704"/>
                    <a:pt x="64001" y="158060"/>
                  </a:cubicBezTo>
                  <a:cubicBezTo>
                    <a:pt x="59463" y="159415"/>
                    <a:pt x="52155" y="158942"/>
                    <a:pt x="47736" y="157351"/>
                  </a:cubicBezTo>
                  <a:cubicBezTo>
                    <a:pt x="43316" y="155759"/>
                    <a:pt x="38896" y="158472"/>
                    <a:pt x="37482" y="148513"/>
                  </a:cubicBezTo>
                  <a:cubicBezTo>
                    <a:pt x="36067" y="138553"/>
                    <a:pt x="38129" y="108731"/>
                    <a:pt x="39249" y="97593"/>
                  </a:cubicBezTo>
                  <a:cubicBezTo>
                    <a:pt x="40368" y="86454"/>
                    <a:pt x="41724" y="86278"/>
                    <a:pt x="44200" y="81682"/>
                  </a:cubicBezTo>
                  <a:cubicBezTo>
                    <a:pt x="46675" y="77085"/>
                    <a:pt x="49562" y="74198"/>
                    <a:pt x="54100" y="70014"/>
                  </a:cubicBezTo>
                  <a:cubicBezTo>
                    <a:pt x="58638" y="65829"/>
                    <a:pt x="67597" y="59700"/>
                    <a:pt x="71428" y="56577"/>
                  </a:cubicBezTo>
                  <a:cubicBezTo>
                    <a:pt x="75258" y="53453"/>
                    <a:pt x="76377" y="53571"/>
                    <a:pt x="77085" y="51273"/>
                  </a:cubicBezTo>
                  <a:cubicBezTo>
                    <a:pt x="77792" y="48974"/>
                    <a:pt x="77026" y="45438"/>
                    <a:pt x="75671" y="42786"/>
                  </a:cubicBezTo>
                  <a:cubicBezTo>
                    <a:pt x="74315" y="40134"/>
                    <a:pt x="71368" y="36952"/>
                    <a:pt x="68952" y="35361"/>
                  </a:cubicBezTo>
                  <a:cubicBezTo>
                    <a:pt x="66535" y="33769"/>
                    <a:pt x="64238" y="33474"/>
                    <a:pt x="61174" y="33239"/>
                  </a:cubicBezTo>
                  <a:cubicBezTo>
                    <a:pt x="58109" y="33003"/>
                    <a:pt x="54220" y="32590"/>
                    <a:pt x="50566" y="33946"/>
                  </a:cubicBezTo>
                  <a:cubicBezTo>
                    <a:pt x="46911" y="35301"/>
                    <a:pt x="42254" y="37718"/>
                    <a:pt x="39249" y="41372"/>
                  </a:cubicBezTo>
                  <a:cubicBezTo>
                    <a:pt x="36243" y="45026"/>
                    <a:pt x="34771" y="52923"/>
                    <a:pt x="32532" y="55870"/>
                  </a:cubicBezTo>
                  <a:cubicBezTo>
                    <a:pt x="30292" y="58816"/>
                    <a:pt x="26933" y="58520"/>
                    <a:pt x="25814" y="59051"/>
                  </a:cubicBezTo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g120ce21186d_0_294"/>
            <p:cNvGrpSpPr/>
            <p:nvPr/>
          </p:nvGrpSpPr>
          <p:grpSpPr>
            <a:xfrm>
              <a:off x="9364413" y="2635398"/>
              <a:ext cx="1311525" cy="1839701"/>
              <a:chOff x="3080650" y="823575"/>
              <a:chExt cx="2604300" cy="3653100"/>
            </a:xfrm>
          </p:grpSpPr>
          <p:sp>
            <p:nvSpPr>
              <p:cNvPr id="563" name="Google Shape;563;g120ce21186d_0_294"/>
              <p:cNvSpPr/>
              <p:nvPr/>
            </p:nvSpPr>
            <p:spPr>
              <a:xfrm>
                <a:off x="3080650" y="823575"/>
                <a:ext cx="2604300" cy="2724500"/>
              </a:xfrm>
              <a:custGeom>
                <a:rect b="b" l="l" r="r" t="t"/>
                <a:pathLst>
                  <a:path extrusionOk="0" h="108980" w="104172">
                    <a:moveTo>
                      <a:pt x="0" y="41847"/>
                    </a:moveTo>
                    <a:cubicBezTo>
                      <a:pt x="296" y="40244"/>
                      <a:pt x="237" y="36207"/>
                      <a:pt x="1781" y="32231"/>
                    </a:cubicBezTo>
                    <a:cubicBezTo>
                      <a:pt x="3324" y="28254"/>
                      <a:pt x="5817" y="22230"/>
                      <a:pt x="9260" y="17986"/>
                    </a:cubicBezTo>
                    <a:cubicBezTo>
                      <a:pt x="12702" y="13742"/>
                      <a:pt x="17807" y="9527"/>
                      <a:pt x="22437" y="6767"/>
                    </a:cubicBezTo>
                    <a:cubicBezTo>
                      <a:pt x="27066" y="4006"/>
                      <a:pt x="31370" y="2552"/>
                      <a:pt x="37039" y="1425"/>
                    </a:cubicBezTo>
                    <a:cubicBezTo>
                      <a:pt x="42707" y="297"/>
                      <a:pt x="50275" y="-267"/>
                      <a:pt x="56449" y="0"/>
                    </a:cubicBezTo>
                    <a:cubicBezTo>
                      <a:pt x="62622" y="267"/>
                      <a:pt x="68587" y="1098"/>
                      <a:pt x="74078" y="3028"/>
                    </a:cubicBezTo>
                    <a:cubicBezTo>
                      <a:pt x="79568" y="4957"/>
                      <a:pt x="85207" y="8251"/>
                      <a:pt x="89392" y="11575"/>
                    </a:cubicBezTo>
                    <a:cubicBezTo>
                      <a:pt x="93576" y="14899"/>
                      <a:pt x="96811" y="19143"/>
                      <a:pt x="99186" y="22972"/>
                    </a:cubicBezTo>
                    <a:cubicBezTo>
                      <a:pt x="101560" y="26800"/>
                      <a:pt x="102807" y="30836"/>
                      <a:pt x="103638" y="34546"/>
                    </a:cubicBezTo>
                    <a:cubicBezTo>
                      <a:pt x="104469" y="38255"/>
                      <a:pt x="104617" y="41758"/>
                      <a:pt x="104172" y="45231"/>
                    </a:cubicBezTo>
                    <a:cubicBezTo>
                      <a:pt x="103726" y="48703"/>
                      <a:pt x="102866" y="51908"/>
                      <a:pt x="100967" y="55381"/>
                    </a:cubicBezTo>
                    <a:cubicBezTo>
                      <a:pt x="99067" y="58853"/>
                      <a:pt x="95772" y="62563"/>
                      <a:pt x="92775" y="66065"/>
                    </a:cubicBezTo>
                    <a:cubicBezTo>
                      <a:pt x="89777" y="69567"/>
                      <a:pt x="85948" y="73514"/>
                      <a:pt x="82981" y="76393"/>
                    </a:cubicBezTo>
                    <a:cubicBezTo>
                      <a:pt x="80013" y="79271"/>
                      <a:pt x="77609" y="81023"/>
                      <a:pt x="74968" y="83338"/>
                    </a:cubicBezTo>
                    <a:cubicBezTo>
                      <a:pt x="72326" y="85653"/>
                      <a:pt x="68943" y="87760"/>
                      <a:pt x="67133" y="90283"/>
                    </a:cubicBezTo>
                    <a:cubicBezTo>
                      <a:pt x="65322" y="92805"/>
                      <a:pt x="64610" y="95654"/>
                      <a:pt x="64106" y="98474"/>
                    </a:cubicBezTo>
                    <a:cubicBezTo>
                      <a:pt x="63601" y="101293"/>
                      <a:pt x="64462" y="105508"/>
                      <a:pt x="64106" y="107200"/>
                    </a:cubicBezTo>
                    <a:cubicBezTo>
                      <a:pt x="63749" y="108891"/>
                      <a:pt x="65589" y="108327"/>
                      <a:pt x="61969" y="108624"/>
                    </a:cubicBezTo>
                    <a:cubicBezTo>
                      <a:pt x="58348" y="108920"/>
                      <a:pt x="46179" y="109187"/>
                      <a:pt x="42381" y="108980"/>
                    </a:cubicBezTo>
                    <a:cubicBezTo>
                      <a:pt x="38582" y="108772"/>
                      <a:pt x="39650" y="110316"/>
                      <a:pt x="39176" y="107378"/>
                    </a:cubicBezTo>
                    <a:cubicBezTo>
                      <a:pt x="38701" y="104439"/>
                      <a:pt x="38582" y="96040"/>
                      <a:pt x="39532" y="91351"/>
                    </a:cubicBezTo>
                    <a:cubicBezTo>
                      <a:pt x="40481" y="86661"/>
                      <a:pt x="42440" y="83011"/>
                      <a:pt x="44874" y="79242"/>
                    </a:cubicBezTo>
                    <a:cubicBezTo>
                      <a:pt x="47307" y="75472"/>
                      <a:pt x="49860" y="72831"/>
                      <a:pt x="54134" y="68736"/>
                    </a:cubicBezTo>
                    <a:cubicBezTo>
                      <a:pt x="58407" y="64640"/>
                      <a:pt x="66717" y="58674"/>
                      <a:pt x="70516" y="54668"/>
                    </a:cubicBezTo>
                    <a:cubicBezTo>
                      <a:pt x="74314" y="50661"/>
                      <a:pt x="75917" y="47960"/>
                      <a:pt x="76927" y="44696"/>
                    </a:cubicBezTo>
                    <a:cubicBezTo>
                      <a:pt x="77936" y="41431"/>
                      <a:pt x="77847" y="38315"/>
                      <a:pt x="76571" y="35081"/>
                    </a:cubicBezTo>
                    <a:cubicBezTo>
                      <a:pt x="75294" y="31846"/>
                      <a:pt x="72416" y="27661"/>
                      <a:pt x="69270" y="25287"/>
                    </a:cubicBezTo>
                    <a:cubicBezTo>
                      <a:pt x="66124" y="22912"/>
                      <a:pt x="61761" y="21369"/>
                      <a:pt x="57695" y="20835"/>
                    </a:cubicBezTo>
                    <a:cubicBezTo>
                      <a:pt x="53629" y="20300"/>
                      <a:pt x="48672" y="21012"/>
                      <a:pt x="44874" y="22081"/>
                    </a:cubicBezTo>
                    <a:cubicBezTo>
                      <a:pt x="41075" y="23149"/>
                      <a:pt x="37543" y="25226"/>
                      <a:pt x="34902" y="27245"/>
                    </a:cubicBezTo>
                    <a:cubicBezTo>
                      <a:pt x="32260" y="29263"/>
                      <a:pt x="30569" y="31133"/>
                      <a:pt x="29026" y="34190"/>
                    </a:cubicBezTo>
                    <a:cubicBezTo>
                      <a:pt x="27482" y="37247"/>
                      <a:pt x="26206" y="43687"/>
                      <a:pt x="25642" y="45587"/>
                    </a:cubicBezTo>
                  </a:path>
                </a:pathLst>
              </a:cu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g120ce21186d_0_294"/>
              <p:cNvSpPr/>
              <p:nvPr/>
            </p:nvSpPr>
            <p:spPr>
              <a:xfrm>
                <a:off x="4033341" y="3788475"/>
                <a:ext cx="690600" cy="688200"/>
              </a:xfrm>
              <a:prstGeom prst="rect">
                <a:avLst/>
              </a:pr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5" name="Google Shape;565;g120ce21186d_0_294"/>
          <p:cNvSpPr/>
          <p:nvPr/>
        </p:nvSpPr>
        <p:spPr>
          <a:xfrm>
            <a:off x="-31200" y="583450"/>
            <a:ext cx="9206400" cy="3859800"/>
          </a:xfrm>
          <a:prstGeom prst="rect">
            <a:avLst/>
          </a:prstGeom>
          <a:solidFill>
            <a:srgbClr val="FFFFFF">
              <a:alpha val="8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20ce21186d_0_294"/>
          <p:cNvSpPr txBox="1"/>
          <p:nvPr/>
        </p:nvSpPr>
        <p:spPr>
          <a:xfrm>
            <a:off x="1786438" y="1316925"/>
            <a:ext cx="5340900" cy="18468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‘city’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‘Oakland, CA’ &amp;&amp;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user[</a:t>
            </a:r>
            <a:r>
              <a:rPr b="1"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‘instrument’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‘saxophone’)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573" name="Google Shape;573;p15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15"/>
          <p:cNvSpPr txBox="1"/>
          <p:nvPr/>
        </p:nvSpPr>
        <p:spPr>
          <a:xfrm>
            <a:off x="362125" y="56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75" name="Google Shape;575;p15"/>
          <p:cNvSpPr txBox="1"/>
          <p:nvPr/>
        </p:nvSpPr>
        <p:spPr>
          <a:xfrm>
            <a:off x="457200" y="132982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objects.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15"/>
          <p:cNvSpPr txBox="1"/>
          <p:nvPr/>
        </p:nvSpPr>
        <p:spPr>
          <a:xfrm>
            <a:off x="2472450" y="1818450"/>
            <a:ext cx="4199100" cy="31074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firstName: ‘Josh’,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lastName: ‘Lehman’,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email: ‘jl@me.com’,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city: ‘Oakland, CA’,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favColor: ‘green’,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instrument: ‘saxophone’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0ce21186d_0_346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20ce21186d_0_346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583" name="Google Shape;583;g120ce21186d_0_346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120ce21186d_0_346"/>
          <p:cNvSpPr txBox="1"/>
          <p:nvPr/>
        </p:nvSpPr>
        <p:spPr>
          <a:xfrm>
            <a:off x="362125" y="56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85" name="Google Shape;585;g120ce21186d_0_346"/>
          <p:cNvSpPr txBox="1"/>
          <p:nvPr/>
        </p:nvSpPr>
        <p:spPr>
          <a:xfrm>
            <a:off x="457200" y="132982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objects.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6" name="Google Shape;586;g120ce21186d_0_346"/>
          <p:cNvSpPr txBox="1"/>
          <p:nvPr/>
        </p:nvSpPr>
        <p:spPr>
          <a:xfrm>
            <a:off x="2472450" y="1818450"/>
            <a:ext cx="4199100" cy="31074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firstName: ‘Josh’,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lastName: ‘Lehman’,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email: ‘jl@me.com’,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city: ‘Oakland, CA’,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favColor: ‘green’,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instrument: ‘saxophone’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120ce21186d_0_346"/>
          <p:cNvSpPr/>
          <p:nvPr/>
        </p:nvSpPr>
        <p:spPr>
          <a:xfrm>
            <a:off x="195725" y="2630225"/>
            <a:ext cx="2479800" cy="1175400"/>
          </a:xfrm>
          <a:prstGeom prst="wedgeRoundRectCallout">
            <a:avLst>
              <a:gd fmla="val 44243" name="adj1"/>
              <a:gd fmla="val -70446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can be used to store any kind value. Objects are a kind of value we haven’t seen yet.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0ce21186d_0_356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20ce21186d_0_356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594" name="Google Shape;594;g120ce21186d_0_356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120ce21186d_0_356"/>
          <p:cNvSpPr txBox="1"/>
          <p:nvPr/>
        </p:nvSpPr>
        <p:spPr>
          <a:xfrm>
            <a:off x="362125" y="56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96" name="Google Shape;596;g120ce21186d_0_356"/>
          <p:cNvSpPr txBox="1"/>
          <p:nvPr/>
        </p:nvSpPr>
        <p:spPr>
          <a:xfrm>
            <a:off x="457200" y="132982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objects.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7" name="Google Shape;597;g120ce21186d_0_356"/>
          <p:cNvSpPr txBox="1"/>
          <p:nvPr/>
        </p:nvSpPr>
        <p:spPr>
          <a:xfrm>
            <a:off x="2472450" y="1818450"/>
            <a:ext cx="4199100" cy="31074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b="0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firstName: ‘Josh’,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lastName: ‘Lehman’,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email: ‘jl@me.com’,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city: ‘Oakland, CA’,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favColor: ‘green’,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instrument: ‘saxophone’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20ce21186d_0_356"/>
          <p:cNvSpPr/>
          <p:nvPr/>
        </p:nvSpPr>
        <p:spPr>
          <a:xfrm>
            <a:off x="98300" y="2695150"/>
            <a:ext cx="2479800" cy="1175400"/>
          </a:xfrm>
          <a:prstGeom prst="wedgeRoundRectCallout">
            <a:avLst>
              <a:gd fmla="val 48696" name="adj1"/>
              <a:gd fmla="val 92549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describe an object using curly brackets. Both the opening and closing brackets must be present.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20ce21186d_0_356"/>
          <p:cNvSpPr/>
          <p:nvPr/>
        </p:nvSpPr>
        <p:spPr>
          <a:xfrm>
            <a:off x="98300" y="2695150"/>
            <a:ext cx="2479800" cy="1175400"/>
          </a:xfrm>
          <a:prstGeom prst="wedgeRoundRectCallout">
            <a:avLst>
              <a:gd fmla="val 113383" name="adj1"/>
              <a:gd fmla="val -76521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describe an object using curly brackets. Both the opening and closing brackets must be present.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20ce21186d_0_370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120ce21186d_0_370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06" name="Google Shape;606;g120ce21186d_0_370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120ce21186d_0_370"/>
          <p:cNvSpPr txBox="1"/>
          <p:nvPr/>
        </p:nvSpPr>
        <p:spPr>
          <a:xfrm>
            <a:off x="362125" y="56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08" name="Google Shape;608;g120ce21186d_0_370"/>
          <p:cNvSpPr txBox="1"/>
          <p:nvPr/>
        </p:nvSpPr>
        <p:spPr>
          <a:xfrm>
            <a:off x="457200" y="132982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objects.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9" name="Google Shape;609;g120ce21186d_0_370"/>
          <p:cNvSpPr txBox="1"/>
          <p:nvPr/>
        </p:nvSpPr>
        <p:spPr>
          <a:xfrm>
            <a:off x="2472450" y="1818450"/>
            <a:ext cx="4199100" cy="31074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1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</a:t>
            </a: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firstName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‘Josh’,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lastName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‘Lehman’,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‘jl@me.com’,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city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‘Oakland, CA’,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favColor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‘green’,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instrument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‘saxophone’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20ce21186d_0_370"/>
          <p:cNvSpPr/>
          <p:nvPr/>
        </p:nvSpPr>
        <p:spPr>
          <a:xfrm>
            <a:off x="98300" y="2695150"/>
            <a:ext cx="2479800" cy="1175400"/>
          </a:xfrm>
          <a:prstGeom prst="wedgeRoundRectCallout">
            <a:avLst>
              <a:gd fmla="val 63165" name="adj1"/>
              <a:gd fmla="val -29241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Each piece of data is identified by a label. These labels are commonly known as </a:t>
            </a:r>
            <a:r>
              <a:rPr b="1"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keys</a:t>
            </a: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b="1"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properties</a:t>
            </a: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0ce21186d_0_383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20ce21186d_0_383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17" name="Google Shape;617;g120ce21186d_0_383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120ce21186d_0_383"/>
          <p:cNvSpPr txBox="1"/>
          <p:nvPr/>
        </p:nvSpPr>
        <p:spPr>
          <a:xfrm>
            <a:off x="362125" y="56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19" name="Google Shape;619;g120ce21186d_0_383"/>
          <p:cNvSpPr txBox="1"/>
          <p:nvPr/>
        </p:nvSpPr>
        <p:spPr>
          <a:xfrm>
            <a:off x="457200" y="132982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objects.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0" name="Google Shape;620;g120ce21186d_0_383"/>
          <p:cNvSpPr txBox="1"/>
          <p:nvPr/>
        </p:nvSpPr>
        <p:spPr>
          <a:xfrm>
            <a:off x="2472450" y="1818450"/>
            <a:ext cx="4199100" cy="31074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1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</a:t>
            </a: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firstName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‘Josh’,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lastName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‘Lehman’,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‘jl@me.com’,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city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‘Oakland, CA’,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favColor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‘green’,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instrument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‘saxophone’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120ce21186d_0_383"/>
          <p:cNvSpPr/>
          <p:nvPr/>
        </p:nvSpPr>
        <p:spPr>
          <a:xfrm>
            <a:off x="98300" y="2695150"/>
            <a:ext cx="2479800" cy="1175400"/>
          </a:xfrm>
          <a:prstGeom prst="wedgeRoundRectCallout">
            <a:avLst>
              <a:gd fmla="val 111620" name="adj1"/>
              <a:gd fmla="val -2483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</a:t>
            </a:r>
            <a:r>
              <a:rPr b="1"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colons</a:t>
            </a: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to indicate the end of the name for each key.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-31200" y="4611300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imagine we need to keep track of a lot of pieces of information that are related to the same entity.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0ce21186d_0_393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120ce21186d_0_393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28" name="Google Shape;628;g120ce21186d_0_393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120ce21186d_0_393"/>
          <p:cNvSpPr txBox="1"/>
          <p:nvPr/>
        </p:nvSpPr>
        <p:spPr>
          <a:xfrm>
            <a:off x="362125" y="56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30" name="Google Shape;630;g120ce21186d_0_393"/>
          <p:cNvSpPr txBox="1"/>
          <p:nvPr/>
        </p:nvSpPr>
        <p:spPr>
          <a:xfrm>
            <a:off x="457200" y="132982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objects.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1" name="Google Shape;631;g120ce21186d_0_393"/>
          <p:cNvSpPr txBox="1"/>
          <p:nvPr/>
        </p:nvSpPr>
        <p:spPr>
          <a:xfrm>
            <a:off x="2472450" y="1818450"/>
            <a:ext cx="4199100" cy="31074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1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</a:t>
            </a: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firstName: 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‘Josh’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lastName: 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‘Lehman’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email: 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‘jl@me.com’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city: 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‘Oakland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CA’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favColor: 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‘green’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instrument: 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‘saxophone’</a:t>
            </a:r>
            <a:endParaRPr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20ce21186d_0_393"/>
          <p:cNvSpPr/>
          <p:nvPr/>
        </p:nvSpPr>
        <p:spPr>
          <a:xfrm>
            <a:off x="6111925" y="2571750"/>
            <a:ext cx="2479800" cy="1175400"/>
          </a:xfrm>
          <a:prstGeom prst="wedgeRoundRectCallout">
            <a:avLst>
              <a:gd fmla="val -74760" name="adj1"/>
              <a:gd fmla="val -48896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Each key is associated with a value. Any kind of value can be associated with a key in JavaScript objects.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0ce21186d_0_403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120ce21186d_0_403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39" name="Google Shape;639;g120ce21186d_0_403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120ce21186d_0_403"/>
          <p:cNvSpPr txBox="1"/>
          <p:nvPr/>
        </p:nvSpPr>
        <p:spPr>
          <a:xfrm>
            <a:off x="362125" y="56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41" name="Google Shape;641;g120ce21186d_0_403"/>
          <p:cNvSpPr txBox="1"/>
          <p:nvPr/>
        </p:nvSpPr>
        <p:spPr>
          <a:xfrm>
            <a:off x="457200" y="132982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objects.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2" name="Google Shape;642;g120ce21186d_0_403"/>
          <p:cNvSpPr txBox="1"/>
          <p:nvPr/>
        </p:nvSpPr>
        <p:spPr>
          <a:xfrm>
            <a:off x="2472450" y="1818450"/>
            <a:ext cx="4199100" cy="31074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1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</a:t>
            </a: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firstName: ‘Josh’</a:t>
            </a:r>
            <a:r>
              <a:rPr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lastName: ‘Lehman’</a:t>
            </a:r>
            <a:r>
              <a:rPr lang="f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email: ‘jl@me.com’</a:t>
            </a:r>
            <a:r>
              <a:rPr lang="f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city: ‘Oakland, CA’</a:t>
            </a:r>
            <a:r>
              <a:rPr lang="f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favColor: ‘green’</a:t>
            </a:r>
            <a:r>
              <a:rPr lang="fr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instrument: ‘saxophone’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20ce21186d_0_403"/>
          <p:cNvSpPr/>
          <p:nvPr/>
        </p:nvSpPr>
        <p:spPr>
          <a:xfrm>
            <a:off x="6111925" y="2571750"/>
            <a:ext cx="2479800" cy="1175400"/>
          </a:xfrm>
          <a:prstGeom prst="wedgeRoundRectCallout">
            <a:avLst>
              <a:gd fmla="val -69182" name="adj1"/>
              <a:gd fmla="val -3713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commas to separate key-value pairs in our object.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3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50" name="Google Shape;650;p23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3"/>
          <p:cNvSpPr txBox="1"/>
          <p:nvPr/>
        </p:nvSpPr>
        <p:spPr>
          <a:xfrm>
            <a:off x="457200" y="4566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52" name="Google Shape;652;p23"/>
          <p:cNvSpPr txBox="1"/>
          <p:nvPr/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objects.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3" name="Google Shape;653;p23"/>
          <p:cNvSpPr txBox="1"/>
          <p:nvPr/>
        </p:nvSpPr>
        <p:spPr>
          <a:xfrm>
            <a:off x="2472450" y="1818450"/>
            <a:ext cx="4199100" cy="31074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 = {</a:t>
            </a:r>
            <a:endParaRPr b="1"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firstName</a:t>
            </a:r>
            <a:r>
              <a:rPr b="1" i="0" lang="fr" sz="2000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‘Josh’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0" lang="fr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lastName: ‘Lehman’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email: ‘jl@me.com’,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city: ‘Oakland, CA’,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favColor: ‘green’,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instrument: ‘saxophone’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3"/>
          <p:cNvSpPr/>
          <p:nvPr/>
        </p:nvSpPr>
        <p:spPr>
          <a:xfrm>
            <a:off x="6113725" y="2531475"/>
            <a:ext cx="2573100" cy="1175400"/>
          </a:xfrm>
          <a:prstGeom prst="wedgeRoundRectCallout">
            <a:avLst>
              <a:gd fmla="val -69565" name="adj1"/>
              <a:gd fmla="val -4547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value </a:t>
            </a:r>
            <a:r>
              <a:rPr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‘Josh’</a:t>
            </a: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stored at the key </a:t>
            </a:r>
            <a:r>
              <a:rPr lang="f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firstName</a:t>
            </a: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0ce21186d_0_413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20ce21186d_0_413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61" name="Google Shape;661;g120ce21186d_0_413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g120ce21186d_0_413"/>
          <p:cNvSpPr txBox="1"/>
          <p:nvPr/>
        </p:nvSpPr>
        <p:spPr>
          <a:xfrm>
            <a:off x="457200" y="4566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63" name="Google Shape;663;g120ce21186d_0_413"/>
          <p:cNvSpPr txBox="1"/>
          <p:nvPr/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objects.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4" name="Google Shape;664;g120ce21186d_0_413"/>
          <p:cNvSpPr txBox="1"/>
          <p:nvPr/>
        </p:nvSpPr>
        <p:spPr>
          <a:xfrm>
            <a:off x="2472450" y="1818450"/>
            <a:ext cx="4199100" cy="31074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firstName: ‘Josh’,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lastName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b="1" i="0" lang="fr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‘Lehman’</a:t>
            </a: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email: ‘jl@me.com’,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city: ‘Oakland, CA’,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favColor: ‘green’,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instrument: ‘saxophone’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20ce21186d_0_413"/>
          <p:cNvSpPr/>
          <p:nvPr/>
        </p:nvSpPr>
        <p:spPr>
          <a:xfrm>
            <a:off x="6113725" y="2531475"/>
            <a:ext cx="2573100" cy="1175400"/>
          </a:xfrm>
          <a:prstGeom prst="wedgeRoundRectCallout">
            <a:avLst>
              <a:gd fmla="val -66603" name="adj1"/>
              <a:gd fmla="val -2171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value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‘Lehman’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stored at the key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lastName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4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4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72" name="Google Shape;672;p24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24"/>
          <p:cNvSpPr txBox="1"/>
          <p:nvPr/>
        </p:nvSpPr>
        <p:spPr>
          <a:xfrm>
            <a:off x="543625" y="4826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74" name="Google Shape;674;p24"/>
          <p:cNvSpPr txBox="1"/>
          <p:nvPr/>
        </p:nvSpPr>
        <p:spPr>
          <a:xfrm>
            <a:off x="612800" y="134000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defining objects, it’s best to define each property on its own line: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5" name="Google Shape;675;p24"/>
          <p:cNvSpPr txBox="1"/>
          <p:nvPr/>
        </p:nvSpPr>
        <p:spPr>
          <a:xfrm>
            <a:off x="2472450" y="2039225"/>
            <a:ext cx="4199100" cy="28866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bad: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bad = {a: 1, b: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//good: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good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a: 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5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5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82" name="Google Shape;682;p25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25"/>
          <p:cNvSpPr txBox="1"/>
          <p:nvPr/>
        </p:nvSpPr>
        <p:spPr>
          <a:xfrm>
            <a:off x="457200" y="7144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Using Objects in JavaScript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84" name="Google Shape;684;p25"/>
          <p:cNvSpPr txBox="1"/>
          <p:nvPr/>
        </p:nvSpPr>
        <p:spPr>
          <a:xfrm>
            <a:off x="526375" y="15718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two ways to access values stored inside objects. One is called </a:t>
            </a:r>
            <a:r>
              <a:rPr b="1" i="0" lang="fr" sz="24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bracket notation</a:t>
            </a: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; the other is </a:t>
            </a:r>
            <a:r>
              <a:rPr b="1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dot notation.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6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6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91" name="Google Shape;691;p26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6"/>
          <p:cNvSpPr txBox="1"/>
          <p:nvPr/>
        </p:nvSpPr>
        <p:spPr>
          <a:xfrm>
            <a:off x="457200" y="6177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Using Objects: Bracket Notation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93" name="Google Shape;693;p26"/>
          <p:cNvSpPr txBox="1"/>
          <p:nvPr/>
        </p:nvSpPr>
        <p:spPr>
          <a:xfrm>
            <a:off x="542025" y="145947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Bracket notation resembles the way in which we access elements in an array.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26"/>
          <p:cNvSpPr txBox="1"/>
          <p:nvPr/>
        </p:nvSpPr>
        <p:spPr>
          <a:xfrm>
            <a:off x="2681700" y="2426550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user[‘name’]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7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7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01" name="Google Shape;701;p27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"/>
          <p:cNvSpPr txBox="1"/>
          <p:nvPr/>
        </p:nvSpPr>
        <p:spPr>
          <a:xfrm>
            <a:off x="457200" y="4393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Using Objects: Bracket Notation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03" name="Google Shape;703;p27"/>
          <p:cNvSpPr txBox="1"/>
          <p:nvPr/>
        </p:nvSpPr>
        <p:spPr>
          <a:xfrm>
            <a:off x="457200" y="129677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Bracket notation resembles the way in which we access elements in an array.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4" name="Google Shape;704;p27"/>
          <p:cNvSpPr txBox="1"/>
          <p:nvPr/>
        </p:nvSpPr>
        <p:spPr>
          <a:xfrm>
            <a:off x="2681700" y="2426550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[‘name’]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7"/>
          <p:cNvSpPr/>
          <p:nvPr/>
        </p:nvSpPr>
        <p:spPr>
          <a:xfrm>
            <a:off x="2285150" y="3515150"/>
            <a:ext cx="2889900" cy="1175400"/>
          </a:xfrm>
          <a:prstGeom prst="wedgeRoundRectCallout">
            <a:avLst>
              <a:gd fmla="val -3570" name="adj1"/>
              <a:gd fmla="val -68156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variable used to name the object when it was created can be used to access the data stored in the object.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8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8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Objetcs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12" name="Google Shape;712;p28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28"/>
          <p:cNvSpPr txBox="1"/>
          <p:nvPr/>
        </p:nvSpPr>
        <p:spPr>
          <a:xfrm>
            <a:off x="457200" y="6177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Using Objects: Bracket Notation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14" name="Google Shape;714;p28"/>
          <p:cNvSpPr txBox="1"/>
          <p:nvPr/>
        </p:nvSpPr>
        <p:spPr>
          <a:xfrm>
            <a:off x="457200" y="141780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Bracket notation resembles the way in which we access elements in an array.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5" name="Google Shape;715;p28"/>
          <p:cNvSpPr txBox="1"/>
          <p:nvPr/>
        </p:nvSpPr>
        <p:spPr>
          <a:xfrm>
            <a:off x="2681700" y="2426550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‘name’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8"/>
          <p:cNvSpPr/>
          <p:nvPr/>
        </p:nvSpPr>
        <p:spPr>
          <a:xfrm>
            <a:off x="2437550" y="3515150"/>
            <a:ext cx="2972100" cy="1063200"/>
          </a:xfrm>
          <a:prstGeom prst="wedgeRoundRectCallout">
            <a:avLst>
              <a:gd fmla="val 12847" name="adj1"/>
              <a:gd fmla="val -67828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square brackets to indicate that we’re looking a value up using a </a:t>
            </a:r>
            <a:r>
              <a:rPr b="1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string-based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key.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9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9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23" name="Google Shape;723;p29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29"/>
          <p:cNvSpPr txBox="1"/>
          <p:nvPr/>
        </p:nvSpPr>
        <p:spPr>
          <a:xfrm>
            <a:off x="457200" y="5234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Using Objects: Bracket Notation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25" name="Google Shape;725;p29"/>
          <p:cNvSpPr txBox="1"/>
          <p:nvPr/>
        </p:nvSpPr>
        <p:spPr>
          <a:xfrm>
            <a:off x="457200" y="133847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Bracket notation resembles the way in which we access elements in an array.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6" name="Google Shape;726;p29"/>
          <p:cNvSpPr txBox="1"/>
          <p:nvPr/>
        </p:nvSpPr>
        <p:spPr>
          <a:xfrm>
            <a:off x="2681700" y="2426550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user[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‘name’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9"/>
          <p:cNvSpPr/>
          <p:nvPr/>
        </p:nvSpPr>
        <p:spPr>
          <a:xfrm>
            <a:off x="3656750" y="3515150"/>
            <a:ext cx="2972100" cy="1063200"/>
          </a:xfrm>
          <a:prstGeom prst="wedgeRoundRectCallout">
            <a:avLst>
              <a:gd fmla="val -11776" name="adj1"/>
              <a:gd fmla="val -72152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value inside the brackets represents the key name. When using bracket notation, we must write the key as a string.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76200" y="310050"/>
            <a:ext cx="89769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userFirstName = ‘Josh’;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userLastName = ‘Lehman’;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userEmail = ‘jl@me.com’;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userCity = ‘Oakland, CA’;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userFavColor = ‘green’;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userInstrument = ‘saxophone’;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-31200" y="4611300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might use a bunch of variables to keep track of this information.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0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0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34" name="Google Shape;734;p30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0"/>
          <p:cNvSpPr txBox="1"/>
          <p:nvPr/>
        </p:nvSpPr>
        <p:spPr>
          <a:xfrm>
            <a:off x="457200" y="4653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Using Objects: Bracket Notation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36" name="Google Shape;736;p30"/>
          <p:cNvSpPr txBox="1"/>
          <p:nvPr/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Bracket notation resembles the way in which we access elements in an array.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7" name="Google Shape;737;p30"/>
          <p:cNvSpPr txBox="1"/>
          <p:nvPr/>
        </p:nvSpPr>
        <p:spPr>
          <a:xfrm>
            <a:off x="2681700" y="2426550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user[‘name’]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0"/>
          <p:cNvSpPr/>
          <p:nvPr/>
        </p:nvSpPr>
        <p:spPr>
          <a:xfrm>
            <a:off x="4871225" y="3754600"/>
            <a:ext cx="2972100" cy="1063200"/>
          </a:xfrm>
          <a:prstGeom prst="wedgeRoundRectCallout">
            <a:avLst>
              <a:gd fmla="val -34720" name="adj1"/>
              <a:gd fmla="val -87954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expression will evaluate to whatever value is being stored at the key of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in our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object.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0"/>
          <p:cNvSpPr txBox="1"/>
          <p:nvPr/>
        </p:nvSpPr>
        <p:spPr>
          <a:xfrm>
            <a:off x="3139775" y="3026788"/>
            <a:ext cx="37377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Code Pro"/>
              <a:buNone/>
            </a:pPr>
            <a:r>
              <a:rPr b="0" i="0" lang="fr" sz="2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‘Josh’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1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46" name="Google Shape;746;p31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1"/>
          <p:cNvSpPr txBox="1"/>
          <p:nvPr/>
        </p:nvSpPr>
        <p:spPr>
          <a:xfrm>
            <a:off x="457200" y="6177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Using Objects: Dot Notation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48" name="Google Shape;748;p31"/>
          <p:cNvSpPr txBox="1"/>
          <p:nvPr/>
        </p:nvSpPr>
        <p:spPr>
          <a:xfrm>
            <a:off x="457200" y="141780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Dot notation provides a slightly shorter way to access the same properties on an object.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9" name="Google Shape;749;p31"/>
          <p:cNvSpPr txBox="1"/>
          <p:nvPr/>
        </p:nvSpPr>
        <p:spPr>
          <a:xfrm>
            <a:off x="2681700" y="2426550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user.</a:t>
            </a: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2129300" y="3554100"/>
            <a:ext cx="2889900" cy="1175400"/>
          </a:xfrm>
          <a:prstGeom prst="wedgeRoundRectCallout">
            <a:avLst>
              <a:gd fmla="val 23065" name="adj1"/>
              <a:gd fmla="val -71693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the variable name for our object, followed by a dot...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2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57" name="Google Shape;757;p32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2"/>
          <p:cNvSpPr txBox="1"/>
          <p:nvPr/>
        </p:nvSpPr>
        <p:spPr>
          <a:xfrm>
            <a:off x="413975" y="6641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Using Objects: Dot Notation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59" name="Google Shape;759;p32"/>
          <p:cNvSpPr txBox="1"/>
          <p:nvPr/>
        </p:nvSpPr>
        <p:spPr>
          <a:xfrm>
            <a:off x="457200" y="141780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Dot notation provides a slightly shorter way to access the same properties on an object.</a:t>
            </a:r>
            <a:endParaRPr i="0" sz="24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60" name="Google Shape;760;p32"/>
          <p:cNvSpPr txBox="1"/>
          <p:nvPr/>
        </p:nvSpPr>
        <p:spPr>
          <a:xfrm>
            <a:off x="2681700" y="2426550"/>
            <a:ext cx="3780600" cy="12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user.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2"/>
          <p:cNvSpPr/>
          <p:nvPr/>
        </p:nvSpPr>
        <p:spPr>
          <a:xfrm>
            <a:off x="3729500" y="3554100"/>
            <a:ext cx="2889900" cy="1175400"/>
          </a:xfrm>
          <a:prstGeom prst="wedgeRoundRectCallout">
            <a:avLst>
              <a:gd fmla="val -10285" name="adj1"/>
              <a:gd fmla="val -73905" name="adj2"/>
              <a:gd fmla="val 0" name="adj3"/>
            </a:avLst>
          </a:prstGeom>
          <a:solidFill>
            <a:srgbClr val="00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...followed by a key name. Notice that in dot notation, we do not wrap the key name in a string.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3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68" name="Google Shape;768;p33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3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we have two systems?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33"/>
          <p:cNvSpPr txBox="1"/>
          <p:nvPr/>
        </p:nvSpPr>
        <p:spPr>
          <a:xfrm>
            <a:off x="457200" y="1314950"/>
            <a:ext cx="4212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 can use both bracket and dot notation to access properties of an object.</a:t>
            </a:r>
            <a:endParaRPr i="0" sz="24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Dot notation is a little shorter and is therefore used more commonly.</a:t>
            </a:r>
            <a:endParaRPr i="0" sz="24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71" name="Google Shape;771;p33"/>
          <p:cNvSpPr txBox="1"/>
          <p:nvPr/>
        </p:nvSpPr>
        <p:spPr>
          <a:xfrm>
            <a:off x="5097600" y="1491350"/>
            <a:ext cx="3780600" cy="33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dog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‘Scooby Doo’,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7,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‘Great Dane’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dog.name; </a:t>
            </a:r>
            <a:r>
              <a:rPr b="0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‘Scooby Doo’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dog[‘breed’]; </a:t>
            </a:r>
            <a:r>
              <a:rPr b="0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‘Great Dane’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4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78" name="Google Shape;778;p34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4"/>
          <p:cNvSpPr txBox="1"/>
          <p:nvPr/>
        </p:nvSpPr>
        <p:spPr>
          <a:xfrm>
            <a:off x="457200" y="5974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Why do we have two systems?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80" name="Google Shape;780;p34"/>
          <p:cNvSpPr txBox="1"/>
          <p:nvPr/>
        </p:nvSpPr>
        <p:spPr>
          <a:xfrm>
            <a:off x="457200" y="1373025"/>
            <a:ext cx="4212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believe will happen when the bottom line of code is executed?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Recreate the dog object in your JavaScript console and try it out.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1" name="Google Shape;781;p34"/>
          <p:cNvSpPr txBox="1"/>
          <p:nvPr/>
        </p:nvSpPr>
        <p:spPr>
          <a:xfrm>
            <a:off x="5097600" y="1491350"/>
            <a:ext cx="3780600" cy="33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dog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‘Scooby Doo’,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7,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‘Great Dane’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dog.name; </a:t>
            </a:r>
            <a:r>
              <a:rPr b="0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‘Scooby Doo’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dog[‘breed’]; </a:t>
            </a:r>
            <a:r>
              <a:rPr b="0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‘Great Dane’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someProperty = ‘age’;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dog[someProperty]; </a:t>
            </a:r>
            <a:r>
              <a:rPr b="0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dog.someProperty</a:t>
            </a:r>
            <a:r>
              <a:rPr b="1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=&gt;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88" name="Google Shape;788;p35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we have two systems?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0" name="Google Shape;790;p35"/>
          <p:cNvSpPr txBox="1"/>
          <p:nvPr/>
        </p:nvSpPr>
        <p:spPr>
          <a:xfrm>
            <a:off x="457200" y="1200150"/>
            <a:ext cx="441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get the value </a:t>
            </a:r>
            <a:r>
              <a:rPr b="0" i="0" lang="fr" sz="2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undefined</a:t>
            </a: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! The interpreter looks for a key on the </a:t>
            </a:r>
            <a:r>
              <a:rPr b="0" i="0" lang="fr" sz="2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</a:t>
            </a: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object called </a:t>
            </a:r>
            <a:r>
              <a:rPr b="0" i="0" lang="fr" sz="2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someProperty</a:t>
            </a: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but no such property is found.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Using variables to access properties of objects only works with </a:t>
            </a:r>
            <a:r>
              <a:rPr b="1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bracket notation</a:t>
            </a: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1" name="Google Shape;791;p35"/>
          <p:cNvSpPr txBox="1"/>
          <p:nvPr/>
        </p:nvSpPr>
        <p:spPr>
          <a:xfrm>
            <a:off x="5097600" y="1491350"/>
            <a:ext cx="3780600" cy="33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dog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‘Scooby Doo’,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7,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‘Great Dane’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dog.name; </a:t>
            </a:r>
            <a:r>
              <a:rPr b="0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‘Scooby Doo’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dog[‘breed’]; </a:t>
            </a:r>
            <a:r>
              <a:rPr b="0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‘Great Dane’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someProperty = ‘age’;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dog[someProperty]; </a:t>
            </a:r>
            <a:r>
              <a:rPr b="0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=&gt;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dog.someProperty</a:t>
            </a:r>
            <a:r>
              <a:rPr b="1" i="0" lang="fr" sz="14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=&gt; undefined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2" name="Google Shape;792;p35"/>
          <p:cNvSpPr/>
          <p:nvPr/>
        </p:nvSpPr>
        <p:spPr>
          <a:xfrm rot="-2788908">
            <a:off x="5864385" y="3883639"/>
            <a:ext cx="623452" cy="668866"/>
          </a:xfrm>
          <a:prstGeom prst="mathPlus">
            <a:avLst>
              <a:gd fmla="val 21895" name="adj1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6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6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99" name="Google Shape;799;p36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36"/>
          <p:cNvSpPr txBox="1"/>
          <p:nvPr/>
        </p:nvSpPr>
        <p:spPr>
          <a:xfrm>
            <a:off x="457200" y="7419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Changing Objects in JavaScript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1" name="Google Shape;801;p36"/>
          <p:cNvSpPr txBox="1"/>
          <p:nvPr/>
        </p:nvSpPr>
        <p:spPr>
          <a:xfrm>
            <a:off x="457200" y="1491350"/>
            <a:ext cx="441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 can change the values stored at properties of objects using the assignment operator. This works with both bracket notation and dot notation.</a:t>
            </a:r>
            <a:endParaRPr i="0" sz="24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02" name="Google Shape;802;p36"/>
          <p:cNvSpPr txBox="1"/>
          <p:nvPr/>
        </p:nvSpPr>
        <p:spPr>
          <a:xfrm>
            <a:off x="5097600" y="1491350"/>
            <a:ext cx="3780600" cy="33729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‘Gatsby’,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‘Corgi’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puppy.name = ‘Gatsby The Great’;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puppy[‘age’] = 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7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09" name="Google Shape;809;p37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37"/>
          <p:cNvSpPr txBox="1"/>
          <p:nvPr/>
        </p:nvSpPr>
        <p:spPr>
          <a:xfrm>
            <a:off x="457200" y="4556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New Key/Value Pairs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457200" y="1200150"/>
            <a:ext cx="441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 can create new key/value pairs in objects by </a:t>
            </a:r>
            <a:r>
              <a:rPr b="0" i="1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assigning</a:t>
            </a:r>
            <a:r>
              <a:rPr b="1" i="1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new </a:t>
            </a:r>
            <a:r>
              <a:rPr b="1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value</a:t>
            </a: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to a new </a:t>
            </a:r>
            <a:r>
              <a:rPr b="1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think the value of </a:t>
            </a:r>
            <a:r>
              <a:rPr b="0" i="0" lang="fr" sz="2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</a:t>
            </a:r>
            <a:r>
              <a:rPr b="0" i="0" lang="fr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will be after the last lines are evaluated?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5097600" y="1246150"/>
            <a:ext cx="3780600" cy="36180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‘Gatsby’,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‘Corgi’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puppy.biochipped = true;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puppy; // =&gt; 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8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8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19" name="Google Shape;819;p38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8"/>
          <p:cNvSpPr txBox="1"/>
          <p:nvPr/>
        </p:nvSpPr>
        <p:spPr>
          <a:xfrm>
            <a:off x="368525" y="5234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New Key/Value Pairs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457200" y="1361375"/>
            <a:ext cx="441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 can create new key/value pairs in objects by </a:t>
            </a:r>
            <a:r>
              <a:rPr i="1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assigning</a:t>
            </a:r>
            <a:r>
              <a:rPr b="1" i="1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a new </a:t>
            </a:r>
            <a:r>
              <a:rPr b="1" i="0" lang="fr" sz="2400" u="none" cap="none" strike="noStrike">
                <a:solidFill>
                  <a:srgbClr val="EC0B80"/>
                </a:solidFill>
                <a:latin typeface="Cairo"/>
                <a:ea typeface="Cairo"/>
                <a:cs typeface="Cairo"/>
                <a:sym typeface="Cairo"/>
              </a:rPr>
              <a:t>value</a:t>
            </a:r>
            <a:r>
              <a:rPr i="0" lang="fr" sz="2400" u="none" cap="none" strike="noStrike">
                <a:solidFill>
                  <a:srgbClr val="EC0B80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to a new </a:t>
            </a:r>
            <a:r>
              <a:rPr b="1" i="0" lang="fr" sz="2400" u="none" cap="none" strike="noStrike">
                <a:solidFill>
                  <a:srgbClr val="EC0B80"/>
                </a:solidFill>
                <a:latin typeface="Cairo"/>
                <a:ea typeface="Cairo"/>
                <a:cs typeface="Cairo"/>
                <a:sym typeface="Cairo"/>
              </a:rPr>
              <a:t>key</a:t>
            </a:r>
            <a:r>
              <a:rPr b="1" i="0" lang="fr" sz="24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endParaRPr i="0" sz="24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22" name="Google Shape;822;p38"/>
          <p:cNvSpPr txBox="1"/>
          <p:nvPr/>
        </p:nvSpPr>
        <p:spPr>
          <a:xfrm>
            <a:off x="5097600" y="1361375"/>
            <a:ext cx="3780600" cy="36180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‘Gatsby’,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‘Corgi’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puppy.biochipped = true;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=&gt;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‘Gatsby’,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1,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‘Corgi’,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biochipped: true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9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9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29" name="Google Shape;829;p39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9"/>
          <p:cNvSpPr txBox="1"/>
          <p:nvPr/>
        </p:nvSpPr>
        <p:spPr>
          <a:xfrm>
            <a:off x="350300" y="1330450"/>
            <a:ext cx="8976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 =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‘Gatsby’,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1,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‘Corgi’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puppyValues = [];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(var key in puppy)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puppyValues.push(puppy[key]);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1" name="Google Shape;831;p39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iterate over an object’s properties using a special kind of loop called a </a:t>
            </a: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for… in loop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2" name="Google Shape;832;p39"/>
          <p:cNvSpPr txBox="1"/>
          <p:nvPr/>
        </p:nvSpPr>
        <p:spPr>
          <a:xfrm>
            <a:off x="350300" y="56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Iterating over Objects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168200" y="616400"/>
            <a:ext cx="89769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userFirstName = ‘Josh’;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userLastName = ‘Lehman’;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userEmail = ‘jl@me.com’;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userCity = ‘Oakland, CA’;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userFavColor = ‘green’;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userInstrument = ‘saxophone’;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user2FirstName = ‘Allen’;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user2LastName = ‘Price’;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user2Email = ‘ap@me.com’;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user2City = ‘Little Rock, AR’;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user2FavColor = ‘blue’;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user2Instrument = ‘trombone’;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user3FirstName = ‘Tess’;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user3LastName = ‘Myers’;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user3Email = ‘tm@me.com’;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user3City = ‘San Francisco, CA’;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user3FavColor = ‘purple’;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user3Instrument = ‘glockenspiel’;</a:t>
            </a:r>
            <a:endParaRPr b="0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53450" y="4668801"/>
            <a:ext cx="9206400" cy="4971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a few problems with this approach. If we needed to keep track of multiple users, we’d have to create a different set of variables for each user. What a mess!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0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0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39" name="Google Shape;839;p40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0"/>
          <p:cNvSpPr txBox="1"/>
          <p:nvPr/>
        </p:nvSpPr>
        <p:spPr>
          <a:xfrm>
            <a:off x="311700" y="1200425"/>
            <a:ext cx="8976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 =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‘Gatsby’,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1,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‘Corgi’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puppyValues = [];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(var </a:t>
            </a:r>
            <a:r>
              <a:rPr b="1" i="0" lang="fr" sz="1400" u="none" cap="none" strike="noStrike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</a:t>
            </a:r>
            <a:r>
              <a:rPr b="0" i="0" lang="fr" sz="1400" u="none" cap="none" strike="noStrike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puppy)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puppyValues.push(puppy[</a:t>
            </a:r>
            <a:r>
              <a:rPr b="1" i="0" lang="fr" sz="1400" u="none" cap="none" strike="noStrike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1" name="Google Shape;841;p40"/>
          <p:cNvSpPr txBox="1"/>
          <p:nvPr/>
        </p:nvSpPr>
        <p:spPr>
          <a:xfrm>
            <a:off x="-31200" y="4643875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loop will iterate over the each property of an object. We create a variable called </a:t>
            </a: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to represent the current property that we’re interested in.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2" name="Google Shape;842;p40"/>
          <p:cNvSpPr txBox="1"/>
          <p:nvPr/>
        </p:nvSpPr>
        <p:spPr>
          <a:xfrm>
            <a:off x="311700" y="4236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Iterating over Objects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1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41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49" name="Google Shape;849;p41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1"/>
          <p:cNvSpPr txBox="1"/>
          <p:nvPr/>
        </p:nvSpPr>
        <p:spPr>
          <a:xfrm>
            <a:off x="311700" y="1168200"/>
            <a:ext cx="8976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 =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‘Gatsby’,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1,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‘Corgi’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puppyValues = [];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(var </a:t>
            </a:r>
            <a:r>
              <a:rPr b="1" i="0" lang="fr" sz="1400" cap="none" strike="noStrike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someVariableName</a:t>
            </a:r>
            <a:r>
              <a:rPr b="1" i="0" lang="fr" sz="1400" cap="none" strike="noStrike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puppy)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puppyValues.push(puppy[</a:t>
            </a:r>
            <a:r>
              <a:rPr b="1" i="0" lang="fr" sz="1400" u="none" cap="none" strike="noStrike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someVariableName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1" name="Google Shape;851;p41"/>
          <p:cNvSpPr txBox="1"/>
          <p:nvPr/>
        </p:nvSpPr>
        <p:spPr>
          <a:xfrm>
            <a:off x="-31200" y="4611300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It’s worth noting that there is nothing special about the name of the variable we created for our loop - it could be any valid variable name.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2" name="Google Shape;852;p41"/>
          <p:cNvSpPr txBox="1"/>
          <p:nvPr/>
        </p:nvSpPr>
        <p:spPr>
          <a:xfrm>
            <a:off x="311700" y="3914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Iterating over Objects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2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2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59" name="Google Shape;859;p42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42"/>
          <p:cNvSpPr txBox="1"/>
          <p:nvPr/>
        </p:nvSpPr>
        <p:spPr>
          <a:xfrm>
            <a:off x="390625" y="1135950"/>
            <a:ext cx="8976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 =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‘Gatsby’,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1,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‘Corgi’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puppyValues = [];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(var key in puppy)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puppyValues.push(puppy[key]);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puppyValues; // =&gt; ?</a:t>
            </a:r>
            <a:endParaRPr b="0" i="0" sz="1400" u="none" cap="none" strike="noStrike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1" name="Google Shape;861;p42"/>
          <p:cNvSpPr txBox="1"/>
          <p:nvPr/>
        </p:nvSpPr>
        <p:spPr>
          <a:xfrm>
            <a:off x="-31200" y="4611300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Q: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What do you think </a:t>
            </a:r>
            <a:r>
              <a:rPr b="1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puppyValues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will contain after the 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for-in 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loop executes?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2" name="Google Shape;862;p42"/>
          <p:cNvSpPr txBox="1"/>
          <p:nvPr/>
        </p:nvSpPr>
        <p:spPr>
          <a:xfrm>
            <a:off x="352400" y="3591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Iterating over Objects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3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43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69" name="Google Shape;869;p43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43"/>
          <p:cNvSpPr txBox="1"/>
          <p:nvPr/>
        </p:nvSpPr>
        <p:spPr>
          <a:xfrm>
            <a:off x="311700" y="1152075"/>
            <a:ext cx="8976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 =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name: ‘Gatsby’,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age: 1,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breed: ‘Corgi’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puppyValues = [];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(var key in puppy) {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puppyValues.push(puppy[key]);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puppyValues; // =&gt; </a:t>
            </a:r>
            <a:r>
              <a:rPr b="1" i="0" lang="fr" sz="1400" u="none" cap="none" strike="noStrike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[‘Gatsby’, 1, ‘Corgi’]</a:t>
            </a:r>
            <a:endParaRPr b="0" i="0" sz="1400" u="none" cap="none" strike="noStrike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1" name="Google Shape;871;p43"/>
          <p:cNvSpPr txBox="1"/>
          <p:nvPr/>
        </p:nvSpPr>
        <p:spPr>
          <a:xfrm>
            <a:off x="-31200" y="4611300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A: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All of the </a:t>
            </a:r>
            <a:r>
              <a:rPr b="0" i="1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values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contained within the object!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2" name="Google Shape;872;p43"/>
          <p:cNvSpPr txBox="1"/>
          <p:nvPr/>
        </p:nvSpPr>
        <p:spPr>
          <a:xfrm>
            <a:off x="311700" y="4075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Iterating over Objects</a:t>
            </a:r>
            <a:endParaRPr b="1" i="0" sz="3600" u="none" cap="none" strike="noStrike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4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8" name="Google Shape;878;p44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44"/>
          <p:cNvSpPr txBox="1"/>
          <p:nvPr/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fr" sz="4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That's it!</a:t>
            </a:r>
            <a:endParaRPr b="1" i="0" sz="4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0" name="Google Shape;880;p44"/>
          <p:cNvSpPr txBox="1"/>
          <p:nvPr/>
        </p:nvSpPr>
        <p:spPr>
          <a:xfrm>
            <a:off x="581000" y="25717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 Objects</a:t>
            </a:r>
            <a:endParaRPr b="0" i="0" sz="2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-31200" y="4539050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think about only one user for now. Here, we have six variables that are all related to one person’s information. How might we contain all of this person’s information within </a:t>
            </a: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one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location in memory?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3550" y="310050"/>
            <a:ext cx="89769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userFirstName = ‘Josh’;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userLastName = ‘Lehman’;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userEmail = ‘jl@me.com’;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userCity = ‘Oakland, CA’;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userFavColor = ‘green’;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userInstrument = ‘saxophone’;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-31200" y="4611300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could use an array! We could store each particular piece of information at a specific index of that array.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83550" y="471300"/>
            <a:ext cx="8976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user = [‘Josh’, ‘Lehman’, ‘jl@me.com’, ‘Oakland, CA’, ‘green’, ‘saxophone’];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Here’s a visualization showing what that might look like. In this example, we’d need to know that our user’s email address will always be found at index 2 in a 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array.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7" name="Google Shape;167;p7"/>
          <p:cNvGraphicFramePr/>
          <p:nvPr/>
        </p:nvGraphicFramePr>
        <p:xfrm>
          <a:off x="1765087" y="1222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{DFE92DD2-3029-4364-A83E-160567E009C8}</a:tableStyleId>
              </a:tblPr>
              <a:tblGrid>
                <a:gridCol w="772425"/>
                <a:gridCol w="772425"/>
                <a:gridCol w="772425"/>
                <a:gridCol w="772425"/>
                <a:gridCol w="772425"/>
                <a:gridCol w="772425"/>
              </a:tblGrid>
              <a:tr h="2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68" name="Google Shape;168;p7"/>
          <p:cNvGrpSpPr/>
          <p:nvPr/>
        </p:nvGrpSpPr>
        <p:grpSpPr>
          <a:xfrm>
            <a:off x="1389576" y="3578137"/>
            <a:ext cx="1710818" cy="302100"/>
            <a:chOff x="2871598" y="3602100"/>
            <a:chExt cx="1224900" cy="302100"/>
          </a:xfrm>
        </p:grpSpPr>
        <p:sp>
          <p:nvSpPr>
            <p:cNvPr id="169" name="Google Shape;169;p7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‘Lehman’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7"/>
          <p:cNvGrpSpPr/>
          <p:nvPr/>
        </p:nvGrpSpPr>
        <p:grpSpPr>
          <a:xfrm>
            <a:off x="201576" y="2705662"/>
            <a:ext cx="1710818" cy="302100"/>
            <a:chOff x="2871598" y="3602100"/>
            <a:chExt cx="1224900" cy="302100"/>
          </a:xfrm>
        </p:grpSpPr>
        <p:sp>
          <p:nvSpPr>
            <p:cNvPr id="172" name="Google Shape;172;p7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‘Josh’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7"/>
          <p:cNvGrpSpPr/>
          <p:nvPr/>
        </p:nvGrpSpPr>
        <p:grpSpPr>
          <a:xfrm>
            <a:off x="2612530" y="2848337"/>
            <a:ext cx="2048278" cy="302100"/>
            <a:chOff x="2887081" y="3602100"/>
            <a:chExt cx="1224900" cy="302100"/>
          </a:xfrm>
        </p:grpSpPr>
        <p:sp>
          <p:nvSpPr>
            <p:cNvPr id="175" name="Google Shape;175;p7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‘jl@me.com’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7"/>
          <p:cNvGrpSpPr/>
          <p:nvPr/>
        </p:nvGrpSpPr>
        <p:grpSpPr>
          <a:xfrm>
            <a:off x="5088101" y="3032484"/>
            <a:ext cx="1710818" cy="302100"/>
            <a:chOff x="2871598" y="3602100"/>
            <a:chExt cx="1224900" cy="302100"/>
          </a:xfrm>
        </p:grpSpPr>
        <p:sp>
          <p:nvSpPr>
            <p:cNvPr id="178" name="Google Shape;178;p7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‘green’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3577919" y="3862977"/>
            <a:ext cx="2468908" cy="302100"/>
            <a:chOff x="2887081" y="3602100"/>
            <a:chExt cx="1224900" cy="302100"/>
          </a:xfrm>
        </p:grpSpPr>
        <p:sp>
          <p:nvSpPr>
            <p:cNvPr id="181" name="Google Shape;181;p7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‘Oakland, CA’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6473519" y="3625872"/>
            <a:ext cx="2468908" cy="302100"/>
            <a:chOff x="2887081" y="3602100"/>
            <a:chExt cx="1224900" cy="302100"/>
          </a:xfrm>
        </p:grpSpPr>
        <p:sp>
          <p:nvSpPr>
            <p:cNvPr id="184" name="Google Shape;184;p7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‘saxophone’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7"/>
          <p:cNvSpPr/>
          <p:nvPr/>
        </p:nvSpPr>
        <p:spPr>
          <a:xfrm>
            <a:off x="1539937" y="1723712"/>
            <a:ext cx="604100" cy="983825"/>
          </a:xfrm>
          <a:custGeom>
            <a:rect b="b" l="l" r="r" t="t"/>
            <a:pathLst>
              <a:path extrusionOk="0" h="39353" w="24164">
                <a:moveTo>
                  <a:pt x="24164" y="0"/>
                </a:moveTo>
                <a:cubicBezTo>
                  <a:pt x="22898" y="3452"/>
                  <a:pt x="19274" y="15534"/>
                  <a:pt x="16570" y="20712"/>
                </a:cubicBezTo>
                <a:cubicBezTo>
                  <a:pt x="13866" y="25890"/>
                  <a:pt x="10701" y="27961"/>
                  <a:pt x="7940" y="31068"/>
                </a:cubicBezTo>
                <a:cubicBezTo>
                  <a:pt x="5178" y="34174"/>
                  <a:pt x="1323" y="37972"/>
                  <a:pt x="0" y="3935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2217396" y="1740987"/>
            <a:ext cx="703350" cy="1846825"/>
          </a:xfrm>
          <a:custGeom>
            <a:rect b="b" l="l" r="r" t="t"/>
            <a:pathLst>
              <a:path extrusionOk="0" h="73873" w="28134">
                <a:moveTo>
                  <a:pt x="28134" y="0"/>
                </a:moveTo>
                <a:cubicBezTo>
                  <a:pt x="24452" y="4084"/>
                  <a:pt x="10702" y="16684"/>
                  <a:pt x="6042" y="24509"/>
                </a:cubicBezTo>
                <a:cubicBezTo>
                  <a:pt x="1381" y="32333"/>
                  <a:pt x="863" y="38719"/>
                  <a:pt x="173" y="46947"/>
                </a:cubicBezTo>
                <a:cubicBezTo>
                  <a:pt x="-517" y="55174"/>
                  <a:pt x="1611" y="69385"/>
                  <a:pt x="1899" y="7387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3340016" y="1740987"/>
            <a:ext cx="348800" cy="1121900"/>
          </a:xfrm>
          <a:custGeom>
            <a:rect b="b" l="l" r="r" t="t"/>
            <a:pathLst>
              <a:path extrusionOk="0" h="44876" w="13952">
                <a:moveTo>
                  <a:pt x="13952" y="0"/>
                </a:moveTo>
                <a:cubicBezTo>
                  <a:pt x="11938" y="4142"/>
                  <a:pt x="4171" y="19043"/>
                  <a:pt x="1870" y="24854"/>
                </a:cubicBezTo>
                <a:cubicBezTo>
                  <a:pt x="-431" y="30664"/>
                  <a:pt x="144" y="31528"/>
                  <a:pt x="144" y="34865"/>
                </a:cubicBezTo>
                <a:cubicBezTo>
                  <a:pt x="144" y="38202"/>
                  <a:pt x="1582" y="43207"/>
                  <a:pt x="1870" y="4487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4413737" y="1740977"/>
            <a:ext cx="401050" cy="2140250"/>
          </a:xfrm>
          <a:custGeom>
            <a:rect b="b" l="l" r="r" t="t"/>
            <a:pathLst>
              <a:path extrusionOk="0" h="85610" w="16042">
                <a:moveTo>
                  <a:pt x="2417" y="0"/>
                </a:moveTo>
                <a:cubicBezTo>
                  <a:pt x="4200" y="3567"/>
                  <a:pt x="10874" y="13808"/>
                  <a:pt x="13118" y="21403"/>
                </a:cubicBezTo>
                <a:cubicBezTo>
                  <a:pt x="15361" y="28997"/>
                  <a:pt x="16397" y="37454"/>
                  <a:pt x="15880" y="45567"/>
                </a:cubicBezTo>
                <a:cubicBezTo>
                  <a:pt x="15362" y="53679"/>
                  <a:pt x="12657" y="63402"/>
                  <a:pt x="10011" y="70076"/>
                </a:cubicBezTo>
                <a:cubicBezTo>
                  <a:pt x="7364" y="76749"/>
                  <a:pt x="1668" y="83021"/>
                  <a:pt x="0" y="8561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5993037" y="1740972"/>
            <a:ext cx="1389450" cy="1907250"/>
          </a:xfrm>
          <a:custGeom>
            <a:rect b="b" l="l" r="r" t="t"/>
            <a:pathLst>
              <a:path extrusionOk="0" h="76290" w="55578">
                <a:moveTo>
                  <a:pt x="0" y="0"/>
                </a:moveTo>
                <a:cubicBezTo>
                  <a:pt x="3049" y="4200"/>
                  <a:pt x="11392" y="18008"/>
                  <a:pt x="18296" y="25200"/>
                </a:cubicBezTo>
                <a:cubicBezTo>
                  <a:pt x="25200" y="32391"/>
                  <a:pt x="35210" y="34635"/>
                  <a:pt x="41424" y="43150"/>
                </a:cubicBezTo>
                <a:cubicBezTo>
                  <a:pt x="47637" y="51665"/>
                  <a:pt x="53219" y="70766"/>
                  <a:pt x="55578" y="7629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430312" y="984225"/>
            <a:ext cx="1024800" cy="2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Font typeface="Arial"/>
              <a:buNone/>
            </a:pPr>
            <a:r>
              <a:rPr b="1" i="0" lang="fr" sz="1500" u="none" cap="none" strike="noStrike">
                <a:solidFill>
                  <a:schemeClr val="dk1"/>
                </a:solidFill>
              </a:rPr>
              <a:t>user</a:t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944462" y="1231812"/>
            <a:ext cx="811225" cy="457400"/>
          </a:xfrm>
          <a:custGeom>
            <a:rect b="b" l="l" r="r" t="t"/>
            <a:pathLst>
              <a:path extrusionOk="0" h="18296" w="32449">
                <a:moveTo>
                  <a:pt x="0" y="0"/>
                </a:moveTo>
                <a:cubicBezTo>
                  <a:pt x="575" y="1783"/>
                  <a:pt x="1323" y="7997"/>
                  <a:pt x="3452" y="10701"/>
                </a:cubicBezTo>
                <a:cubicBezTo>
                  <a:pt x="5580" y="13405"/>
                  <a:pt x="7940" y="14958"/>
                  <a:pt x="12773" y="16224"/>
                </a:cubicBezTo>
                <a:cubicBezTo>
                  <a:pt x="17605" y="17489"/>
                  <a:pt x="29169" y="17950"/>
                  <a:pt x="32449" y="1829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5238816" y="1732347"/>
            <a:ext cx="521225" cy="1303150"/>
          </a:xfrm>
          <a:custGeom>
            <a:rect b="b" l="l" r="r" t="t"/>
            <a:pathLst>
              <a:path extrusionOk="0" h="52126" w="20849">
                <a:moveTo>
                  <a:pt x="137" y="0"/>
                </a:moveTo>
                <a:cubicBezTo>
                  <a:pt x="252" y="4372"/>
                  <a:pt x="-553" y="19273"/>
                  <a:pt x="827" y="26235"/>
                </a:cubicBezTo>
                <a:cubicBezTo>
                  <a:pt x="2207" y="33196"/>
                  <a:pt x="5084" y="37453"/>
                  <a:pt x="8421" y="41769"/>
                </a:cubicBezTo>
                <a:cubicBezTo>
                  <a:pt x="11758" y="46084"/>
                  <a:pt x="18777" y="50399"/>
                  <a:pt x="20849" y="5212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 rot="-2701174">
            <a:off x="1900005" y="440248"/>
            <a:ext cx="1242670" cy="4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5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firstName</a:t>
            </a:r>
            <a:endParaRPr b="0" i="0" sz="14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 rot="-2700650">
            <a:off x="2712472" y="481333"/>
            <a:ext cx="1121118" cy="426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5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lastName</a:t>
            </a:r>
            <a:endParaRPr b="0" i="0" sz="14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 rot="-2701006">
            <a:off x="3499929" y="623387"/>
            <a:ext cx="724855" cy="4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5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endParaRPr b="0" i="0" sz="14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 rot="-2700761">
            <a:off x="4260258" y="538793"/>
            <a:ext cx="958625" cy="426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5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b="0" i="0" sz="14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 rot="-2701548">
            <a:off x="4991963" y="546478"/>
            <a:ext cx="942291" cy="4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5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favColor</a:t>
            </a:r>
            <a:endParaRPr b="0" i="0" sz="14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 rot="-2700608">
            <a:off x="5749042" y="453729"/>
            <a:ext cx="1199182" cy="426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5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instrument</a:t>
            </a:r>
            <a:endParaRPr b="0" i="0" sz="14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see what it’s like to actually use this 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array. How would you write code that checks to see if this user lives in </a:t>
            </a: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Oakland, CA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plays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saxophone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8" name="Google Shape;208;p8"/>
          <p:cNvGraphicFramePr/>
          <p:nvPr/>
        </p:nvGraphicFramePr>
        <p:xfrm>
          <a:off x="1765087" y="1222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{DFE92DD2-3029-4364-A83E-160567E009C8}</a:tableStyleId>
              </a:tblPr>
              <a:tblGrid>
                <a:gridCol w="772425"/>
                <a:gridCol w="772425"/>
                <a:gridCol w="772425"/>
                <a:gridCol w="772425"/>
                <a:gridCol w="772425"/>
                <a:gridCol w="772425"/>
              </a:tblGrid>
              <a:tr h="2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9" name="Google Shape;209;p8"/>
          <p:cNvGrpSpPr/>
          <p:nvPr/>
        </p:nvGrpSpPr>
        <p:grpSpPr>
          <a:xfrm>
            <a:off x="1389576" y="3578137"/>
            <a:ext cx="1710818" cy="302100"/>
            <a:chOff x="2871598" y="3602100"/>
            <a:chExt cx="1224900" cy="302100"/>
          </a:xfrm>
        </p:grpSpPr>
        <p:sp>
          <p:nvSpPr>
            <p:cNvPr id="210" name="Google Shape;210;p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‘Lehman’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8"/>
          <p:cNvGrpSpPr/>
          <p:nvPr/>
        </p:nvGrpSpPr>
        <p:grpSpPr>
          <a:xfrm>
            <a:off x="201576" y="2705662"/>
            <a:ext cx="1710818" cy="302100"/>
            <a:chOff x="2871598" y="3602100"/>
            <a:chExt cx="1224900" cy="302100"/>
          </a:xfrm>
        </p:grpSpPr>
        <p:sp>
          <p:nvSpPr>
            <p:cNvPr id="213" name="Google Shape;213;p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‘Josh’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8"/>
          <p:cNvGrpSpPr/>
          <p:nvPr/>
        </p:nvGrpSpPr>
        <p:grpSpPr>
          <a:xfrm>
            <a:off x="2612529" y="2848337"/>
            <a:ext cx="2048278" cy="302100"/>
            <a:chOff x="2887081" y="3602100"/>
            <a:chExt cx="1224900" cy="302100"/>
          </a:xfrm>
        </p:grpSpPr>
        <p:sp>
          <p:nvSpPr>
            <p:cNvPr id="216" name="Google Shape;216;p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‘jl@me.com’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8"/>
          <p:cNvGrpSpPr/>
          <p:nvPr/>
        </p:nvGrpSpPr>
        <p:grpSpPr>
          <a:xfrm>
            <a:off x="5088101" y="3032484"/>
            <a:ext cx="1710818" cy="302100"/>
            <a:chOff x="2871598" y="3602100"/>
            <a:chExt cx="1224900" cy="302100"/>
          </a:xfrm>
        </p:grpSpPr>
        <p:sp>
          <p:nvSpPr>
            <p:cNvPr id="219" name="Google Shape;219;p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‘green’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8"/>
          <p:cNvGrpSpPr/>
          <p:nvPr/>
        </p:nvGrpSpPr>
        <p:grpSpPr>
          <a:xfrm>
            <a:off x="3577920" y="3862977"/>
            <a:ext cx="2468908" cy="302100"/>
            <a:chOff x="2887081" y="3602100"/>
            <a:chExt cx="1224900" cy="302100"/>
          </a:xfrm>
        </p:grpSpPr>
        <p:sp>
          <p:nvSpPr>
            <p:cNvPr id="222" name="Google Shape;222;p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‘Oakland, CA’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8"/>
          <p:cNvGrpSpPr/>
          <p:nvPr/>
        </p:nvGrpSpPr>
        <p:grpSpPr>
          <a:xfrm>
            <a:off x="6473520" y="3625872"/>
            <a:ext cx="2468908" cy="302100"/>
            <a:chOff x="2887081" y="3602100"/>
            <a:chExt cx="1224900" cy="302100"/>
          </a:xfrm>
        </p:grpSpPr>
        <p:sp>
          <p:nvSpPr>
            <p:cNvPr id="225" name="Google Shape;225;p8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‘saxophone’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8"/>
          <p:cNvSpPr/>
          <p:nvPr/>
        </p:nvSpPr>
        <p:spPr>
          <a:xfrm>
            <a:off x="1539937" y="1723712"/>
            <a:ext cx="604100" cy="983825"/>
          </a:xfrm>
          <a:custGeom>
            <a:rect b="b" l="l" r="r" t="t"/>
            <a:pathLst>
              <a:path extrusionOk="0" h="39353" w="24164">
                <a:moveTo>
                  <a:pt x="24164" y="0"/>
                </a:moveTo>
                <a:cubicBezTo>
                  <a:pt x="22898" y="3452"/>
                  <a:pt x="19274" y="15534"/>
                  <a:pt x="16570" y="20712"/>
                </a:cubicBezTo>
                <a:cubicBezTo>
                  <a:pt x="13866" y="25890"/>
                  <a:pt x="10701" y="27961"/>
                  <a:pt x="7940" y="31068"/>
                </a:cubicBezTo>
                <a:cubicBezTo>
                  <a:pt x="5178" y="34174"/>
                  <a:pt x="1323" y="37972"/>
                  <a:pt x="0" y="3935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2217396" y="1740987"/>
            <a:ext cx="703350" cy="1846825"/>
          </a:xfrm>
          <a:custGeom>
            <a:rect b="b" l="l" r="r" t="t"/>
            <a:pathLst>
              <a:path extrusionOk="0" h="73873" w="28134">
                <a:moveTo>
                  <a:pt x="28134" y="0"/>
                </a:moveTo>
                <a:cubicBezTo>
                  <a:pt x="24452" y="4084"/>
                  <a:pt x="10702" y="16684"/>
                  <a:pt x="6042" y="24509"/>
                </a:cubicBezTo>
                <a:cubicBezTo>
                  <a:pt x="1381" y="32333"/>
                  <a:pt x="863" y="38719"/>
                  <a:pt x="173" y="46947"/>
                </a:cubicBezTo>
                <a:cubicBezTo>
                  <a:pt x="-517" y="55174"/>
                  <a:pt x="1611" y="69385"/>
                  <a:pt x="1899" y="7387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3340016" y="1740987"/>
            <a:ext cx="348800" cy="1121900"/>
          </a:xfrm>
          <a:custGeom>
            <a:rect b="b" l="l" r="r" t="t"/>
            <a:pathLst>
              <a:path extrusionOk="0" h="44876" w="13952">
                <a:moveTo>
                  <a:pt x="13952" y="0"/>
                </a:moveTo>
                <a:cubicBezTo>
                  <a:pt x="11938" y="4142"/>
                  <a:pt x="4171" y="19043"/>
                  <a:pt x="1870" y="24854"/>
                </a:cubicBezTo>
                <a:cubicBezTo>
                  <a:pt x="-431" y="30664"/>
                  <a:pt x="144" y="31528"/>
                  <a:pt x="144" y="34865"/>
                </a:cubicBezTo>
                <a:cubicBezTo>
                  <a:pt x="144" y="38202"/>
                  <a:pt x="1582" y="43207"/>
                  <a:pt x="1870" y="4487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4413737" y="1740977"/>
            <a:ext cx="401050" cy="2140250"/>
          </a:xfrm>
          <a:custGeom>
            <a:rect b="b" l="l" r="r" t="t"/>
            <a:pathLst>
              <a:path extrusionOk="0" h="85610" w="16042">
                <a:moveTo>
                  <a:pt x="2417" y="0"/>
                </a:moveTo>
                <a:cubicBezTo>
                  <a:pt x="4200" y="3567"/>
                  <a:pt x="10874" y="13808"/>
                  <a:pt x="13118" y="21403"/>
                </a:cubicBezTo>
                <a:cubicBezTo>
                  <a:pt x="15361" y="28997"/>
                  <a:pt x="16397" y="37454"/>
                  <a:pt x="15880" y="45567"/>
                </a:cubicBezTo>
                <a:cubicBezTo>
                  <a:pt x="15362" y="53679"/>
                  <a:pt x="12657" y="63402"/>
                  <a:pt x="10011" y="70076"/>
                </a:cubicBezTo>
                <a:cubicBezTo>
                  <a:pt x="7364" y="76749"/>
                  <a:pt x="1668" y="83021"/>
                  <a:pt x="0" y="8561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5993037" y="1740972"/>
            <a:ext cx="1389450" cy="1907250"/>
          </a:xfrm>
          <a:custGeom>
            <a:rect b="b" l="l" r="r" t="t"/>
            <a:pathLst>
              <a:path extrusionOk="0" h="76290" w="55578">
                <a:moveTo>
                  <a:pt x="0" y="0"/>
                </a:moveTo>
                <a:cubicBezTo>
                  <a:pt x="3049" y="4200"/>
                  <a:pt x="11392" y="18008"/>
                  <a:pt x="18296" y="25200"/>
                </a:cubicBezTo>
                <a:cubicBezTo>
                  <a:pt x="25200" y="32391"/>
                  <a:pt x="35210" y="34635"/>
                  <a:pt x="41424" y="43150"/>
                </a:cubicBezTo>
                <a:cubicBezTo>
                  <a:pt x="47637" y="51665"/>
                  <a:pt x="53219" y="70766"/>
                  <a:pt x="55578" y="7629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430312" y="984225"/>
            <a:ext cx="1024800" cy="2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Font typeface="Arial"/>
              <a:buNone/>
            </a:pPr>
            <a:r>
              <a:rPr b="1" i="0" lang="fr" sz="1500" u="none" cap="none" strike="noStrike">
                <a:solidFill>
                  <a:schemeClr val="dk1"/>
                </a:solidFill>
              </a:rPr>
              <a:t>user</a:t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944462" y="1231812"/>
            <a:ext cx="811225" cy="457400"/>
          </a:xfrm>
          <a:custGeom>
            <a:rect b="b" l="l" r="r" t="t"/>
            <a:pathLst>
              <a:path extrusionOk="0" h="18296" w="32449">
                <a:moveTo>
                  <a:pt x="0" y="0"/>
                </a:moveTo>
                <a:cubicBezTo>
                  <a:pt x="575" y="1783"/>
                  <a:pt x="1323" y="7997"/>
                  <a:pt x="3452" y="10701"/>
                </a:cubicBezTo>
                <a:cubicBezTo>
                  <a:pt x="5580" y="13405"/>
                  <a:pt x="7940" y="14958"/>
                  <a:pt x="12773" y="16224"/>
                </a:cubicBezTo>
                <a:cubicBezTo>
                  <a:pt x="17605" y="17489"/>
                  <a:pt x="29169" y="17950"/>
                  <a:pt x="32449" y="1829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5238816" y="1732347"/>
            <a:ext cx="521225" cy="1303150"/>
          </a:xfrm>
          <a:custGeom>
            <a:rect b="b" l="l" r="r" t="t"/>
            <a:pathLst>
              <a:path extrusionOk="0" h="52126" w="20849">
                <a:moveTo>
                  <a:pt x="137" y="0"/>
                </a:moveTo>
                <a:cubicBezTo>
                  <a:pt x="252" y="4372"/>
                  <a:pt x="-553" y="19273"/>
                  <a:pt x="827" y="26235"/>
                </a:cubicBezTo>
                <a:cubicBezTo>
                  <a:pt x="2207" y="33196"/>
                  <a:pt x="5084" y="37453"/>
                  <a:pt x="8421" y="41769"/>
                </a:cubicBezTo>
                <a:cubicBezTo>
                  <a:pt x="11758" y="46084"/>
                  <a:pt x="18777" y="50399"/>
                  <a:pt x="20849" y="5212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 rot="-2297095">
            <a:off x="2001335" y="700216"/>
            <a:ext cx="1081230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firstName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 rot="-2295489">
            <a:off x="2780724" y="730433"/>
            <a:ext cx="975766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lastName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 txBox="1"/>
          <p:nvPr/>
        </p:nvSpPr>
        <p:spPr>
          <a:xfrm rot="-2297883">
            <a:off x="3522624" y="839708"/>
            <a:ext cx="630736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 txBox="1"/>
          <p:nvPr/>
        </p:nvSpPr>
        <p:spPr>
          <a:xfrm rot="-2297001">
            <a:off x="4268666" y="774091"/>
            <a:ext cx="834314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 txBox="1"/>
          <p:nvPr/>
        </p:nvSpPr>
        <p:spPr>
          <a:xfrm rot="-2296994">
            <a:off x="4975176" y="781239"/>
            <a:ext cx="819789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favColor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 rot="-2296593">
            <a:off x="5721523" y="690359"/>
            <a:ext cx="1043655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instrument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8"/>
          <p:cNvGrpSpPr/>
          <p:nvPr/>
        </p:nvGrpSpPr>
        <p:grpSpPr>
          <a:xfrm>
            <a:off x="2944471" y="523453"/>
            <a:ext cx="3024826" cy="3810246"/>
            <a:chOff x="9220575" y="2497450"/>
            <a:chExt cx="1647150" cy="2190300"/>
          </a:xfrm>
        </p:grpSpPr>
        <p:sp>
          <p:nvSpPr>
            <p:cNvPr id="242" name="Google Shape;242;p8"/>
            <p:cNvSpPr/>
            <p:nvPr/>
          </p:nvSpPr>
          <p:spPr>
            <a:xfrm>
              <a:off x="9220575" y="2497450"/>
              <a:ext cx="1647150" cy="2190300"/>
            </a:xfrm>
            <a:custGeom>
              <a:rect b="b" l="l" r="r" t="t"/>
              <a:pathLst>
                <a:path extrusionOk="0" h="87612" w="65886">
                  <a:moveTo>
                    <a:pt x="1781" y="14602"/>
                  </a:moveTo>
                  <a:cubicBezTo>
                    <a:pt x="3591" y="10506"/>
                    <a:pt x="7271" y="7419"/>
                    <a:pt x="10862" y="4986"/>
                  </a:cubicBezTo>
                  <a:cubicBezTo>
                    <a:pt x="14453" y="2552"/>
                    <a:pt x="18370" y="831"/>
                    <a:pt x="23327" y="0"/>
                  </a:cubicBezTo>
                  <a:cubicBezTo>
                    <a:pt x="28283" y="-831"/>
                    <a:pt x="35465" y="-653"/>
                    <a:pt x="40600" y="0"/>
                  </a:cubicBezTo>
                  <a:cubicBezTo>
                    <a:pt x="45734" y="653"/>
                    <a:pt x="50305" y="1276"/>
                    <a:pt x="54134" y="3918"/>
                  </a:cubicBezTo>
                  <a:cubicBezTo>
                    <a:pt x="57962" y="6559"/>
                    <a:pt x="61613" y="12168"/>
                    <a:pt x="63572" y="15849"/>
                  </a:cubicBezTo>
                  <a:cubicBezTo>
                    <a:pt x="65530" y="19529"/>
                    <a:pt x="66153" y="22318"/>
                    <a:pt x="65886" y="25999"/>
                  </a:cubicBezTo>
                  <a:cubicBezTo>
                    <a:pt x="65618" y="29679"/>
                    <a:pt x="64313" y="33923"/>
                    <a:pt x="61969" y="37930"/>
                  </a:cubicBezTo>
                  <a:cubicBezTo>
                    <a:pt x="59624" y="41936"/>
                    <a:pt x="53926" y="45527"/>
                    <a:pt x="51819" y="50039"/>
                  </a:cubicBezTo>
                  <a:cubicBezTo>
                    <a:pt x="49711" y="54550"/>
                    <a:pt x="49979" y="59625"/>
                    <a:pt x="49326" y="64997"/>
                  </a:cubicBezTo>
                  <a:cubicBezTo>
                    <a:pt x="48673" y="70368"/>
                    <a:pt x="50394" y="78500"/>
                    <a:pt x="47901" y="82270"/>
                  </a:cubicBezTo>
                  <a:cubicBezTo>
                    <a:pt x="45408" y="86039"/>
                    <a:pt x="39621" y="87523"/>
                    <a:pt x="34368" y="87612"/>
                  </a:cubicBezTo>
                  <a:cubicBezTo>
                    <a:pt x="29114" y="87701"/>
                    <a:pt x="19824" y="86365"/>
                    <a:pt x="16382" y="82804"/>
                  </a:cubicBezTo>
                  <a:cubicBezTo>
                    <a:pt x="12939" y="79242"/>
                    <a:pt x="13829" y="71852"/>
                    <a:pt x="13711" y="66243"/>
                  </a:cubicBezTo>
                  <a:cubicBezTo>
                    <a:pt x="13592" y="60633"/>
                    <a:pt x="16411" y="53303"/>
                    <a:pt x="15670" y="49148"/>
                  </a:cubicBezTo>
                  <a:cubicBezTo>
                    <a:pt x="14928" y="44993"/>
                    <a:pt x="11871" y="44577"/>
                    <a:pt x="9260" y="41313"/>
                  </a:cubicBezTo>
                  <a:cubicBezTo>
                    <a:pt x="6648" y="38048"/>
                    <a:pt x="1246" y="34011"/>
                    <a:pt x="0" y="29560"/>
                  </a:cubicBezTo>
                  <a:cubicBezTo>
                    <a:pt x="-1246" y="25108"/>
                    <a:pt x="-29" y="18697"/>
                    <a:pt x="1781" y="14602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9305091" y="2577798"/>
              <a:ext cx="1502325" cy="2029750"/>
            </a:xfrm>
            <a:custGeom>
              <a:rect b="b" l="l" r="r" t="t"/>
              <a:pathLst>
                <a:path extrusionOk="0" h="81190" w="60093">
                  <a:moveTo>
                    <a:pt x="687" y="13531"/>
                  </a:moveTo>
                  <a:cubicBezTo>
                    <a:pt x="2204" y="9814"/>
                    <a:pt x="5774" y="6876"/>
                    <a:pt x="9102" y="4621"/>
                  </a:cubicBezTo>
                  <a:cubicBezTo>
                    <a:pt x="12429" y="2365"/>
                    <a:pt x="16060" y="770"/>
                    <a:pt x="20653" y="0"/>
                  </a:cubicBezTo>
                  <a:cubicBezTo>
                    <a:pt x="25246" y="-770"/>
                    <a:pt x="31901" y="-605"/>
                    <a:pt x="36660" y="0"/>
                  </a:cubicBezTo>
                  <a:cubicBezTo>
                    <a:pt x="41418" y="605"/>
                    <a:pt x="45654" y="1183"/>
                    <a:pt x="49202" y="3631"/>
                  </a:cubicBezTo>
                  <a:cubicBezTo>
                    <a:pt x="52750" y="6078"/>
                    <a:pt x="56132" y="11276"/>
                    <a:pt x="57948" y="14687"/>
                  </a:cubicBezTo>
                  <a:cubicBezTo>
                    <a:pt x="59763" y="18097"/>
                    <a:pt x="60647" y="20640"/>
                    <a:pt x="60093" y="24093"/>
                  </a:cubicBezTo>
                  <a:cubicBezTo>
                    <a:pt x="59538" y="27545"/>
                    <a:pt x="57048" y="31516"/>
                    <a:pt x="54619" y="35401"/>
                  </a:cubicBezTo>
                  <a:cubicBezTo>
                    <a:pt x="52189" y="39285"/>
                    <a:pt x="47342" y="43229"/>
                    <a:pt x="45515" y="47402"/>
                  </a:cubicBezTo>
                  <a:cubicBezTo>
                    <a:pt x="43687" y="51574"/>
                    <a:pt x="44240" y="55574"/>
                    <a:pt x="43654" y="60436"/>
                  </a:cubicBezTo>
                  <a:cubicBezTo>
                    <a:pt x="43067" y="65298"/>
                    <a:pt x="44126" y="73115"/>
                    <a:pt x="41998" y="76574"/>
                  </a:cubicBezTo>
                  <a:cubicBezTo>
                    <a:pt x="39869" y="80033"/>
                    <a:pt x="35436" y="81155"/>
                    <a:pt x="30885" y="81190"/>
                  </a:cubicBezTo>
                  <a:cubicBezTo>
                    <a:pt x="26333" y="81224"/>
                    <a:pt x="17560" y="80033"/>
                    <a:pt x="14689" y="76781"/>
                  </a:cubicBezTo>
                  <a:cubicBezTo>
                    <a:pt x="11817" y="73528"/>
                    <a:pt x="13688" y="67228"/>
                    <a:pt x="13654" y="61677"/>
                  </a:cubicBezTo>
                  <a:cubicBezTo>
                    <a:pt x="13619" y="56125"/>
                    <a:pt x="14930" y="47883"/>
                    <a:pt x="14482" y="43470"/>
                  </a:cubicBezTo>
                  <a:cubicBezTo>
                    <a:pt x="14033" y="39056"/>
                    <a:pt x="13377" y="37953"/>
                    <a:pt x="10964" y="35195"/>
                  </a:cubicBezTo>
                  <a:cubicBezTo>
                    <a:pt x="8550" y="32436"/>
                    <a:pt x="1712" y="30529"/>
                    <a:pt x="0" y="26919"/>
                  </a:cubicBezTo>
                  <a:cubicBezTo>
                    <a:pt x="-1712" y="23308"/>
                    <a:pt x="-830" y="17247"/>
                    <a:pt x="687" y="13531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9309600" y="2559775"/>
              <a:ext cx="1442399" cy="1989975"/>
            </a:xfrm>
            <a:custGeom>
              <a:rect b="b" l="l" r="r" t="t"/>
              <a:pathLst>
                <a:path extrusionOk="0" h="158060" w="114567">
                  <a:moveTo>
                    <a:pt x="3537" y="53747"/>
                  </a:moveTo>
                  <a:cubicBezTo>
                    <a:pt x="2947" y="51920"/>
                    <a:pt x="-1001" y="48325"/>
                    <a:pt x="0" y="42786"/>
                  </a:cubicBezTo>
                  <a:cubicBezTo>
                    <a:pt x="1001" y="37246"/>
                    <a:pt x="5775" y="26285"/>
                    <a:pt x="9547" y="20510"/>
                  </a:cubicBezTo>
                  <a:cubicBezTo>
                    <a:pt x="13318" y="14734"/>
                    <a:pt x="17326" y="11433"/>
                    <a:pt x="22631" y="8133"/>
                  </a:cubicBezTo>
                  <a:cubicBezTo>
                    <a:pt x="27935" y="4832"/>
                    <a:pt x="34477" y="2064"/>
                    <a:pt x="41372" y="709"/>
                  </a:cubicBezTo>
                  <a:cubicBezTo>
                    <a:pt x="48267" y="-646"/>
                    <a:pt x="56752" y="-766"/>
                    <a:pt x="64001" y="0"/>
                  </a:cubicBezTo>
                  <a:cubicBezTo>
                    <a:pt x="71249" y="766"/>
                    <a:pt x="78853" y="2830"/>
                    <a:pt x="84865" y="5306"/>
                  </a:cubicBezTo>
                  <a:cubicBezTo>
                    <a:pt x="90876" y="7781"/>
                    <a:pt x="95943" y="11138"/>
                    <a:pt x="100069" y="14851"/>
                  </a:cubicBezTo>
                  <a:cubicBezTo>
                    <a:pt x="104194" y="18563"/>
                    <a:pt x="107259" y="23219"/>
                    <a:pt x="109617" y="27581"/>
                  </a:cubicBezTo>
                  <a:cubicBezTo>
                    <a:pt x="111974" y="31942"/>
                    <a:pt x="113389" y="36539"/>
                    <a:pt x="114214" y="41019"/>
                  </a:cubicBezTo>
                  <a:cubicBezTo>
                    <a:pt x="115039" y="45498"/>
                    <a:pt x="115510" y="50154"/>
                    <a:pt x="114567" y="54456"/>
                  </a:cubicBezTo>
                  <a:cubicBezTo>
                    <a:pt x="113623" y="58758"/>
                    <a:pt x="111029" y="62882"/>
                    <a:pt x="108554" y="66831"/>
                  </a:cubicBezTo>
                  <a:cubicBezTo>
                    <a:pt x="106078" y="70779"/>
                    <a:pt x="102426" y="74903"/>
                    <a:pt x="99716" y="78145"/>
                  </a:cubicBezTo>
                  <a:cubicBezTo>
                    <a:pt x="97005" y="81386"/>
                    <a:pt x="95060" y="83567"/>
                    <a:pt x="92290" y="86279"/>
                  </a:cubicBezTo>
                  <a:cubicBezTo>
                    <a:pt x="89520" y="88990"/>
                    <a:pt x="85512" y="91701"/>
                    <a:pt x="83096" y="94412"/>
                  </a:cubicBezTo>
                  <a:cubicBezTo>
                    <a:pt x="80679" y="97122"/>
                    <a:pt x="78970" y="98595"/>
                    <a:pt x="77792" y="102544"/>
                  </a:cubicBezTo>
                  <a:cubicBezTo>
                    <a:pt x="76613" y="106492"/>
                    <a:pt x="76496" y="110322"/>
                    <a:pt x="76025" y="118102"/>
                  </a:cubicBezTo>
                  <a:cubicBezTo>
                    <a:pt x="75553" y="125881"/>
                    <a:pt x="76968" y="142560"/>
                    <a:pt x="74964" y="149220"/>
                  </a:cubicBezTo>
                  <a:cubicBezTo>
                    <a:pt x="72960" y="155879"/>
                    <a:pt x="68539" y="156704"/>
                    <a:pt x="64001" y="158060"/>
                  </a:cubicBezTo>
                  <a:cubicBezTo>
                    <a:pt x="59463" y="159415"/>
                    <a:pt x="52155" y="158942"/>
                    <a:pt x="47736" y="157351"/>
                  </a:cubicBezTo>
                  <a:cubicBezTo>
                    <a:pt x="43316" y="155759"/>
                    <a:pt x="38896" y="158472"/>
                    <a:pt x="37482" y="148513"/>
                  </a:cubicBezTo>
                  <a:cubicBezTo>
                    <a:pt x="36067" y="138553"/>
                    <a:pt x="38129" y="108731"/>
                    <a:pt x="39249" y="97593"/>
                  </a:cubicBezTo>
                  <a:cubicBezTo>
                    <a:pt x="40368" y="86454"/>
                    <a:pt x="41724" y="86278"/>
                    <a:pt x="44200" y="81682"/>
                  </a:cubicBezTo>
                  <a:cubicBezTo>
                    <a:pt x="46675" y="77085"/>
                    <a:pt x="49562" y="74198"/>
                    <a:pt x="54100" y="70014"/>
                  </a:cubicBezTo>
                  <a:cubicBezTo>
                    <a:pt x="58638" y="65829"/>
                    <a:pt x="67597" y="59700"/>
                    <a:pt x="71428" y="56577"/>
                  </a:cubicBezTo>
                  <a:cubicBezTo>
                    <a:pt x="75258" y="53453"/>
                    <a:pt x="76377" y="53571"/>
                    <a:pt x="77085" y="51273"/>
                  </a:cubicBezTo>
                  <a:cubicBezTo>
                    <a:pt x="77792" y="48974"/>
                    <a:pt x="77026" y="45438"/>
                    <a:pt x="75671" y="42786"/>
                  </a:cubicBezTo>
                  <a:cubicBezTo>
                    <a:pt x="74315" y="40134"/>
                    <a:pt x="71368" y="36952"/>
                    <a:pt x="68952" y="35361"/>
                  </a:cubicBezTo>
                  <a:cubicBezTo>
                    <a:pt x="66535" y="33769"/>
                    <a:pt x="64238" y="33474"/>
                    <a:pt x="61174" y="33239"/>
                  </a:cubicBezTo>
                  <a:cubicBezTo>
                    <a:pt x="58109" y="33003"/>
                    <a:pt x="54220" y="32590"/>
                    <a:pt x="50566" y="33946"/>
                  </a:cubicBezTo>
                  <a:cubicBezTo>
                    <a:pt x="46911" y="35301"/>
                    <a:pt x="42254" y="37718"/>
                    <a:pt x="39249" y="41372"/>
                  </a:cubicBezTo>
                  <a:cubicBezTo>
                    <a:pt x="36243" y="45026"/>
                    <a:pt x="34771" y="52923"/>
                    <a:pt x="32532" y="55870"/>
                  </a:cubicBezTo>
                  <a:cubicBezTo>
                    <a:pt x="30292" y="58816"/>
                    <a:pt x="26933" y="58520"/>
                    <a:pt x="25814" y="59051"/>
                  </a:cubicBezTo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8"/>
            <p:cNvGrpSpPr/>
            <p:nvPr/>
          </p:nvGrpSpPr>
          <p:grpSpPr>
            <a:xfrm>
              <a:off x="9364413" y="2635398"/>
              <a:ext cx="1311525" cy="1839701"/>
              <a:chOff x="3080650" y="823575"/>
              <a:chExt cx="2604300" cy="3653100"/>
            </a:xfrm>
          </p:grpSpPr>
          <p:sp>
            <p:nvSpPr>
              <p:cNvPr id="246" name="Google Shape;246;p8"/>
              <p:cNvSpPr/>
              <p:nvPr/>
            </p:nvSpPr>
            <p:spPr>
              <a:xfrm>
                <a:off x="3080650" y="823575"/>
                <a:ext cx="2604300" cy="2724500"/>
              </a:xfrm>
              <a:custGeom>
                <a:rect b="b" l="l" r="r" t="t"/>
                <a:pathLst>
                  <a:path extrusionOk="0" h="108980" w="104172">
                    <a:moveTo>
                      <a:pt x="0" y="41847"/>
                    </a:moveTo>
                    <a:cubicBezTo>
                      <a:pt x="296" y="40244"/>
                      <a:pt x="237" y="36207"/>
                      <a:pt x="1781" y="32231"/>
                    </a:cubicBezTo>
                    <a:cubicBezTo>
                      <a:pt x="3324" y="28254"/>
                      <a:pt x="5817" y="22230"/>
                      <a:pt x="9260" y="17986"/>
                    </a:cubicBezTo>
                    <a:cubicBezTo>
                      <a:pt x="12702" y="13742"/>
                      <a:pt x="17807" y="9527"/>
                      <a:pt x="22437" y="6767"/>
                    </a:cubicBezTo>
                    <a:cubicBezTo>
                      <a:pt x="27066" y="4006"/>
                      <a:pt x="31370" y="2552"/>
                      <a:pt x="37039" y="1425"/>
                    </a:cubicBezTo>
                    <a:cubicBezTo>
                      <a:pt x="42707" y="297"/>
                      <a:pt x="50275" y="-267"/>
                      <a:pt x="56449" y="0"/>
                    </a:cubicBezTo>
                    <a:cubicBezTo>
                      <a:pt x="62622" y="267"/>
                      <a:pt x="68587" y="1098"/>
                      <a:pt x="74078" y="3028"/>
                    </a:cubicBezTo>
                    <a:cubicBezTo>
                      <a:pt x="79568" y="4957"/>
                      <a:pt x="85207" y="8251"/>
                      <a:pt x="89392" y="11575"/>
                    </a:cubicBezTo>
                    <a:cubicBezTo>
                      <a:pt x="93576" y="14899"/>
                      <a:pt x="96811" y="19143"/>
                      <a:pt x="99186" y="22972"/>
                    </a:cubicBezTo>
                    <a:cubicBezTo>
                      <a:pt x="101560" y="26800"/>
                      <a:pt x="102807" y="30836"/>
                      <a:pt x="103638" y="34546"/>
                    </a:cubicBezTo>
                    <a:cubicBezTo>
                      <a:pt x="104469" y="38255"/>
                      <a:pt x="104617" y="41758"/>
                      <a:pt x="104172" y="45231"/>
                    </a:cubicBezTo>
                    <a:cubicBezTo>
                      <a:pt x="103726" y="48703"/>
                      <a:pt x="102866" y="51908"/>
                      <a:pt x="100967" y="55381"/>
                    </a:cubicBezTo>
                    <a:cubicBezTo>
                      <a:pt x="99067" y="58853"/>
                      <a:pt x="95772" y="62563"/>
                      <a:pt x="92775" y="66065"/>
                    </a:cubicBezTo>
                    <a:cubicBezTo>
                      <a:pt x="89777" y="69567"/>
                      <a:pt x="85948" y="73514"/>
                      <a:pt x="82981" y="76393"/>
                    </a:cubicBezTo>
                    <a:cubicBezTo>
                      <a:pt x="80013" y="79271"/>
                      <a:pt x="77609" y="81023"/>
                      <a:pt x="74968" y="83338"/>
                    </a:cubicBezTo>
                    <a:cubicBezTo>
                      <a:pt x="72326" y="85653"/>
                      <a:pt x="68943" y="87760"/>
                      <a:pt x="67133" y="90283"/>
                    </a:cubicBezTo>
                    <a:cubicBezTo>
                      <a:pt x="65322" y="92805"/>
                      <a:pt x="64610" y="95654"/>
                      <a:pt x="64106" y="98474"/>
                    </a:cubicBezTo>
                    <a:cubicBezTo>
                      <a:pt x="63601" y="101293"/>
                      <a:pt x="64462" y="105508"/>
                      <a:pt x="64106" y="107200"/>
                    </a:cubicBezTo>
                    <a:cubicBezTo>
                      <a:pt x="63749" y="108891"/>
                      <a:pt x="65589" y="108327"/>
                      <a:pt x="61969" y="108624"/>
                    </a:cubicBezTo>
                    <a:cubicBezTo>
                      <a:pt x="58348" y="108920"/>
                      <a:pt x="46179" y="109187"/>
                      <a:pt x="42381" y="108980"/>
                    </a:cubicBezTo>
                    <a:cubicBezTo>
                      <a:pt x="38582" y="108772"/>
                      <a:pt x="39650" y="110316"/>
                      <a:pt x="39176" y="107378"/>
                    </a:cubicBezTo>
                    <a:cubicBezTo>
                      <a:pt x="38701" y="104439"/>
                      <a:pt x="38582" y="96040"/>
                      <a:pt x="39532" y="91351"/>
                    </a:cubicBezTo>
                    <a:cubicBezTo>
                      <a:pt x="40481" y="86661"/>
                      <a:pt x="42440" y="83011"/>
                      <a:pt x="44874" y="79242"/>
                    </a:cubicBezTo>
                    <a:cubicBezTo>
                      <a:pt x="47307" y="75472"/>
                      <a:pt x="49860" y="72831"/>
                      <a:pt x="54134" y="68736"/>
                    </a:cubicBezTo>
                    <a:cubicBezTo>
                      <a:pt x="58407" y="64640"/>
                      <a:pt x="66717" y="58674"/>
                      <a:pt x="70516" y="54668"/>
                    </a:cubicBezTo>
                    <a:cubicBezTo>
                      <a:pt x="74314" y="50661"/>
                      <a:pt x="75917" y="47960"/>
                      <a:pt x="76927" y="44696"/>
                    </a:cubicBezTo>
                    <a:cubicBezTo>
                      <a:pt x="77936" y="41431"/>
                      <a:pt x="77847" y="38315"/>
                      <a:pt x="76571" y="35081"/>
                    </a:cubicBezTo>
                    <a:cubicBezTo>
                      <a:pt x="75294" y="31846"/>
                      <a:pt x="72416" y="27661"/>
                      <a:pt x="69270" y="25287"/>
                    </a:cubicBezTo>
                    <a:cubicBezTo>
                      <a:pt x="66124" y="22912"/>
                      <a:pt x="61761" y="21369"/>
                      <a:pt x="57695" y="20835"/>
                    </a:cubicBezTo>
                    <a:cubicBezTo>
                      <a:pt x="53629" y="20300"/>
                      <a:pt x="48672" y="21012"/>
                      <a:pt x="44874" y="22081"/>
                    </a:cubicBezTo>
                    <a:cubicBezTo>
                      <a:pt x="41075" y="23149"/>
                      <a:pt x="37543" y="25226"/>
                      <a:pt x="34902" y="27245"/>
                    </a:cubicBezTo>
                    <a:cubicBezTo>
                      <a:pt x="32260" y="29263"/>
                      <a:pt x="30569" y="31133"/>
                      <a:pt x="29026" y="34190"/>
                    </a:cubicBezTo>
                    <a:cubicBezTo>
                      <a:pt x="27482" y="37247"/>
                      <a:pt x="26206" y="43687"/>
                      <a:pt x="25642" y="45587"/>
                    </a:cubicBezTo>
                  </a:path>
                </a:pathLst>
              </a:cu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4033341" y="3788475"/>
                <a:ext cx="690600" cy="688200"/>
              </a:xfrm>
              <a:prstGeom prst="rect">
                <a:avLst/>
              </a:pr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8" name="Google Shape;248;p8"/>
          <p:cNvSpPr/>
          <p:nvPr/>
        </p:nvSpPr>
        <p:spPr>
          <a:xfrm>
            <a:off x="-31200" y="583450"/>
            <a:ext cx="9206400" cy="4100700"/>
          </a:xfrm>
          <a:prstGeom prst="rect">
            <a:avLst/>
          </a:prstGeom>
          <a:solidFill>
            <a:srgbClr val="FFFFFF">
              <a:alpha val="8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Phase Name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55" name="Google Shape;255;p9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9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18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index values should be used to look up the corresponding values in our 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array?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9"/>
          <p:cNvSpPr/>
          <p:nvPr/>
        </p:nvSpPr>
        <p:spPr>
          <a:xfrm rot="-5400000">
            <a:off x="8089775" y="-5001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7523975" y="1541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Objects</a:t>
            </a:r>
            <a:endParaRPr b="1" i="0" sz="1200" u="none" cap="none" strike="noStrike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59" name="Google Shape;259;p9"/>
          <p:cNvPicPr preferRelativeResize="0"/>
          <p:nvPr/>
        </p:nvPicPr>
        <p:blipFill rotWithShape="1">
          <a:blip r:embed="rId3">
            <a:alphaModFix/>
          </a:blip>
          <a:srcRect b="16649" l="0" r="0" t="17725"/>
          <a:stretch/>
        </p:blipFill>
        <p:spPr>
          <a:xfrm>
            <a:off x="311691" y="59900"/>
            <a:ext cx="1511098" cy="557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9"/>
          <p:cNvGraphicFramePr/>
          <p:nvPr/>
        </p:nvGraphicFramePr>
        <p:xfrm>
          <a:off x="1765087" y="1222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{DFE92DD2-3029-4364-A83E-160567E009C8}</a:tableStyleId>
              </a:tblPr>
              <a:tblGrid>
                <a:gridCol w="772425"/>
                <a:gridCol w="772425"/>
                <a:gridCol w="772425"/>
                <a:gridCol w="772425"/>
                <a:gridCol w="772425"/>
                <a:gridCol w="772425"/>
              </a:tblGrid>
              <a:tr h="2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fr" sz="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C0B8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C0B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1" name="Google Shape;261;p9"/>
          <p:cNvGrpSpPr/>
          <p:nvPr/>
        </p:nvGrpSpPr>
        <p:grpSpPr>
          <a:xfrm>
            <a:off x="1389576" y="3578137"/>
            <a:ext cx="1710818" cy="302100"/>
            <a:chOff x="2871598" y="3602100"/>
            <a:chExt cx="1224900" cy="302100"/>
          </a:xfrm>
        </p:grpSpPr>
        <p:sp>
          <p:nvSpPr>
            <p:cNvPr id="262" name="Google Shape;262;p9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‘Lehman’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9"/>
          <p:cNvGrpSpPr/>
          <p:nvPr/>
        </p:nvGrpSpPr>
        <p:grpSpPr>
          <a:xfrm>
            <a:off x="201576" y="2705662"/>
            <a:ext cx="1710818" cy="302100"/>
            <a:chOff x="2871598" y="3602100"/>
            <a:chExt cx="1224900" cy="302100"/>
          </a:xfrm>
        </p:grpSpPr>
        <p:sp>
          <p:nvSpPr>
            <p:cNvPr id="265" name="Google Shape;265;p9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‘Josh’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9"/>
          <p:cNvGrpSpPr/>
          <p:nvPr/>
        </p:nvGrpSpPr>
        <p:grpSpPr>
          <a:xfrm>
            <a:off x="2612529" y="2848337"/>
            <a:ext cx="2048278" cy="302100"/>
            <a:chOff x="2887081" y="3602100"/>
            <a:chExt cx="1224900" cy="302100"/>
          </a:xfrm>
        </p:grpSpPr>
        <p:sp>
          <p:nvSpPr>
            <p:cNvPr id="268" name="Google Shape;268;p9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‘jl@me.com’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5088101" y="3032484"/>
            <a:ext cx="1710818" cy="302100"/>
            <a:chOff x="2871598" y="3602100"/>
            <a:chExt cx="1224900" cy="302100"/>
          </a:xfrm>
        </p:grpSpPr>
        <p:sp>
          <p:nvSpPr>
            <p:cNvPr id="271" name="Google Shape;271;p9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 txBox="1"/>
            <p:nvPr/>
          </p:nvSpPr>
          <p:spPr>
            <a:xfrm>
              <a:off x="2871598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‘green’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9"/>
          <p:cNvGrpSpPr/>
          <p:nvPr/>
        </p:nvGrpSpPr>
        <p:grpSpPr>
          <a:xfrm>
            <a:off x="3577920" y="3862977"/>
            <a:ext cx="2468908" cy="302100"/>
            <a:chOff x="2887081" y="3602100"/>
            <a:chExt cx="1224900" cy="302100"/>
          </a:xfrm>
        </p:grpSpPr>
        <p:sp>
          <p:nvSpPr>
            <p:cNvPr id="274" name="Google Shape;274;p9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‘Oakland, CA’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6473520" y="3625872"/>
            <a:ext cx="2468908" cy="302100"/>
            <a:chOff x="2887081" y="3602100"/>
            <a:chExt cx="1224900" cy="302100"/>
          </a:xfrm>
        </p:grpSpPr>
        <p:sp>
          <p:nvSpPr>
            <p:cNvPr id="277" name="Google Shape;277;p9"/>
            <p:cNvSpPr/>
            <p:nvPr/>
          </p:nvSpPr>
          <p:spPr>
            <a:xfrm>
              <a:off x="2997214" y="3611250"/>
              <a:ext cx="1008900" cy="289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887081" y="3602100"/>
              <a:ext cx="1224900" cy="30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EC0B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Code Pro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‘saxophone’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9"/>
          <p:cNvSpPr/>
          <p:nvPr/>
        </p:nvSpPr>
        <p:spPr>
          <a:xfrm>
            <a:off x="1539937" y="1723712"/>
            <a:ext cx="604100" cy="983825"/>
          </a:xfrm>
          <a:custGeom>
            <a:rect b="b" l="l" r="r" t="t"/>
            <a:pathLst>
              <a:path extrusionOk="0" h="39353" w="24164">
                <a:moveTo>
                  <a:pt x="24164" y="0"/>
                </a:moveTo>
                <a:cubicBezTo>
                  <a:pt x="22898" y="3452"/>
                  <a:pt x="19274" y="15534"/>
                  <a:pt x="16570" y="20712"/>
                </a:cubicBezTo>
                <a:cubicBezTo>
                  <a:pt x="13866" y="25890"/>
                  <a:pt x="10701" y="27961"/>
                  <a:pt x="7940" y="31068"/>
                </a:cubicBezTo>
                <a:cubicBezTo>
                  <a:pt x="5178" y="34174"/>
                  <a:pt x="1323" y="37972"/>
                  <a:pt x="0" y="3935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2217396" y="1740987"/>
            <a:ext cx="703350" cy="1846825"/>
          </a:xfrm>
          <a:custGeom>
            <a:rect b="b" l="l" r="r" t="t"/>
            <a:pathLst>
              <a:path extrusionOk="0" h="73873" w="28134">
                <a:moveTo>
                  <a:pt x="28134" y="0"/>
                </a:moveTo>
                <a:cubicBezTo>
                  <a:pt x="24452" y="4084"/>
                  <a:pt x="10702" y="16684"/>
                  <a:pt x="6042" y="24509"/>
                </a:cubicBezTo>
                <a:cubicBezTo>
                  <a:pt x="1381" y="32333"/>
                  <a:pt x="863" y="38719"/>
                  <a:pt x="173" y="46947"/>
                </a:cubicBezTo>
                <a:cubicBezTo>
                  <a:pt x="-517" y="55174"/>
                  <a:pt x="1611" y="69385"/>
                  <a:pt x="1899" y="73873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3340016" y="1740987"/>
            <a:ext cx="348800" cy="1121900"/>
          </a:xfrm>
          <a:custGeom>
            <a:rect b="b" l="l" r="r" t="t"/>
            <a:pathLst>
              <a:path extrusionOk="0" h="44876" w="13952">
                <a:moveTo>
                  <a:pt x="13952" y="0"/>
                </a:moveTo>
                <a:cubicBezTo>
                  <a:pt x="11938" y="4142"/>
                  <a:pt x="4171" y="19043"/>
                  <a:pt x="1870" y="24854"/>
                </a:cubicBezTo>
                <a:cubicBezTo>
                  <a:pt x="-431" y="30664"/>
                  <a:pt x="144" y="31528"/>
                  <a:pt x="144" y="34865"/>
                </a:cubicBezTo>
                <a:cubicBezTo>
                  <a:pt x="144" y="38202"/>
                  <a:pt x="1582" y="43207"/>
                  <a:pt x="1870" y="4487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4413737" y="1740977"/>
            <a:ext cx="401050" cy="2140250"/>
          </a:xfrm>
          <a:custGeom>
            <a:rect b="b" l="l" r="r" t="t"/>
            <a:pathLst>
              <a:path extrusionOk="0" h="85610" w="16042">
                <a:moveTo>
                  <a:pt x="2417" y="0"/>
                </a:moveTo>
                <a:cubicBezTo>
                  <a:pt x="4200" y="3567"/>
                  <a:pt x="10874" y="13808"/>
                  <a:pt x="13118" y="21403"/>
                </a:cubicBezTo>
                <a:cubicBezTo>
                  <a:pt x="15361" y="28997"/>
                  <a:pt x="16397" y="37454"/>
                  <a:pt x="15880" y="45567"/>
                </a:cubicBezTo>
                <a:cubicBezTo>
                  <a:pt x="15362" y="53679"/>
                  <a:pt x="12657" y="63402"/>
                  <a:pt x="10011" y="70076"/>
                </a:cubicBezTo>
                <a:cubicBezTo>
                  <a:pt x="7364" y="76749"/>
                  <a:pt x="1668" y="83021"/>
                  <a:pt x="0" y="8561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5993037" y="1740972"/>
            <a:ext cx="1389450" cy="1907250"/>
          </a:xfrm>
          <a:custGeom>
            <a:rect b="b" l="l" r="r" t="t"/>
            <a:pathLst>
              <a:path extrusionOk="0" h="76290" w="55578">
                <a:moveTo>
                  <a:pt x="0" y="0"/>
                </a:moveTo>
                <a:cubicBezTo>
                  <a:pt x="3049" y="4200"/>
                  <a:pt x="11392" y="18008"/>
                  <a:pt x="18296" y="25200"/>
                </a:cubicBezTo>
                <a:cubicBezTo>
                  <a:pt x="25200" y="32391"/>
                  <a:pt x="35210" y="34635"/>
                  <a:pt x="41424" y="43150"/>
                </a:cubicBezTo>
                <a:cubicBezTo>
                  <a:pt x="47637" y="51665"/>
                  <a:pt x="53219" y="70766"/>
                  <a:pt x="55578" y="76290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430312" y="984225"/>
            <a:ext cx="1024800" cy="2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Font typeface="Arial"/>
              <a:buNone/>
            </a:pPr>
            <a:r>
              <a:rPr b="1" i="0" lang="fr" sz="1500" u="none" cap="none" strike="noStrike">
                <a:solidFill>
                  <a:schemeClr val="dk1"/>
                </a:solidFill>
              </a:rPr>
              <a:t>user</a:t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944462" y="1231812"/>
            <a:ext cx="811225" cy="457400"/>
          </a:xfrm>
          <a:custGeom>
            <a:rect b="b" l="l" r="r" t="t"/>
            <a:pathLst>
              <a:path extrusionOk="0" h="18296" w="32449">
                <a:moveTo>
                  <a:pt x="0" y="0"/>
                </a:moveTo>
                <a:cubicBezTo>
                  <a:pt x="575" y="1783"/>
                  <a:pt x="1323" y="7997"/>
                  <a:pt x="3452" y="10701"/>
                </a:cubicBezTo>
                <a:cubicBezTo>
                  <a:pt x="5580" y="13405"/>
                  <a:pt x="7940" y="14958"/>
                  <a:pt x="12773" y="16224"/>
                </a:cubicBezTo>
                <a:cubicBezTo>
                  <a:pt x="17605" y="17489"/>
                  <a:pt x="29169" y="17950"/>
                  <a:pt x="32449" y="1829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5238816" y="1732347"/>
            <a:ext cx="521225" cy="1303150"/>
          </a:xfrm>
          <a:custGeom>
            <a:rect b="b" l="l" r="r" t="t"/>
            <a:pathLst>
              <a:path extrusionOk="0" h="52126" w="20849">
                <a:moveTo>
                  <a:pt x="137" y="0"/>
                </a:moveTo>
                <a:cubicBezTo>
                  <a:pt x="252" y="4372"/>
                  <a:pt x="-553" y="19273"/>
                  <a:pt x="827" y="26235"/>
                </a:cubicBezTo>
                <a:cubicBezTo>
                  <a:pt x="2207" y="33196"/>
                  <a:pt x="5084" y="37453"/>
                  <a:pt x="8421" y="41769"/>
                </a:cubicBezTo>
                <a:cubicBezTo>
                  <a:pt x="11758" y="46084"/>
                  <a:pt x="18777" y="50399"/>
                  <a:pt x="20849" y="52126"/>
                </a:cubicBezTo>
              </a:path>
            </a:pathLst>
          </a:custGeom>
          <a:noFill/>
          <a:ln cap="flat" cmpd="sng" w="19050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 txBox="1"/>
          <p:nvPr/>
        </p:nvSpPr>
        <p:spPr>
          <a:xfrm rot="-2297095">
            <a:off x="2001335" y="700216"/>
            <a:ext cx="1081230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firstName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 txBox="1"/>
          <p:nvPr/>
        </p:nvSpPr>
        <p:spPr>
          <a:xfrm rot="-2295489">
            <a:off x="2780724" y="730433"/>
            <a:ext cx="975766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lastName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 txBox="1"/>
          <p:nvPr/>
        </p:nvSpPr>
        <p:spPr>
          <a:xfrm rot="-2297883">
            <a:off x="3522624" y="839708"/>
            <a:ext cx="630736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 txBox="1"/>
          <p:nvPr/>
        </p:nvSpPr>
        <p:spPr>
          <a:xfrm rot="-2297001">
            <a:off x="4268666" y="774091"/>
            <a:ext cx="834314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 txBox="1"/>
          <p:nvPr/>
        </p:nvSpPr>
        <p:spPr>
          <a:xfrm rot="-2296994">
            <a:off x="4975176" y="781239"/>
            <a:ext cx="819789" cy="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favColor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 txBox="1"/>
          <p:nvPr/>
        </p:nvSpPr>
        <p:spPr>
          <a:xfrm rot="-2296593">
            <a:off x="5721523" y="690359"/>
            <a:ext cx="1043655" cy="371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Proxima Nova"/>
              <a:buNone/>
            </a:pPr>
            <a:r>
              <a:rPr b="1" i="0" lang="fr" sz="1300" u="none" cap="none" strike="noStrike">
                <a:solidFill>
                  <a:srgbClr val="EC0B80"/>
                </a:solidFill>
                <a:latin typeface="Proxima Nova"/>
                <a:ea typeface="Proxima Nova"/>
                <a:cs typeface="Proxima Nova"/>
                <a:sym typeface="Proxima Nova"/>
              </a:rPr>
              <a:t>instrument</a:t>
            </a:r>
            <a:endParaRPr b="0" i="0" sz="1200" u="none" cap="none" strike="noStrike">
              <a:solidFill>
                <a:srgbClr val="EC0B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9"/>
          <p:cNvGrpSpPr/>
          <p:nvPr/>
        </p:nvGrpSpPr>
        <p:grpSpPr>
          <a:xfrm>
            <a:off x="2944471" y="523453"/>
            <a:ext cx="3024826" cy="3810246"/>
            <a:chOff x="9220575" y="2497450"/>
            <a:chExt cx="1647150" cy="2190300"/>
          </a:xfrm>
        </p:grpSpPr>
        <p:sp>
          <p:nvSpPr>
            <p:cNvPr id="294" name="Google Shape;294;p9"/>
            <p:cNvSpPr/>
            <p:nvPr/>
          </p:nvSpPr>
          <p:spPr>
            <a:xfrm>
              <a:off x="9220575" y="2497450"/>
              <a:ext cx="1647150" cy="2190300"/>
            </a:xfrm>
            <a:custGeom>
              <a:rect b="b" l="l" r="r" t="t"/>
              <a:pathLst>
                <a:path extrusionOk="0" h="87612" w="65886">
                  <a:moveTo>
                    <a:pt x="1781" y="14602"/>
                  </a:moveTo>
                  <a:cubicBezTo>
                    <a:pt x="3591" y="10506"/>
                    <a:pt x="7271" y="7419"/>
                    <a:pt x="10862" y="4986"/>
                  </a:cubicBezTo>
                  <a:cubicBezTo>
                    <a:pt x="14453" y="2552"/>
                    <a:pt x="18370" y="831"/>
                    <a:pt x="23327" y="0"/>
                  </a:cubicBezTo>
                  <a:cubicBezTo>
                    <a:pt x="28283" y="-831"/>
                    <a:pt x="35465" y="-653"/>
                    <a:pt x="40600" y="0"/>
                  </a:cubicBezTo>
                  <a:cubicBezTo>
                    <a:pt x="45734" y="653"/>
                    <a:pt x="50305" y="1276"/>
                    <a:pt x="54134" y="3918"/>
                  </a:cubicBezTo>
                  <a:cubicBezTo>
                    <a:pt x="57962" y="6559"/>
                    <a:pt x="61613" y="12168"/>
                    <a:pt x="63572" y="15849"/>
                  </a:cubicBezTo>
                  <a:cubicBezTo>
                    <a:pt x="65530" y="19529"/>
                    <a:pt x="66153" y="22318"/>
                    <a:pt x="65886" y="25999"/>
                  </a:cubicBezTo>
                  <a:cubicBezTo>
                    <a:pt x="65618" y="29679"/>
                    <a:pt x="64313" y="33923"/>
                    <a:pt x="61969" y="37930"/>
                  </a:cubicBezTo>
                  <a:cubicBezTo>
                    <a:pt x="59624" y="41936"/>
                    <a:pt x="53926" y="45527"/>
                    <a:pt x="51819" y="50039"/>
                  </a:cubicBezTo>
                  <a:cubicBezTo>
                    <a:pt x="49711" y="54550"/>
                    <a:pt x="49979" y="59625"/>
                    <a:pt x="49326" y="64997"/>
                  </a:cubicBezTo>
                  <a:cubicBezTo>
                    <a:pt x="48673" y="70368"/>
                    <a:pt x="50394" y="78500"/>
                    <a:pt x="47901" y="82270"/>
                  </a:cubicBezTo>
                  <a:cubicBezTo>
                    <a:pt x="45408" y="86039"/>
                    <a:pt x="39621" y="87523"/>
                    <a:pt x="34368" y="87612"/>
                  </a:cubicBezTo>
                  <a:cubicBezTo>
                    <a:pt x="29114" y="87701"/>
                    <a:pt x="19824" y="86365"/>
                    <a:pt x="16382" y="82804"/>
                  </a:cubicBezTo>
                  <a:cubicBezTo>
                    <a:pt x="12939" y="79242"/>
                    <a:pt x="13829" y="71852"/>
                    <a:pt x="13711" y="66243"/>
                  </a:cubicBezTo>
                  <a:cubicBezTo>
                    <a:pt x="13592" y="60633"/>
                    <a:pt x="16411" y="53303"/>
                    <a:pt x="15670" y="49148"/>
                  </a:cubicBezTo>
                  <a:cubicBezTo>
                    <a:pt x="14928" y="44993"/>
                    <a:pt x="11871" y="44577"/>
                    <a:pt x="9260" y="41313"/>
                  </a:cubicBezTo>
                  <a:cubicBezTo>
                    <a:pt x="6648" y="38048"/>
                    <a:pt x="1246" y="34011"/>
                    <a:pt x="0" y="29560"/>
                  </a:cubicBezTo>
                  <a:cubicBezTo>
                    <a:pt x="-1246" y="25108"/>
                    <a:pt x="-29" y="18697"/>
                    <a:pt x="1781" y="14602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9305091" y="2577798"/>
              <a:ext cx="1502325" cy="2029750"/>
            </a:xfrm>
            <a:custGeom>
              <a:rect b="b" l="l" r="r" t="t"/>
              <a:pathLst>
                <a:path extrusionOk="0" h="81190" w="60093">
                  <a:moveTo>
                    <a:pt x="687" y="13531"/>
                  </a:moveTo>
                  <a:cubicBezTo>
                    <a:pt x="2204" y="9814"/>
                    <a:pt x="5774" y="6876"/>
                    <a:pt x="9102" y="4621"/>
                  </a:cubicBezTo>
                  <a:cubicBezTo>
                    <a:pt x="12429" y="2365"/>
                    <a:pt x="16060" y="770"/>
                    <a:pt x="20653" y="0"/>
                  </a:cubicBezTo>
                  <a:cubicBezTo>
                    <a:pt x="25246" y="-770"/>
                    <a:pt x="31901" y="-605"/>
                    <a:pt x="36660" y="0"/>
                  </a:cubicBezTo>
                  <a:cubicBezTo>
                    <a:pt x="41418" y="605"/>
                    <a:pt x="45654" y="1183"/>
                    <a:pt x="49202" y="3631"/>
                  </a:cubicBezTo>
                  <a:cubicBezTo>
                    <a:pt x="52750" y="6078"/>
                    <a:pt x="56132" y="11276"/>
                    <a:pt x="57948" y="14687"/>
                  </a:cubicBezTo>
                  <a:cubicBezTo>
                    <a:pt x="59763" y="18097"/>
                    <a:pt x="60647" y="20640"/>
                    <a:pt x="60093" y="24093"/>
                  </a:cubicBezTo>
                  <a:cubicBezTo>
                    <a:pt x="59538" y="27545"/>
                    <a:pt x="57048" y="31516"/>
                    <a:pt x="54619" y="35401"/>
                  </a:cubicBezTo>
                  <a:cubicBezTo>
                    <a:pt x="52189" y="39285"/>
                    <a:pt x="47342" y="43229"/>
                    <a:pt x="45515" y="47402"/>
                  </a:cubicBezTo>
                  <a:cubicBezTo>
                    <a:pt x="43687" y="51574"/>
                    <a:pt x="44240" y="55574"/>
                    <a:pt x="43654" y="60436"/>
                  </a:cubicBezTo>
                  <a:cubicBezTo>
                    <a:pt x="43067" y="65298"/>
                    <a:pt x="44126" y="73115"/>
                    <a:pt x="41998" y="76574"/>
                  </a:cubicBezTo>
                  <a:cubicBezTo>
                    <a:pt x="39869" y="80033"/>
                    <a:pt x="35436" y="81155"/>
                    <a:pt x="30885" y="81190"/>
                  </a:cubicBezTo>
                  <a:cubicBezTo>
                    <a:pt x="26333" y="81224"/>
                    <a:pt x="17560" y="80033"/>
                    <a:pt x="14689" y="76781"/>
                  </a:cubicBezTo>
                  <a:cubicBezTo>
                    <a:pt x="11817" y="73528"/>
                    <a:pt x="13688" y="67228"/>
                    <a:pt x="13654" y="61677"/>
                  </a:cubicBezTo>
                  <a:cubicBezTo>
                    <a:pt x="13619" y="56125"/>
                    <a:pt x="14930" y="47883"/>
                    <a:pt x="14482" y="43470"/>
                  </a:cubicBezTo>
                  <a:cubicBezTo>
                    <a:pt x="14033" y="39056"/>
                    <a:pt x="13377" y="37953"/>
                    <a:pt x="10964" y="35195"/>
                  </a:cubicBezTo>
                  <a:cubicBezTo>
                    <a:pt x="8550" y="32436"/>
                    <a:pt x="1712" y="30529"/>
                    <a:pt x="0" y="26919"/>
                  </a:cubicBezTo>
                  <a:cubicBezTo>
                    <a:pt x="-1712" y="23308"/>
                    <a:pt x="-830" y="17247"/>
                    <a:pt x="687" y="13531"/>
                  </a:cubicBezTo>
                  <a:close/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9309600" y="2559775"/>
              <a:ext cx="1442399" cy="1989975"/>
            </a:xfrm>
            <a:custGeom>
              <a:rect b="b" l="l" r="r" t="t"/>
              <a:pathLst>
                <a:path extrusionOk="0" h="158060" w="114567">
                  <a:moveTo>
                    <a:pt x="3537" y="53747"/>
                  </a:moveTo>
                  <a:cubicBezTo>
                    <a:pt x="2947" y="51920"/>
                    <a:pt x="-1001" y="48325"/>
                    <a:pt x="0" y="42786"/>
                  </a:cubicBezTo>
                  <a:cubicBezTo>
                    <a:pt x="1001" y="37246"/>
                    <a:pt x="5775" y="26285"/>
                    <a:pt x="9547" y="20510"/>
                  </a:cubicBezTo>
                  <a:cubicBezTo>
                    <a:pt x="13318" y="14734"/>
                    <a:pt x="17326" y="11433"/>
                    <a:pt x="22631" y="8133"/>
                  </a:cubicBezTo>
                  <a:cubicBezTo>
                    <a:pt x="27935" y="4832"/>
                    <a:pt x="34477" y="2064"/>
                    <a:pt x="41372" y="709"/>
                  </a:cubicBezTo>
                  <a:cubicBezTo>
                    <a:pt x="48267" y="-646"/>
                    <a:pt x="56752" y="-766"/>
                    <a:pt x="64001" y="0"/>
                  </a:cubicBezTo>
                  <a:cubicBezTo>
                    <a:pt x="71249" y="766"/>
                    <a:pt x="78853" y="2830"/>
                    <a:pt x="84865" y="5306"/>
                  </a:cubicBezTo>
                  <a:cubicBezTo>
                    <a:pt x="90876" y="7781"/>
                    <a:pt x="95943" y="11138"/>
                    <a:pt x="100069" y="14851"/>
                  </a:cubicBezTo>
                  <a:cubicBezTo>
                    <a:pt x="104194" y="18563"/>
                    <a:pt x="107259" y="23219"/>
                    <a:pt x="109617" y="27581"/>
                  </a:cubicBezTo>
                  <a:cubicBezTo>
                    <a:pt x="111974" y="31942"/>
                    <a:pt x="113389" y="36539"/>
                    <a:pt x="114214" y="41019"/>
                  </a:cubicBezTo>
                  <a:cubicBezTo>
                    <a:pt x="115039" y="45498"/>
                    <a:pt x="115510" y="50154"/>
                    <a:pt x="114567" y="54456"/>
                  </a:cubicBezTo>
                  <a:cubicBezTo>
                    <a:pt x="113623" y="58758"/>
                    <a:pt x="111029" y="62882"/>
                    <a:pt x="108554" y="66831"/>
                  </a:cubicBezTo>
                  <a:cubicBezTo>
                    <a:pt x="106078" y="70779"/>
                    <a:pt x="102426" y="74903"/>
                    <a:pt x="99716" y="78145"/>
                  </a:cubicBezTo>
                  <a:cubicBezTo>
                    <a:pt x="97005" y="81386"/>
                    <a:pt x="95060" y="83567"/>
                    <a:pt x="92290" y="86279"/>
                  </a:cubicBezTo>
                  <a:cubicBezTo>
                    <a:pt x="89520" y="88990"/>
                    <a:pt x="85512" y="91701"/>
                    <a:pt x="83096" y="94412"/>
                  </a:cubicBezTo>
                  <a:cubicBezTo>
                    <a:pt x="80679" y="97122"/>
                    <a:pt x="78970" y="98595"/>
                    <a:pt x="77792" y="102544"/>
                  </a:cubicBezTo>
                  <a:cubicBezTo>
                    <a:pt x="76613" y="106492"/>
                    <a:pt x="76496" y="110322"/>
                    <a:pt x="76025" y="118102"/>
                  </a:cubicBezTo>
                  <a:cubicBezTo>
                    <a:pt x="75553" y="125881"/>
                    <a:pt x="76968" y="142560"/>
                    <a:pt x="74964" y="149220"/>
                  </a:cubicBezTo>
                  <a:cubicBezTo>
                    <a:pt x="72960" y="155879"/>
                    <a:pt x="68539" y="156704"/>
                    <a:pt x="64001" y="158060"/>
                  </a:cubicBezTo>
                  <a:cubicBezTo>
                    <a:pt x="59463" y="159415"/>
                    <a:pt x="52155" y="158942"/>
                    <a:pt x="47736" y="157351"/>
                  </a:cubicBezTo>
                  <a:cubicBezTo>
                    <a:pt x="43316" y="155759"/>
                    <a:pt x="38896" y="158472"/>
                    <a:pt x="37482" y="148513"/>
                  </a:cubicBezTo>
                  <a:cubicBezTo>
                    <a:pt x="36067" y="138553"/>
                    <a:pt x="38129" y="108731"/>
                    <a:pt x="39249" y="97593"/>
                  </a:cubicBezTo>
                  <a:cubicBezTo>
                    <a:pt x="40368" y="86454"/>
                    <a:pt x="41724" y="86278"/>
                    <a:pt x="44200" y="81682"/>
                  </a:cubicBezTo>
                  <a:cubicBezTo>
                    <a:pt x="46675" y="77085"/>
                    <a:pt x="49562" y="74198"/>
                    <a:pt x="54100" y="70014"/>
                  </a:cubicBezTo>
                  <a:cubicBezTo>
                    <a:pt x="58638" y="65829"/>
                    <a:pt x="67597" y="59700"/>
                    <a:pt x="71428" y="56577"/>
                  </a:cubicBezTo>
                  <a:cubicBezTo>
                    <a:pt x="75258" y="53453"/>
                    <a:pt x="76377" y="53571"/>
                    <a:pt x="77085" y="51273"/>
                  </a:cubicBezTo>
                  <a:cubicBezTo>
                    <a:pt x="77792" y="48974"/>
                    <a:pt x="77026" y="45438"/>
                    <a:pt x="75671" y="42786"/>
                  </a:cubicBezTo>
                  <a:cubicBezTo>
                    <a:pt x="74315" y="40134"/>
                    <a:pt x="71368" y="36952"/>
                    <a:pt x="68952" y="35361"/>
                  </a:cubicBezTo>
                  <a:cubicBezTo>
                    <a:pt x="66535" y="33769"/>
                    <a:pt x="64238" y="33474"/>
                    <a:pt x="61174" y="33239"/>
                  </a:cubicBezTo>
                  <a:cubicBezTo>
                    <a:pt x="58109" y="33003"/>
                    <a:pt x="54220" y="32590"/>
                    <a:pt x="50566" y="33946"/>
                  </a:cubicBezTo>
                  <a:cubicBezTo>
                    <a:pt x="46911" y="35301"/>
                    <a:pt x="42254" y="37718"/>
                    <a:pt x="39249" y="41372"/>
                  </a:cubicBezTo>
                  <a:cubicBezTo>
                    <a:pt x="36243" y="45026"/>
                    <a:pt x="34771" y="52923"/>
                    <a:pt x="32532" y="55870"/>
                  </a:cubicBezTo>
                  <a:cubicBezTo>
                    <a:pt x="30292" y="58816"/>
                    <a:pt x="26933" y="58520"/>
                    <a:pt x="25814" y="59051"/>
                  </a:cubicBezTo>
                </a:path>
              </a:pathLst>
            </a:custGeom>
            <a:solidFill>
              <a:srgbClr val="FFFFFF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9"/>
            <p:cNvGrpSpPr/>
            <p:nvPr/>
          </p:nvGrpSpPr>
          <p:grpSpPr>
            <a:xfrm>
              <a:off x="9364413" y="2635398"/>
              <a:ext cx="1311525" cy="1839701"/>
              <a:chOff x="3080650" y="823575"/>
              <a:chExt cx="2604300" cy="3653100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3080650" y="823575"/>
                <a:ext cx="2604300" cy="2724500"/>
              </a:xfrm>
              <a:custGeom>
                <a:rect b="b" l="l" r="r" t="t"/>
                <a:pathLst>
                  <a:path extrusionOk="0" h="108980" w="104172">
                    <a:moveTo>
                      <a:pt x="0" y="41847"/>
                    </a:moveTo>
                    <a:cubicBezTo>
                      <a:pt x="296" y="40244"/>
                      <a:pt x="237" y="36207"/>
                      <a:pt x="1781" y="32231"/>
                    </a:cubicBezTo>
                    <a:cubicBezTo>
                      <a:pt x="3324" y="28254"/>
                      <a:pt x="5817" y="22230"/>
                      <a:pt x="9260" y="17986"/>
                    </a:cubicBezTo>
                    <a:cubicBezTo>
                      <a:pt x="12702" y="13742"/>
                      <a:pt x="17807" y="9527"/>
                      <a:pt x="22437" y="6767"/>
                    </a:cubicBezTo>
                    <a:cubicBezTo>
                      <a:pt x="27066" y="4006"/>
                      <a:pt x="31370" y="2552"/>
                      <a:pt x="37039" y="1425"/>
                    </a:cubicBezTo>
                    <a:cubicBezTo>
                      <a:pt x="42707" y="297"/>
                      <a:pt x="50275" y="-267"/>
                      <a:pt x="56449" y="0"/>
                    </a:cubicBezTo>
                    <a:cubicBezTo>
                      <a:pt x="62622" y="267"/>
                      <a:pt x="68587" y="1098"/>
                      <a:pt x="74078" y="3028"/>
                    </a:cubicBezTo>
                    <a:cubicBezTo>
                      <a:pt x="79568" y="4957"/>
                      <a:pt x="85207" y="8251"/>
                      <a:pt x="89392" y="11575"/>
                    </a:cubicBezTo>
                    <a:cubicBezTo>
                      <a:pt x="93576" y="14899"/>
                      <a:pt x="96811" y="19143"/>
                      <a:pt x="99186" y="22972"/>
                    </a:cubicBezTo>
                    <a:cubicBezTo>
                      <a:pt x="101560" y="26800"/>
                      <a:pt x="102807" y="30836"/>
                      <a:pt x="103638" y="34546"/>
                    </a:cubicBezTo>
                    <a:cubicBezTo>
                      <a:pt x="104469" y="38255"/>
                      <a:pt x="104617" y="41758"/>
                      <a:pt x="104172" y="45231"/>
                    </a:cubicBezTo>
                    <a:cubicBezTo>
                      <a:pt x="103726" y="48703"/>
                      <a:pt x="102866" y="51908"/>
                      <a:pt x="100967" y="55381"/>
                    </a:cubicBezTo>
                    <a:cubicBezTo>
                      <a:pt x="99067" y="58853"/>
                      <a:pt x="95772" y="62563"/>
                      <a:pt x="92775" y="66065"/>
                    </a:cubicBezTo>
                    <a:cubicBezTo>
                      <a:pt x="89777" y="69567"/>
                      <a:pt x="85948" y="73514"/>
                      <a:pt x="82981" y="76393"/>
                    </a:cubicBezTo>
                    <a:cubicBezTo>
                      <a:pt x="80013" y="79271"/>
                      <a:pt x="77609" y="81023"/>
                      <a:pt x="74968" y="83338"/>
                    </a:cubicBezTo>
                    <a:cubicBezTo>
                      <a:pt x="72326" y="85653"/>
                      <a:pt x="68943" y="87760"/>
                      <a:pt x="67133" y="90283"/>
                    </a:cubicBezTo>
                    <a:cubicBezTo>
                      <a:pt x="65322" y="92805"/>
                      <a:pt x="64610" y="95654"/>
                      <a:pt x="64106" y="98474"/>
                    </a:cubicBezTo>
                    <a:cubicBezTo>
                      <a:pt x="63601" y="101293"/>
                      <a:pt x="64462" y="105508"/>
                      <a:pt x="64106" y="107200"/>
                    </a:cubicBezTo>
                    <a:cubicBezTo>
                      <a:pt x="63749" y="108891"/>
                      <a:pt x="65589" y="108327"/>
                      <a:pt x="61969" y="108624"/>
                    </a:cubicBezTo>
                    <a:cubicBezTo>
                      <a:pt x="58348" y="108920"/>
                      <a:pt x="46179" y="109187"/>
                      <a:pt x="42381" y="108980"/>
                    </a:cubicBezTo>
                    <a:cubicBezTo>
                      <a:pt x="38582" y="108772"/>
                      <a:pt x="39650" y="110316"/>
                      <a:pt x="39176" y="107378"/>
                    </a:cubicBezTo>
                    <a:cubicBezTo>
                      <a:pt x="38701" y="104439"/>
                      <a:pt x="38582" y="96040"/>
                      <a:pt x="39532" y="91351"/>
                    </a:cubicBezTo>
                    <a:cubicBezTo>
                      <a:pt x="40481" y="86661"/>
                      <a:pt x="42440" y="83011"/>
                      <a:pt x="44874" y="79242"/>
                    </a:cubicBezTo>
                    <a:cubicBezTo>
                      <a:pt x="47307" y="75472"/>
                      <a:pt x="49860" y="72831"/>
                      <a:pt x="54134" y="68736"/>
                    </a:cubicBezTo>
                    <a:cubicBezTo>
                      <a:pt x="58407" y="64640"/>
                      <a:pt x="66717" y="58674"/>
                      <a:pt x="70516" y="54668"/>
                    </a:cubicBezTo>
                    <a:cubicBezTo>
                      <a:pt x="74314" y="50661"/>
                      <a:pt x="75917" y="47960"/>
                      <a:pt x="76927" y="44696"/>
                    </a:cubicBezTo>
                    <a:cubicBezTo>
                      <a:pt x="77936" y="41431"/>
                      <a:pt x="77847" y="38315"/>
                      <a:pt x="76571" y="35081"/>
                    </a:cubicBezTo>
                    <a:cubicBezTo>
                      <a:pt x="75294" y="31846"/>
                      <a:pt x="72416" y="27661"/>
                      <a:pt x="69270" y="25287"/>
                    </a:cubicBezTo>
                    <a:cubicBezTo>
                      <a:pt x="66124" y="22912"/>
                      <a:pt x="61761" y="21369"/>
                      <a:pt x="57695" y="20835"/>
                    </a:cubicBezTo>
                    <a:cubicBezTo>
                      <a:pt x="53629" y="20300"/>
                      <a:pt x="48672" y="21012"/>
                      <a:pt x="44874" y="22081"/>
                    </a:cubicBezTo>
                    <a:cubicBezTo>
                      <a:pt x="41075" y="23149"/>
                      <a:pt x="37543" y="25226"/>
                      <a:pt x="34902" y="27245"/>
                    </a:cubicBezTo>
                    <a:cubicBezTo>
                      <a:pt x="32260" y="29263"/>
                      <a:pt x="30569" y="31133"/>
                      <a:pt x="29026" y="34190"/>
                    </a:cubicBezTo>
                    <a:cubicBezTo>
                      <a:pt x="27482" y="37247"/>
                      <a:pt x="26206" y="43687"/>
                      <a:pt x="25642" y="45587"/>
                    </a:cubicBezTo>
                  </a:path>
                </a:pathLst>
              </a:cu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4033341" y="3788475"/>
                <a:ext cx="690600" cy="688200"/>
              </a:xfrm>
              <a:prstGeom prst="rect">
                <a:avLst/>
              </a:prstGeom>
              <a:solidFill>
                <a:srgbClr val="FF7CAD">
                  <a:alpha val="21180"/>
                </a:srgbClr>
              </a:solidFill>
              <a:ln cap="flat" cmpd="sng" w="9525">
                <a:solidFill>
                  <a:srgbClr val="EC0B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0" name="Google Shape;300;p9"/>
          <p:cNvSpPr/>
          <p:nvPr/>
        </p:nvSpPr>
        <p:spPr>
          <a:xfrm>
            <a:off x="-31200" y="583450"/>
            <a:ext cx="9206400" cy="4100700"/>
          </a:xfrm>
          <a:prstGeom prst="rect">
            <a:avLst/>
          </a:prstGeom>
          <a:solidFill>
            <a:srgbClr val="FFFFFF">
              <a:alpha val="8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 txBox="1"/>
          <p:nvPr/>
        </p:nvSpPr>
        <p:spPr>
          <a:xfrm>
            <a:off x="1786438" y="1316925"/>
            <a:ext cx="5340900" cy="18468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(user[</a:t>
            </a: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‘Oakland, CA’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user[</a:t>
            </a:r>
            <a:r>
              <a:rPr b="1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=== ‘saxophone’)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