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Cairo SemiBold"/>
      <p:regular r:id="rId21"/>
      <p:bold r:id="rId22"/>
    </p:embeddedFont>
    <p:embeddedFont>
      <p:font typeface="Proxima Nova"/>
      <p:regular r:id="rId23"/>
      <p:bold r:id="rId24"/>
      <p:italic r:id="rId25"/>
      <p:boldItalic r:id="rId26"/>
    </p:embeddedFont>
    <p:embeddedFont>
      <p:font typeface="Assistant"/>
      <p:regular r:id="rId27"/>
      <p:bold r:id="rId28"/>
    </p:embeddedFont>
    <p:embeddedFont>
      <p:font typeface="Cairo"/>
      <p:regular r:id="rId29"/>
      <p:bold r:id="rId30"/>
    </p:embeddedFont>
    <p:embeddedFont>
      <p:font typeface="Source Code Pro"/>
      <p:regular r:id="rId31"/>
      <p:bold r:id="rId32"/>
      <p:italic r:id="rId33"/>
      <p:boldItalic r:id="rId34"/>
    </p:embeddedFont>
    <p:embeddedFont>
      <p:font typeface="Cairo ExtraLight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inlRvfDypBPqnUtm9b2VPg3fgU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airoSemiBold-bold.fntdata"/><Relationship Id="rId21" Type="http://schemas.openxmlformats.org/officeDocument/2006/relationships/font" Target="fonts/CairoSemiBold-regular.fntdata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Assistant-bold.fntdata"/><Relationship Id="rId27" Type="http://schemas.openxmlformats.org/officeDocument/2006/relationships/font" Target="fonts/Assistan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i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regular.fntdata"/><Relationship Id="rId30" Type="http://schemas.openxmlformats.org/officeDocument/2006/relationships/font" Target="fonts/Cairo-bold.fntdata"/><Relationship Id="rId11" Type="http://schemas.openxmlformats.org/officeDocument/2006/relationships/slide" Target="slides/slide6.xml"/><Relationship Id="rId33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35" Type="http://schemas.openxmlformats.org/officeDocument/2006/relationships/font" Target="fonts/CairoExtraLight-regular.fntdata"/><Relationship Id="rId12" Type="http://schemas.openxmlformats.org/officeDocument/2006/relationships/slide" Target="slides/slide7.xml"/><Relationship Id="rId34" Type="http://schemas.openxmlformats.org/officeDocument/2006/relationships/font" Target="fonts/SourceCodePro-boldItalic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CairoExtra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1f8aa6dae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21f8aa6da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1f8aa6da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1f8aa6da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1f8aa6da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1f8aa6da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1f8aa6dae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1f8aa6dae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1f8aa6da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1f8aa6da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1f8aa6d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1f8aa6d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1f8aa6da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1f8aa6da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1f8aa6da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1f8aa6da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1f8aa6da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1f8aa6da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1f8aa6da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1f8aa6da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1f8aa6da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1f8aa6da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1f8aa6da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1f8aa6da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1f8aa6da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1f8aa6da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/>
          <p:nvPr/>
        </p:nvSpPr>
        <p:spPr>
          <a:xfrm>
            <a:off x="3001575" y="0"/>
            <a:ext cx="5057129" cy="4358378"/>
          </a:xfrm>
          <a:custGeom>
            <a:rect b="b" l="l" r="r" t="t"/>
            <a:pathLst>
              <a:path extrusionOk="0" h="17184" w="19939">
                <a:moveTo>
                  <a:pt x="8419" y="0"/>
                </a:moveTo>
                <a:lnTo>
                  <a:pt x="1601" y="3967"/>
                </a:lnTo>
                <a:cubicBezTo>
                  <a:pt x="1545" y="3995"/>
                  <a:pt x="1488" y="4034"/>
                  <a:pt x="1437" y="4068"/>
                </a:cubicBezTo>
                <a:cubicBezTo>
                  <a:pt x="1154" y="4278"/>
                  <a:pt x="911" y="4515"/>
                  <a:pt x="713" y="4776"/>
                </a:cubicBezTo>
                <a:cubicBezTo>
                  <a:pt x="226" y="5415"/>
                  <a:pt x="0" y="6162"/>
                  <a:pt x="51" y="6931"/>
                </a:cubicBezTo>
                <a:cubicBezTo>
                  <a:pt x="91" y="7537"/>
                  <a:pt x="351" y="8419"/>
                  <a:pt x="1341" y="9172"/>
                </a:cubicBezTo>
                <a:cubicBezTo>
                  <a:pt x="1873" y="9574"/>
                  <a:pt x="2512" y="9789"/>
                  <a:pt x="3191" y="9806"/>
                </a:cubicBezTo>
                <a:cubicBezTo>
                  <a:pt x="3220" y="9806"/>
                  <a:pt x="3248" y="9807"/>
                  <a:pt x="3277" y="9807"/>
                </a:cubicBezTo>
                <a:cubicBezTo>
                  <a:pt x="3891" y="9807"/>
                  <a:pt x="4484" y="9631"/>
                  <a:pt x="5036" y="9291"/>
                </a:cubicBezTo>
                <a:lnTo>
                  <a:pt x="6665" y="8357"/>
                </a:lnTo>
                <a:lnTo>
                  <a:pt x="10377" y="11169"/>
                </a:lnTo>
                <a:lnTo>
                  <a:pt x="9924" y="13008"/>
                </a:lnTo>
                <a:cubicBezTo>
                  <a:pt x="9766" y="13647"/>
                  <a:pt x="9766" y="14275"/>
                  <a:pt x="9935" y="14869"/>
                </a:cubicBezTo>
                <a:cubicBezTo>
                  <a:pt x="10128" y="15543"/>
                  <a:pt x="10524" y="16120"/>
                  <a:pt x="11078" y="16539"/>
                </a:cubicBezTo>
                <a:cubicBezTo>
                  <a:pt x="11633" y="16963"/>
                  <a:pt x="12301" y="17184"/>
                  <a:pt x="13019" y="17184"/>
                </a:cubicBezTo>
                <a:cubicBezTo>
                  <a:pt x="13127" y="17184"/>
                  <a:pt x="13240" y="17178"/>
                  <a:pt x="13347" y="17167"/>
                </a:cubicBezTo>
                <a:cubicBezTo>
                  <a:pt x="14264" y="17082"/>
                  <a:pt x="15050" y="16635"/>
                  <a:pt x="15633" y="15865"/>
                </a:cubicBezTo>
                <a:cubicBezTo>
                  <a:pt x="15882" y="15537"/>
                  <a:pt x="16069" y="15152"/>
                  <a:pt x="16193" y="14717"/>
                </a:cubicBezTo>
                <a:cubicBezTo>
                  <a:pt x="16199" y="14700"/>
                  <a:pt x="16205" y="14683"/>
                  <a:pt x="16210" y="14660"/>
                </a:cubicBezTo>
                <a:lnTo>
                  <a:pt x="19939" y="6"/>
                </a:lnTo>
                <a:lnTo>
                  <a:pt x="19939" y="0"/>
                </a:lnTo>
                <a:close/>
              </a:path>
            </a:pathLst>
          </a:custGeom>
          <a:solidFill>
            <a:srgbClr val="FF7CAD">
              <a:alpha val="2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19"/>
          <p:cNvGrpSpPr/>
          <p:nvPr/>
        </p:nvGrpSpPr>
        <p:grpSpPr>
          <a:xfrm>
            <a:off x="7314567" y="383661"/>
            <a:ext cx="304102" cy="458848"/>
            <a:chOff x="2131550" y="2253075"/>
            <a:chExt cx="93100" cy="140475"/>
          </a:xfrm>
        </p:grpSpPr>
        <p:sp>
          <p:nvSpPr>
            <p:cNvPr id="53" name="Google Shape;53;p19"/>
            <p:cNvSpPr/>
            <p:nvPr/>
          </p:nvSpPr>
          <p:spPr>
            <a:xfrm>
              <a:off x="2131550" y="2313325"/>
              <a:ext cx="93100" cy="50100"/>
            </a:xfrm>
            <a:custGeom>
              <a:rect b="b" l="l" r="r" t="t"/>
              <a:pathLst>
                <a:path extrusionOk="0" h="2004" w="3724">
                  <a:moveTo>
                    <a:pt x="1822" y="1"/>
                  </a:moveTo>
                  <a:lnTo>
                    <a:pt x="1" y="1896"/>
                  </a:lnTo>
                  <a:lnTo>
                    <a:pt x="114" y="2004"/>
                  </a:lnTo>
                  <a:lnTo>
                    <a:pt x="1828" y="216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9"/>
            <p:cNvSpPr/>
            <p:nvPr/>
          </p:nvSpPr>
          <p:spPr>
            <a:xfrm>
              <a:off x="2131550" y="2343325"/>
              <a:ext cx="93100" cy="50225"/>
            </a:xfrm>
            <a:custGeom>
              <a:rect b="b" l="l" r="r" t="t"/>
              <a:pathLst>
                <a:path extrusionOk="0" h="2009" w="3724">
                  <a:moveTo>
                    <a:pt x="1822" y="0"/>
                  </a:moveTo>
                  <a:lnTo>
                    <a:pt x="1" y="1901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5"/>
                  </a:lnTo>
                  <a:lnTo>
                    <a:pt x="3724" y="1828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9"/>
            <p:cNvSpPr/>
            <p:nvPr/>
          </p:nvSpPr>
          <p:spPr>
            <a:xfrm>
              <a:off x="2131550" y="2253075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41"/>
                  </a:lnTo>
                  <a:lnTo>
                    <a:pt x="3724" y="1828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9"/>
            <p:cNvSpPr/>
            <p:nvPr/>
          </p:nvSpPr>
          <p:spPr>
            <a:xfrm>
              <a:off x="2131550" y="2283200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19"/>
          <p:cNvGrpSpPr/>
          <p:nvPr/>
        </p:nvGrpSpPr>
        <p:grpSpPr>
          <a:xfrm>
            <a:off x="1812867" y="4375036"/>
            <a:ext cx="304102" cy="458848"/>
            <a:chOff x="2131550" y="2253075"/>
            <a:chExt cx="93100" cy="140475"/>
          </a:xfrm>
        </p:grpSpPr>
        <p:sp>
          <p:nvSpPr>
            <p:cNvPr id="58" name="Google Shape;58;p19"/>
            <p:cNvSpPr/>
            <p:nvPr/>
          </p:nvSpPr>
          <p:spPr>
            <a:xfrm>
              <a:off x="2131550" y="2313325"/>
              <a:ext cx="93100" cy="50100"/>
            </a:xfrm>
            <a:custGeom>
              <a:rect b="b" l="l" r="r" t="t"/>
              <a:pathLst>
                <a:path extrusionOk="0" h="2004" w="3724">
                  <a:moveTo>
                    <a:pt x="1822" y="1"/>
                  </a:moveTo>
                  <a:lnTo>
                    <a:pt x="1" y="1896"/>
                  </a:lnTo>
                  <a:lnTo>
                    <a:pt x="114" y="2004"/>
                  </a:lnTo>
                  <a:lnTo>
                    <a:pt x="1828" y="216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9"/>
            <p:cNvSpPr/>
            <p:nvPr/>
          </p:nvSpPr>
          <p:spPr>
            <a:xfrm>
              <a:off x="2131550" y="2343325"/>
              <a:ext cx="93100" cy="50225"/>
            </a:xfrm>
            <a:custGeom>
              <a:rect b="b" l="l" r="r" t="t"/>
              <a:pathLst>
                <a:path extrusionOk="0" h="2009" w="3724">
                  <a:moveTo>
                    <a:pt x="1822" y="0"/>
                  </a:moveTo>
                  <a:lnTo>
                    <a:pt x="1" y="1901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5"/>
                  </a:lnTo>
                  <a:lnTo>
                    <a:pt x="3724" y="1828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>
              <a:off x="2131550" y="2253075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41"/>
                  </a:lnTo>
                  <a:lnTo>
                    <a:pt x="3724" y="1828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9"/>
            <p:cNvSpPr/>
            <p:nvPr/>
          </p:nvSpPr>
          <p:spPr>
            <a:xfrm>
              <a:off x="2131550" y="2283200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19"/>
          <p:cNvSpPr txBox="1"/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" type="subTitle"/>
          </p:nvPr>
        </p:nvSpPr>
        <p:spPr>
          <a:xfrm>
            <a:off x="5890300" y="2347025"/>
            <a:ext cx="23193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0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>
            <p:ph type="title"/>
          </p:nvPr>
        </p:nvSpPr>
        <p:spPr>
          <a:xfrm>
            <a:off x="726225" y="481725"/>
            <a:ext cx="44928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00"/>
            </a:lvl9pPr>
          </a:lstStyle>
          <a:p/>
        </p:txBody>
      </p:sp>
      <p:sp>
        <p:nvSpPr>
          <p:cNvPr id="66" name="Google Shape;66;p20"/>
          <p:cNvSpPr txBox="1"/>
          <p:nvPr/>
        </p:nvSpPr>
        <p:spPr>
          <a:xfrm>
            <a:off x="726225" y="3751150"/>
            <a:ext cx="46614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" sz="1200" u="none" cap="none" strike="noStrik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CREDITS:</a:t>
            </a:r>
            <a:r>
              <a:rPr b="0" i="0" lang="fr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This presentation template was created by </a:t>
            </a:r>
            <a:r>
              <a:rPr b="1" i="0" lang="fr" sz="1200" u="none" cap="none" strike="noStrike">
                <a:solidFill>
                  <a:schemeClr val="accen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fr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b="1" i="0" lang="fr" sz="1200" u="none" cap="none" strike="noStrike">
                <a:solidFill>
                  <a:schemeClr val="accen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fr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infographics &amp; images by </a:t>
            </a:r>
            <a:r>
              <a:rPr b="1" i="0" lang="fr" sz="1200" u="none" cap="none" strike="noStrike">
                <a:solidFill>
                  <a:schemeClr val="accen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4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7" name="Google Shape;67;p20"/>
          <p:cNvSpPr/>
          <p:nvPr/>
        </p:nvSpPr>
        <p:spPr>
          <a:xfrm>
            <a:off x="6397150" y="43258"/>
            <a:ext cx="2746841" cy="4522238"/>
          </a:xfrm>
          <a:custGeom>
            <a:rect b="b" l="l" r="r" t="t"/>
            <a:pathLst>
              <a:path extrusionOk="0" h="23625" w="14350">
                <a:moveTo>
                  <a:pt x="14349" y="1"/>
                </a:moveTo>
                <a:lnTo>
                  <a:pt x="1675" y="9166"/>
                </a:lnTo>
                <a:cubicBezTo>
                  <a:pt x="804" y="9794"/>
                  <a:pt x="261" y="10677"/>
                  <a:pt x="97" y="11713"/>
                </a:cubicBezTo>
                <a:cubicBezTo>
                  <a:pt x="80" y="11837"/>
                  <a:pt x="63" y="11961"/>
                  <a:pt x="57" y="12086"/>
                </a:cubicBezTo>
                <a:cubicBezTo>
                  <a:pt x="1" y="12986"/>
                  <a:pt x="255" y="13851"/>
                  <a:pt x="804" y="14615"/>
                </a:cubicBezTo>
                <a:lnTo>
                  <a:pt x="6123" y="21965"/>
                </a:lnTo>
                <a:cubicBezTo>
                  <a:pt x="6734" y="22813"/>
                  <a:pt x="7582" y="23362"/>
                  <a:pt x="8572" y="23555"/>
                </a:cubicBezTo>
                <a:cubicBezTo>
                  <a:pt x="8817" y="23601"/>
                  <a:pt x="9060" y="23624"/>
                  <a:pt x="9300" y="23624"/>
                </a:cubicBezTo>
                <a:cubicBezTo>
                  <a:pt x="10081" y="23624"/>
                  <a:pt x="10831" y="23379"/>
                  <a:pt x="11498" y="22898"/>
                </a:cubicBezTo>
                <a:cubicBezTo>
                  <a:pt x="12386" y="22253"/>
                  <a:pt x="12929" y="21359"/>
                  <a:pt x="13065" y="20307"/>
                </a:cubicBezTo>
                <a:cubicBezTo>
                  <a:pt x="13189" y="19306"/>
                  <a:pt x="12935" y="18327"/>
                  <a:pt x="12324" y="17484"/>
                </a:cubicBezTo>
                <a:lnTo>
                  <a:pt x="9342" y="13359"/>
                </a:lnTo>
                <a:lnTo>
                  <a:pt x="14349" y="9738"/>
                </a:lnTo>
                <a:lnTo>
                  <a:pt x="14349" y="1"/>
                </a:lnTo>
                <a:close/>
              </a:path>
            </a:pathLst>
          </a:custGeom>
          <a:solidFill>
            <a:srgbClr val="3A60E5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0"/>
          <p:cNvSpPr/>
          <p:nvPr/>
        </p:nvSpPr>
        <p:spPr>
          <a:xfrm>
            <a:off x="5576900" y="1342100"/>
            <a:ext cx="97400" cy="93175"/>
          </a:xfrm>
          <a:custGeom>
            <a:rect b="b" l="l" r="r" t="t"/>
            <a:pathLst>
              <a:path extrusionOk="0" h="3727" w="3896">
                <a:moveTo>
                  <a:pt x="550" y="0"/>
                </a:moveTo>
                <a:cubicBezTo>
                  <a:pt x="246" y="0"/>
                  <a:pt x="1" y="307"/>
                  <a:pt x="112" y="627"/>
                </a:cubicBezTo>
                <a:lnTo>
                  <a:pt x="548" y="1866"/>
                </a:lnTo>
                <a:lnTo>
                  <a:pt x="112" y="3105"/>
                </a:lnTo>
                <a:cubicBezTo>
                  <a:pt x="1" y="3420"/>
                  <a:pt x="246" y="3727"/>
                  <a:pt x="550" y="3727"/>
                </a:cubicBezTo>
                <a:cubicBezTo>
                  <a:pt x="601" y="3727"/>
                  <a:pt x="654" y="3718"/>
                  <a:pt x="706" y="3699"/>
                </a:cubicBezTo>
                <a:lnTo>
                  <a:pt x="1951" y="3264"/>
                </a:lnTo>
                <a:lnTo>
                  <a:pt x="3190" y="3699"/>
                </a:lnTo>
                <a:cubicBezTo>
                  <a:pt x="3243" y="3718"/>
                  <a:pt x="3296" y="3727"/>
                  <a:pt x="3347" y="3727"/>
                </a:cubicBezTo>
                <a:cubicBezTo>
                  <a:pt x="3650" y="3727"/>
                  <a:pt x="3896" y="3420"/>
                  <a:pt x="3784" y="3105"/>
                </a:cubicBezTo>
                <a:lnTo>
                  <a:pt x="3349" y="1866"/>
                </a:lnTo>
                <a:lnTo>
                  <a:pt x="3784" y="627"/>
                </a:lnTo>
                <a:cubicBezTo>
                  <a:pt x="3896" y="307"/>
                  <a:pt x="3650" y="0"/>
                  <a:pt x="3347" y="0"/>
                </a:cubicBezTo>
                <a:cubicBezTo>
                  <a:pt x="3296" y="0"/>
                  <a:pt x="3243" y="9"/>
                  <a:pt x="3190" y="27"/>
                </a:cubicBezTo>
                <a:lnTo>
                  <a:pt x="1951" y="463"/>
                </a:lnTo>
                <a:lnTo>
                  <a:pt x="706" y="27"/>
                </a:lnTo>
                <a:cubicBezTo>
                  <a:pt x="654" y="9"/>
                  <a:pt x="601" y="0"/>
                  <a:pt x="550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0"/>
          <p:cNvSpPr/>
          <p:nvPr/>
        </p:nvSpPr>
        <p:spPr>
          <a:xfrm>
            <a:off x="6106125" y="2043800"/>
            <a:ext cx="154450" cy="147725"/>
          </a:xfrm>
          <a:custGeom>
            <a:rect b="b" l="l" r="r" t="t"/>
            <a:pathLst>
              <a:path extrusionOk="0" h="5909" w="6178">
                <a:moveTo>
                  <a:pt x="873" y="0"/>
                </a:moveTo>
                <a:cubicBezTo>
                  <a:pt x="388" y="0"/>
                  <a:pt x="1" y="488"/>
                  <a:pt x="176" y="987"/>
                </a:cubicBezTo>
                <a:lnTo>
                  <a:pt x="866" y="2956"/>
                </a:lnTo>
                <a:lnTo>
                  <a:pt x="176" y="4920"/>
                </a:lnTo>
                <a:cubicBezTo>
                  <a:pt x="1" y="5423"/>
                  <a:pt x="385" y="5909"/>
                  <a:pt x="868" y="5909"/>
                </a:cubicBezTo>
                <a:cubicBezTo>
                  <a:pt x="950" y="5909"/>
                  <a:pt x="1035" y="5895"/>
                  <a:pt x="1120" y="5865"/>
                </a:cubicBezTo>
                <a:lnTo>
                  <a:pt x="3089" y="5174"/>
                </a:lnTo>
                <a:lnTo>
                  <a:pt x="5053" y="5865"/>
                </a:lnTo>
                <a:cubicBezTo>
                  <a:pt x="5138" y="5895"/>
                  <a:pt x="5223" y="5909"/>
                  <a:pt x="5305" y="5909"/>
                </a:cubicBezTo>
                <a:cubicBezTo>
                  <a:pt x="5789" y="5909"/>
                  <a:pt x="6177" y="5423"/>
                  <a:pt x="5998" y="4920"/>
                </a:cubicBezTo>
                <a:lnTo>
                  <a:pt x="5307" y="2956"/>
                </a:lnTo>
                <a:lnTo>
                  <a:pt x="5998" y="987"/>
                </a:lnTo>
                <a:cubicBezTo>
                  <a:pt x="6177" y="488"/>
                  <a:pt x="5786" y="0"/>
                  <a:pt x="5300" y="0"/>
                </a:cubicBezTo>
                <a:cubicBezTo>
                  <a:pt x="5220" y="0"/>
                  <a:pt x="5136" y="14"/>
                  <a:pt x="5053" y="43"/>
                </a:cubicBezTo>
                <a:lnTo>
                  <a:pt x="3089" y="733"/>
                </a:lnTo>
                <a:lnTo>
                  <a:pt x="1120" y="43"/>
                </a:lnTo>
                <a:cubicBezTo>
                  <a:pt x="1037" y="14"/>
                  <a:pt x="954" y="0"/>
                  <a:pt x="873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0"/>
          <p:cNvSpPr/>
          <p:nvPr/>
        </p:nvSpPr>
        <p:spPr>
          <a:xfrm>
            <a:off x="5967400" y="878963"/>
            <a:ext cx="257700" cy="246525"/>
          </a:xfrm>
          <a:custGeom>
            <a:rect b="b" l="l" r="r" t="t"/>
            <a:pathLst>
              <a:path extrusionOk="0" h="9861" w="10308">
                <a:moveTo>
                  <a:pt x="1456" y="0"/>
                </a:moveTo>
                <a:cubicBezTo>
                  <a:pt x="650" y="0"/>
                  <a:pt x="1" y="809"/>
                  <a:pt x="296" y="1652"/>
                </a:cubicBezTo>
                <a:lnTo>
                  <a:pt x="1450" y="4928"/>
                </a:lnTo>
                <a:lnTo>
                  <a:pt x="296" y="8209"/>
                </a:lnTo>
                <a:cubicBezTo>
                  <a:pt x="1" y="9047"/>
                  <a:pt x="651" y="9860"/>
                  <a:pt x="1458" y="9860"/>
                </a:cubicBezTo>
                <a:cubicBezTo>
                  <a:pt x="1594" y="9860"/>
                  <a:pt x="1734" y="9837"/>
                  <a:pt x="1875" y="9788"/>
                </a:cubicBezTo>
                <a:lnTo>
                  <a:pt x="5156" y="8634"/>
                </a:lnTo>
                <a:lnTo>
                  <a:pt x="8438" y="9788"/>
                </a:lnTo>
                <a:cubicBezTo>
                  <a:pt x="8579" y="9837"/>
                  <a:pt x="8719" y="9860"/>
                  <a:pt x="8854" y="9860"/>
                </a:cubicBezTo>
                <a:cubicBezTo>
                  <a:pt x="9660" y="9860"/>
                  <a:pt x="10307" y="9047"/>
                  <a:pt x="10016" y="8209"/>
                </a:cubicBezTo>
                <a:lnTo>
                  <a:pt x="8862" y="4928"/>
                </a:lnTo>
                <a:lnTo>
                  <a:pt x="10016" y="1652"/>
                </a:lnTo>
                <a:cubicBezTo>
                  <a:pt x="10307" y="809"/>
                  <a:pt x="9661" y="0"/>
                  <a:pt x="8856" y="0"/>
                </a:cubicBezTo>
                <a:cubicBezTo>
                  <a:pt x="8720" y="0"/>
                  <a:pt x="8579" y="23"/>
                  <a:pt x="8438" y="73"/>
                </a:cubicBezTo>
                <a:lnTo>
                  <a:pt x="5156" y="1227"/>
                </a:lnTo>
                <a:lnTo>
                  <a:pt x="1875" y="73"/>
                </a:lnTo>
                <a:cubicBezTo>
                  <a:pt x="1733" y="23"/>
                  <a:pt x="1593" y="0"/>
                  <a:pt x="1456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0"/>
          <p:cNvSpPr/>
          <p:nvPr/>
        </p:nvSpPr>
        <p:spPr>
          <a:xfrm>
            <a:off x="172825" y="1188738"/>
            <a:ext cx="257700" cy="246525"/>
          </a:xfrm>
          <a:custGeom>
            <a:rect b="b" l="l" r="r" t="t"/>
            <a:pathLst>
              <a:path extrusionOk="0" h="9861" w="10308">
                <a:moveTo>
                  <a:pt x="1456" y="0"/>
                </a:moveTo>
                <a:cubicBezTo>
                  <a:pt x="650" y="0"/>
                  <a:pt x="1" y="809"/>
                  <a:pt x="296" y="1652"/>
                </a:cubicBezTo>
                <a:lnTo>
                  <a:pt x="1450" y="4928"/>
                </a:lnTo>
                <a:lnTo>
                  <a:pt x="296" y="8209"/>
                </a:lnTo>
                <a:cubicBezTo>
                  <a:pt x="1" y="9047"/>
                  <a:pt x="651" y="9860"/>
                  <a:pt x="1458" y="9860"/>
                </a:cubicBezTo>
                <a:cubicBezTo>
                  <a:pt x="1594" y="9860"/>
                  <a:pt x="1734" y="9837"/>
                  <a:pt x="1875" y="9788"/>
                </a:cubicBezTo>
                <a:lnTo>
                  <a:pt x="5156" y="8634"/>
                </a:lnTo>
                <a:lnTo>
                  <a:pt x="8438" y="9788"/>
                </a:lnTo>
                <a:cubicBezTo>
                  <a:pt x="8579" y="9837"/>
                  <a:pt x="8719" y="9860"/>
                  <a:pt x="8854" y="9860"/>
                </a:cubicBezTo>
                <a:cubicBezTo>
                  <a:pt x="9660" y="9860"/>
                  <a:pt x="10307" y="9047"/>
                  <a:pt x="10016" y="8209"/>
                </a:cubicBezTo>
                <a:lnTo>
                  <a:pt x="8862" y="4928"/>
                </a:lnTo>
                <a:lnTo>
                  <a:pt x="10016" y="1652"/>
                </a:lnTo>
                <a:cubicBezTo>
                  <a:pt x="10307" y="809"/>
                  <a:pt x="9661" y="0"/>
                  <a:pt x="8856" y="0"/>
                </a:cubicBezTo>
                <a:cubicBezTo>
                  <a:pt x="8720" y="0"/>
                  <a:pt x="8579" y="23"/>
                  <a:pt x="8438" y="73"/>
                </a:cubicBezTo>
                <a:lnTo>
                  <a:pt x="5156" y="1227"/>
                </a:lnTo>
                <a:lnTo>
                  <a:pt x="1875" y="73"/>
                </a:lnTo>
                <a:cubicBezTo>
                  <a:pt x="1733" y="23"/>
                  <a:pt x="1593" y="0"/>
                  <a:pt x="1456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0"/>
          <p:cNvSpPr/>
          <p:nvPr/>
        </p:nvSpPr>
        <p:spPr>
          <a:xfrm>
            <a:off x="2014825" y="115113"/>
            <a:ext cx="154450" cy="147725"/>
          </a:xfrm>
          <a:custGeom>
            <a:rect b="b" l="l" r="r" t="t"/>
            <a:pathLst>
              <a:path extrusionOk="0" h="5909" w="6178">
                <a:moveTo>
                  <a:pt x="873" y="0"/>
                </a:moveTo>
                <a:cubicBezTo>
                  <a:pt x="388" y="0"/>
                  <a:pt x="1" y="488"/>
                  <a:pt x="176" y="987"/>
                </a:cubicBezTo>
                <a:lnTo>
                  <a:pt x="866" y="2956"/>
                </a:lnTo>
                <a:lnTo>
                  <a:pt x="176" y="4920"/>
                </a:lnTo>
                <a:cubicBezTo>
                  <a:pt x="1" y="5423"/>
                  <a:pt x="385" y="5909"/>
                  <a:pt x="868" y="5909"/>
                </a:cubicBezTo>
                <a:cubicBezTo>
                  <a:pt x="950" y="5909"/>
                  <a:pt x="1035" y="5895"/>
                  <a:pt x="1120" y="5865"/>
                </a:cubicBezTo>
                <a:lnTo>
                  <a:pt x="3089" y="5174"/>
                </a:lnTo>
                <a:lnTo>
                  <a:pt x="5053" y="5865"/>
                </a:lnTo>
                <a:cubicBezTo>
                  <a:pt x="5138" y="5895"/>
                  <a:pt x="5223" y="5909"/>
                  <a:pt x="5305" y="5909"/>
                </a:cubicBezTo>
                <a:cubicBezTo>
                  <a:pt x="5789" y="5909"/>
                  <a:pt x="6177" y="5423"/>
                  <a:pt x="5998" y="4920"/>
                </a:cubicBezTo>
                <a:lnTo>
                  <a:pt x="5307" y="2956"/>
                </a:lnTo>
                <a:lnTo>
                  <a:pt x="5998" y="987"/>
                </a:lnTo>
                <a:cubicBezTo>
                  <a:pt x="6177" y="488"/>
                  <a:pt x="5786" y="0"/>
                  <a:pt x="5300" y="0"/>
                </a:cubicBezTo>
                <a:cubicBezTo>
                  <a:pt x="5220" y="0"/>
                  <a:pt x="5136" y="14"/>
                  <a:pt x="5053" y="43"/>
                </a:cubicBezTo>
                <a:lnTo>
                  <a:pt x="3089" y="733"/>
                </a:lnTo>
                <a:lnTo>
                  <a:pt x="1120" y="43"/>
                </a:lnTo>
                <a:cubicBezTo>
                  <a:pt x="1037" y="14"/>
                  <a:pt x="954" y="0"/>
                  <a:pt x="873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0"/>
          <p:cNvSpPr/>
          <p:nvPr/>
        </p:nvSpPr>
        <p:spPr>
          <a:xfrm>
            <a:off x="333125" y="3073200"/>
            <a:ext cx="97400" cy="93175"/>
          </a:xfrm>
          <a:custGeom>
            <a:rect b="b" l="l" r="r" t="t"/>
            <a:pathLst>
              <a:path extrusionOk="0" h="3727" w="3896">
                <a:moveTo>
                  <a:pt x="550" y="0"/>
                </a:moveTo>
                <a:cubicBezTo>
                  <a:pt x="246" y="0"/>
                  <a:pt x="1" y="307"/>
                  <a:pt x="112" y="627"/>
                </a:cubicBezTo>
                <a:lnTo>
                  <a:pt x="548" y="1866"/>
                </a:lnTo>
                <a:lnTo>
                  <a:pt x="112" y="3105"/>
                </a:lnTo>
                <a:cubicBezTo>
                  <a:pt x="1" y="3420"/>
                  <a:pt x="246" y="3727"/>
                  <a:pt x="550" y="3727"/>
                </a:cubicBezTo>
                <a:cubicBezTo>
                  <a:pt x="601" y="3727"/>
                  <a:pt x="654" y="3718"/>
                  <a:pt x="706" y="3699"/>
                </a:cubicBezTo>
                <a:lnTo>
                  <a:pt x="1951" y="3264"/>
                </a:lnTo>
                <a:lnTo>
                  <a:pt x="3190" y="3699"/>
                </a:lnTo>
                <a:cubicBezTo>
                  <a:pt x="3243" y="3718"/>
                  <a:pt x="3296" y="3727"/>
                  <a:pt x="3347" y="3727"/>
                </a:cubicBezTo>
                <a:cubicBezTo>
                  <a:pt x="3650" y="3727"/>
                  <a:pt x="3896" y="3420"/>
                  <a:pt x="3784" y="3105"/>
                </a:cubicBezTo>
                <a:lnTo>
                  <a:pt x="3349" y="1866"/>
                </a:lnTo>
                <a:lnTo>
                  <a:pt x="3784" y="627"/>
                </a:lnTo>
                <a:cubicBezTo>
                  <a:pt x="3896" y="307"/>
                  <a:pt x="3650" y="0"/>
                  <a:pt x="3347" y="0"/>
                </a:cubicBezTo>
                <a:cubicBezTo>
                  <a:pt x="3296" y="0"/>
                  <a:pt x="3243" y="9"/>
                  <a:pt x="3190" y="27"/>
                </a:cubicBezTo>
                <a:lnTo>
                  <a:pt x="1951" y="463"/>
                </a:lnTo>
                <a:lnTo>
                  <a:pt x="706" y="27"/>
                </a:lnTo>
                <a:cubicBezTo>
                  <a:pt x="654" y="9"/>
                  <a:pt x="601" y="0"/>
                  <a:pt x="550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20"/>
          <p:cNvGrpSpPr/>
          <p:nvPr/>
        </p:nvGrpSpPr>
        <p:grpSpPr>
          <a:xfrm>
            <a:off x="7839917" y="3591286"/>
            <a:ext cx="304102" cy="458848"/>
            <a:chOff x="2131550" y="2253075"/>
            <a:chExt cx="93100" cy="140475"/>
          </a:xfrm>
        </p:grpSpPr>
        <p:sp>
          <p:nvSpPr>
            <p:cNvPr id="75" name="Google Shape;75;p20"/>
            <p:cNvSpPr/>
            <p:nvPr/>
          </p:nvSpPr>
          <p:spPr>
            <a:xfrm>
              <a:off x="2131550" y="2313325"/>
              <a:ext cx="93100" cy="50100"/>
            </a:xfrm>
            <a:custGeom>
              <a:rect b="b" l="l" r="r" t="t"/>
              <a:pathLst>
                <a:path extrusionOk="0" h="2004" w="3724">
                  <a:moveTo>
                    <a:pt x="1822" y="1"/>
                  </a:moveTo>
                  <a:lnTo>
                    <a:pt x="1" y="1896"/>
                  </a:lnTo>
                  <a:lnTo>
                    <a:pt x="114" y="2004"/>
                  </a:lnTo>
                  <a:lnTo>
                    <a:pt x="1828" y="216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0"/>
            <p:cNvSpPr/>
            <p:nvPr/>
          </p:nvSpPr>
          <p:spPr>
            <a:xfrm>
              <a:off x="2131550" y="2343325"/>
              <a:ext cx="93100" cy="50225"/>
            </a:xfrm>
            <a:custGeom>
              <a:rect b="b" l="l" r="r" t="t"/>
              <a:pathLst>
                <a:path extrusionOk="0" h="2009" w="3724">
                  <a:moveTo>
                    <a:pt x="1822" y="0"/>
                  </a:moveTo>
                  <a:lnTo>
                    <a:pt x="1" y="1901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5"/>
                  </a:lnTo>
                  <a:lnTo>
                    <a:pt x="3724" y="1828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0"/>
            <p:cNvSpPr/>
            <p:nvPr/>
          </p:nvSpPr>
          <p:spPr>
            <a:xfrm>
              <a:off x="2131550" y="2253075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41"/>
                  </a:lnTo>
                  <a:lnTo>
                    <a:pt x="3724" y="1828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0"/>
            <p:cNvSpPr/>
            <p:nvPr/>
          </p:nvSpPr>
          <p:spPr>
            <a:xfrm>
              <a:off x="2131550" y="2283200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20"/>
          <p:cNvGrpSpPr/>
          <p:nvPr/>
        </p:nvGrpSpPr>
        <p:grpSpPr>
          <a:xfrm>
            <a:off x="229767" y="179311"/>
            <a:ext cx="304102" cy="458848"/>
            <a:chOff x="2131550" y="2253075"/>
            <a:chExt cx="93100" cy="140475"/>
          </a:xfrm>
        </p:grpSpPr>
        <p:sp>
          <p:nvSpPr>
            <p:cNvPr id="80" name="Google Shape;80;p20"/>
            <p:cNvSpPr/>
            <p:nvPr/>
          </p:nvSpPr>
          <p:spPr>
            <a:xfrm>
              <a:off x="2131550" y="2313325"/>
              <a:ext cx="93100" cy="50100"/>
            </a:xfrm>
            <a:custGeom>
              <a:rect b="b" l="l" r="r" t="t"/>
              <a:pathLst>
                <a:path extrusionOk="0" h="2004" w="3724">
                  <a:moveTo>
                    <a:pt x="1822" y="1"/>
                  </a:moveTo>
                  <a:lnTo>
                    <a:pt x="1" y="1896"/>
                  </a:lnTo>
                  <a:lnTo>
                    <a:pt x="114" y="2004"/>
                  </a:lnTo>
                  <a:lnTo>
                    <a:pt x="1828" y="216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0"/>
            <p:cNvSpPr/>
            <p:nvPr/>
          </p:nvSpPr>
          <p:spPr>
            <a:xfrm>
              <a:off x="2131550" y="2343325"/>
              <a:ext cx="93100" cy="50225"/>
            </a:xfrm>
            <a:custGeom>
              <a:rect b="b" l="l" r="r" t="t"/>
              <a:pathLst>
                <a:path extrusionOk="0" h="2009" w="3724">
                  <a:moveTo>
                    <a:pt x="1822" y="0"/>
                  </a:moveTo>
                  <a:lnTo>
                    <a:pt x="1" y="1901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5"/>
                  </a:lnTo>
                  <a:lnTo>
                    <a:pt x="3724" y="1828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0"/>
            <p:cNvSpPr/>
            <p:nvPr/>
          </p:nvSpPr>
          <p:spPr>
            <a:xfrm>
              <a:off x="2131550" y="2253075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41"/>
                  </a:lnTo>
                  <a:lnTo>
                    <a:pt x="3724" y="1828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0"/>
            <p:cNvSpPr/>
            <p:nvPr/>
          </p:nvSpPr>
          <p:spPr>
            <a:xfrm>
              <a:off x="2131550" y="2283200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727316" y="1642351"/>
            <a:ext cx="44928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2192413" y="0"/>
            <a:ext cx="5500073" cy="4740120"/>
          </a:xfrm>
          <a:custGeom>
            <a:rect b="b" l="l" r="r" t="t"/>
            <a:pathLst>
              <a:path extrusionOk="0" h="17184" w="19939">
                <a:moveTo>
                  <a:pt x="8419" y="0"/>
                </a:moveTo>
                <a:lnTo>
                  <a:pt x="1601" y="3967"/>
                </a:lnTo>
                <a:cubicBezTo>
                  <a:pt x="1545" y="3995"/>
                  <a:pt x="1488" y="4034"/>
                  <a:pt x="1437" y="4068"/>
                </a:cubicBezTo>
                <a:cubicBezTo>
                  <a:pt x="1154" y="4278"/>
                  <a:pt x="911" y="4515"/>
                  <a:pt x="713" y="4776"/>
                </a:cubicBezTo>
                <a:cubicBezTo>
                  <a:pt x="226" y="5415"/>
                  <a:pt x="0" y="6162"/>
                  <a:pt x="51" y="6931"/>
                </a:cubicBezTo>
                <a:cubicBezTo>
                  <a:pt x="91" y="7537"/>
                  <a:pt x="351" y="8419"/>
                  <a:pt x="1341" y="9172"/>
                </a:cubicBezTo>
                <a:cubicBezTo>
                  <a:pt x="1873" y="9574"/>
                  <a:pt x="2512" y="9789"/>
                  <a:pt x="3191" y="9806"/>
                </a:cubicBezTo>
                <a:cubicBezTo>
                  <a:pt x="3220" y="9806"/>
                  <a:pt x="3248" y="9807"/>
                  <a:pt x="3277" y="9807"/>
                </a:cubicBezTo>
                <a:cubicBezTo>
                  <a:pt x="3891" y="9807"/>
                  <a:pt x="4484" y="9631"/>
                  <a:pt x="5036" y="9291"/>
                </a:cubicBezTo>
                <a:lnTo>
                  <a:pt x="6665" y="8357"/>
                </a:lnTo>
                <a:lnTo>
                  <a:pt x="10377" y="11169"/>
                </a:lnTo>
                <a:lnTo>
                  <a:pt x="9924" y="13008"/>
                </a:lnTo>
                <a:cubicBezTo>
                  <a:pt x="9766" y="13647"/>
                  <a:pt x="9766" y="14275"/>
                  <a:pt x="9935" y="14869"/>
                </a:cubicBezTo>
                <a:cubicBezTo>
                  <a:pt x="10128" y="15543"/>
                  <a:pt x="10524" y="16120"/>
                  <a:pt x="11078" y="16539"/>
                </a:cubicBezTo>
                <a:cubicBezTo>
                  <a:pt x="11633" y="16963"/>
                  <a:pt x="12301" y="17184"/>
                  <a:pt x="13019" y="17184"/>
                </a:cubicBezTo>
                <a:cubicBezTo>
                  <a:pt x="13127" y="17184"/>
                  <a:pt x="13240" y="17178"/>
                  <a:pt x="13347" y="17167"/>
                </a:cubicBezTo>
                <a:cubicBezTo>
                  <a:pt x="14264" y="17082"/>
                  <a:pt x="15050" y="16635"/>
                  <a:pt x="15633" y="15865"/>
                </a:cubicBezTo>
                <a:cubicBezTo>
                  <a:pt x="15882" y="15537"/>
                  <a:pt x="16069" y="15152"/>
                  <a:pt x="16193" y="14717"/>
                </a:cubicBezTo>
                <a:cubicBezTo>
                  <a:pt x="16199" y="14700"/>
                  <a:pt x="16205" y="14683"/>
                  <a:pt x="16210" y="14660"/>
                </a:cubicBezTo>
                <a:lnTo>
                  <a:pt x="19939" y="6"/>
                </a:lnTo>
                <a:lnTo>
                  <a:pt x="19939" y="0"/>
                </a:lnTo>
                <a:close/>
              </a:path>
            </a:pathLst>
          </a:custGeom>
          <a:solidFill>
            <a:srgbClr val="FF7CAD">
              <a:alpha val="2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21"/>
          <p:cNvSpPr/>
          <p:nvPr/>
        </p:nvSpPr>
        <p:spPr>
          <a:xfrm>
            <a:off x="7595100" y="4889050"/>
            <a:ext cx="97400" cy="93175"/>
          </a:xfrm>
          <a:custGeom>
            <a:rect b="b" l="l" r="r" t="t"/>
            <a:pathLst>
              <a:path extrusionOk="0" h="3727" w="3896">
                <a:moveTo>
                  <a:pt x="550" y="0"/>
                </a:moveTo>
                <a:cubicBezTo>
                  <a:pt x="246" y="0"/>
                  <a:pt x="1" y="307"/>
                  <a:pt x="112" y="627"/>
                </a:cubicBezTo>
                <a:lnTo>
                  <a:pt x="548" y="1866"/>
                </a:lnTo>
                <a:lnTo>
                  <a:pt x="112" y="3105"/>
                </a:lnTo>
                <a:cubicBezTo>
                  <a:pt x="1" y="3420"/>
                  <a:pt x="246" y="3727"/>
                  <a:pt x="550" y="3727"/>
                </a:cubicBezTo>
                <a:cubicBezTo>
                  <a:pt x="601" y="3727"/>
                  <a:pt x="654" y="3718"/>
                  <a:pt x="706" y="3699"/>
                </a:cubicBezTo>
                <a:lnTo>
                  <a:pt x="1951" y="3264"/>
                </a:lnTo>
                <a:lnTo>
                  <a:pt x="3190" y="3699"/>
                </a:lnTo>
                <a:cubicBezTo>
                  <a:pt x="3243" y="3718"/>
                  <a:pt x="3296" y="3727"/>
                  <a:pt x="3347" y="3727"/>
                </a:cubicBezTo>
                <a:cubicBezTo>
                  <a:pt x="3650" y="3727"/>
                  <a:pt x="3896" y="3420"/>
                  <a:pt x="3784" y="3105"/>
                </a:cubicBezTo>
                <a:lnTo>
                  <a:pt x="3349" y="1866"/>
                </a:lnTo>
                <a:lnTo>
                  <a:pt x="3784" y="627"/>
                </a:lnTo>
                <a:cubicBezTo>
                  <a:pt x="3896" y="307"/>
                  <a:pt x="3650" y="0"/>
                  <a:pt x="3347" y="0"/>
                </a:cubicBezTo>
                <a:cubicBezTo>
                  <a:pt x="3296" y="0"/>
                  <a:pt x="3243" y="9"/>
                  <a:pt x="3190" y="27"/>
                </a:cubicBezTo>
                <a:lnTo>
                  <a:pt x="1951" y="463"/>
                </a:lnTo>
                <a:lnTo>
                  <a:pt x="706" y="27"/>
                </a:lnTo>
                <a:cubicBezTo>
                  <a:pt x="654" y="9"/>
                  <a:pt x="601" y="0"/>
                  <a:pt x="550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1"/>
          <p:cNvSpPr/>
          <p:nvPr/>
        </p:nvSpPr>
        <p:spPr>
          <a:xfrm>
            <a:off x="8842375" y="3560925"/>
            <a:ext cx="154450" cy="147725"/>
          </a:xfrm>
          <a:custGeom>
            <a:rect b="b" l="l" r="r" t="t"/>
            <a:pathLst>
              <a:path extrusionOk="0" h="5909" w="6178">
                <a:moveTo>
                  <a:pt x="873" y="0"/>
                </a:moveTo>
                <a:cubicBezTo>
                  <a:pt x="388" y="0"/>
                  <a:pt x="1" y="488"/>
                  <a:pt x="176" y="987"/>
                </a:cubicBezTo>
                <a:lnTo>
                  <a:pt x="866" y="2956"/>
                </a:lnTo>
                <a:lnTo>
                  <a:pt x="176" y="4920"/>
                </a:lnTo>
                <a:cubicBezTo>
                  <a:pt x="1" y="5423"/>
                  <a:pt x="385" y="5909"/>
                  <a:pt x="868" y="5909"/>
                </a:cubicBezTo>
                <a:cubicBezTo>
                  <a:pt x="950" y="5909"/>
                  <a:pt x="1035" y="5895"/>
                  <a:pt x="1120" y="5865"/>
                </a:cubicBezTo>
                <a:lnTo>
                  <a:pt x="3089" y="5174"/>
                </a:lnTo>
                <a:lnTo>
                  <a:pt x="5053" y="5865"/>
                </a:lnTo>
                <a:cubicBezTo>
                  <a:pt x="5138" y="5895"/>
                  <a:pt x="5223" y="5909"/>
                  <a:pt x="5305" y="5909"/>
                </a:cubicBezTo>
                <a:cubicBezTo>
                  <a:pt x="5789" y="5909"/>
                  <a:pt x="6177" y="5423"/>
                  <a:pt x="5998" y="4920"/>
                </a:cubicBezTo>
                <a:lnTo>
                  <a:pt x="5307" y="2956"/>
                </a:lnTo>
                <a:lnTo>
                  <a:pt x="5998" y="987"/>
                </a:lnTo>
                <a:cubicBezTo>
                  <a:pt x="6177" y="488"/>
                  <a:pt x="5786" y="0"/>
                  <a:pt x="5300" y="0"/>
                </a:cubicBezTo>
                <a:cubicBezTo>
                  <a:pt x="5220" y="0"/>
                  <a:pt x="5136" y="14"/>
                  <a:pt x="5053" y="43"/>
                </a:cubicBezTo>
                <a:lnTo>
                  <a:pt x="3089" y="733"/>
                </a:lnTo>
                <a:lnTo>
                  <a:pt x="1120" y="43"/>
                </a:lnTo>
                <a:cubicBezTo>
                  <a:pt x="1037" y="14"/>
                  <a:pt x="954" y="0"/>
                  <a:pt x="873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1"/>
          <p:cNvSpPr/>
          <p:nvPr/>
        </p:nvSpPr>
        <p:spPr>
          <a:xfrm>
            <a:off x="8660925" y="4481188"/>
            <a:ext cx="257700" cy="246525"/>
          </a:xfrm>
          <a:custGeom>
            <a:rect b="b" l="l" r="r" t="t"/>
            <a:pathLst>
              <a:path extrusionOk="0" h="9861" w="10308">
                <a:moveTo>
                  <a:pt x="1456" y="0"/>
                </a:moveTo>
                <a:cubicBezTo>
                  <a:pt x="650" y="0"/>
                  <a:pt x="1" y="809"/>
                  <a:pt x="296" y="1652"/>
                </a:cubicBezTo>
                <a:lnTo>
                  <a:pt x="1450" y="4928"/>
                </a:lnTo>
                <a:lnTo>
                  <a:pt x="296" y="8209"/>
                </a:lnTo>
                <a:cubicBezTo>
                  <a:pt x="1" y="9047"/>
                  <a:pt x="651" y="9860"/>
                  <a:pt x="1458" y="9860"/>
                </a:cubicBezTo>
                <a:cubicBezTo>
                  <a:pt x="1594" y="9860"/>
                  <a:pt x="1734" y="9837"/>
                  <a:pt x="1875" y="9788"/>
                </a:cubicBezTo>
                <a:lnTo>
                  <a:pt x="5156" y="8634"/>
                </a:lnTo>
                <a:lnTo>
                  <a:pt x="8438" y="9788"/>
                </a:lnTo>
                <a:cubicBezTo>
                  <a:pt x="8579" y="9837"/>
                  <a:pt x="8719" y="9860"/>
                  <a:pt x="8854" y="9860"/>
                </a:cubicBezTo>
                <a:cubicBezTo>
                  <a:pt x="9660" y="9860"/>
                  <a:pt x="10307" y="9047"/>
                  <a:pt x="10016" y="8209"/>
                </a:cubicBezTo>
                <a:lnTo>
                  <a:pt x="8862" y="4928"/>
                </a:lnTo>
                <a:lnTo>
                  <a:pt x="10016" y="1652"/>
                </a:lnTo>
                <a:cubicBezTo>
                  <a:pt x="10307" y="809"/>
                  <a:pt x="9661" y="0"/>
                  <a:pt x="8856" y="0"/>
                </a:cubicBezTo>
                <a:cubicBezTo>
                  <a:pt x="8720" y="0"/>
                  <a:pt x="8579" y="23"/>
                  <a:pt x="8438" y="73"/>
                </a:cubicBezTo>
                <a:lnTo>
                  <a:pt x="5156" y="1227"/>
                </a:lnTo>
                <a:lnTo>
                  <a:pt x="1875" y="73"/>
                </a:lnTo>
                <a:cubicBezTo>
                  <a:pt x="1733" y="23"/>
                  <a:pt x="1593" y="0"/>
                  <a:pt x="1456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1"/>
          <p:cNvSpPr/>
          <p:nvPr/>
        </p:nvSpPr>
        <p:spPr>
          <a:xfrm>
            <a:off x="468525" y="1300050"/>
            <a:ext cx="257700" cy="246525"/>
          </a:xfrm>
          <a:custGeom>
            <a:rect b="b" l="l" r="r" t="t"/>
            <a:pathLst>
              <a:path extrusionOk="0" h="9861" w="10308">
                <a:moveTo>
                  <a:pt x="1456" y="0"/>
                </a:moveTo>
                <a:cubicBezTo>
                  <a:pt x="650" y="0"/>
                  <a:pt x="1" y="809"/>
                  <a:pt x="296" y="1652"/>
                </a:cubicBezTo>
                <a:lnTo>
                  <a:pt x="1450" y="4928"/>
                </a:lnTo>
                <a:lnTo>
                  <a:pt x="296" y="8209"/>
                </a:lnTo>
                <a:cubicBezTo>
                  <a:pt x="1" y="9047"/>
                  <a:pt x="651" y="9860"/>
                  <a:pt x="1458" y="9860"/>
                </a:cubicBezTo>
                <a:cubicBezTo>
                  <a:pt x="1594" y="9860"/>
                  <a:pt x="1734" y="9837"/>
                  <a:pt x="1875" y="9788"/>
                </a:cubicBezTo>
                <a:lnTo>
                  <a:pt x="5156" y="8634"/>
                </a:lnTo>
                <a:lnTo>
                  <a:pt x="8438" y="9788"/>
                </a:lnTo>
                <a:cubicBezTo>
                  <a:pt x="8579" y="9837"/>
                  <a:pt x="8719" y="9860"/>
                  <a:pt x="8854" y="9860"/>
                </a:cubicBezTo>
                <a:cubicBezTo>
                  <a:pt x="9660" y="9860"/>
                  <a:pt x="10307" y="9047"/>
                  <a:pt x="10016" y="8209"/>
                </a:cubicBezTo>
                <a:lnTo>
                  <a:pt x="8862" y="4928"/>
                </a:lnTo>
                <a:lnTo>
                  <a:pt x="10016" y="1652"/>
                </a:lnTo>
                <a:cubicBezTo>
                  <a:pt x="10307" y="809"/>
                  <a:pt x="9661" y="0"/>
                  <a:pt x="8856" y="0"/>
                </a:cubicBezTo>
                <a:cubicBezTo>
                  <a:pt x="8720" y="0"/>
                  <a:pt x="8579" y="23"/>
                  <a:pt x="8438" y="73"/>
                </a:cubicBezTo>
                <a:lnTo>
                  <a:pt x="5156" y="1227"/>
                </a:lnTo>
                <a:lnTo>
                  <a:pt x="1875" y="73"/>
                </a:lnTo>
                <a:cubicBezTo>
                  <a:pt x="1733" y="23"/>
                  <a:pt x="1593" y="0"/>
                  <a:pt x="1456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1"/>
          <p:cNvSpPr/>
          <p:nvPr/>
        </p:nvSpPr>
        <p:spPr>
          <a:xfrm>
            <a:off x="878275" y="577425"/>
            <a:ext cx="154450" cy="147725"/>
          </a:xfrm>
          <a:custGeom>
            <a:rect b="b" l="l" r="r" t="t"/>
            <a:pathLst>
              <a:path extrusionOk="0" h="5909" w="6178">
                <a:moveTo>
                  <a:pt x="873" y="0"/>
                </a:moveTo>
                <a:cubicBezTo>
                  <a:pt x="388" y="0"/>
                  <a:pt x="1" y="488"/>
                  <a:pt x="176" y="987"/>
                </a:cubicBezTo>
                <a:lnTo>
                  <a:pt x="866" y="2956"/>
                </a:lnTo>
                <a:lnTo>
                  <a:pt x="176" y="4920"/>
                </a:lnTo>
                <a:cubicBezTo>
                  <a:pt x="1" y="5423"/>
                  <a:pt x="385" y="5909"/>
                  <a:pt x="868" y="5909"/>
                </a:cubicBezTo>
                <a:cubicBezTo>
                  <a:pt x="950" y="5909"/>
                  <a:pt x="1035" y="5895"/>
                  <a:pt x="1120" y="5865"/>
                </a:cubicBezTo>
                <a:lnTo>
                  <a:pt x="3089" y="5174"/>
                </a:lnTo>
                <a:lnTo>
                  <a:pt x="5053" y="5865"/>
                </a:lnTo>
                <a:cubicBezTo>
                  <a:pt x="5138" y="5895"/>
                  <a:pt x="5223" y="5909"/>
                  <a:pt x="5305" y="5909"/>
                </a:cubicBezTo>
                <a:cubicBezTo>
                  <a:pt x="5789" y="5909"/>
                  <a:pt x="6177" y="5423"/>
                  <a:pt x="5998" y="4920"/>
                </a:cubicBezTo>
                <a:lnTo>
                  <a:pt x="5307" y="2956"/>
                </a:lnTo>
                <a:lnTo>
                  <a:pt x="5998" y="987"/>
                </a:lnTo>
                <a:cubicBezTo>
                  <a:pt x="6177" y="488"/>
                  <a:pt x="5786" y="0"/>
                  <a:pt x="5300" y="0"/>
                </a:cubicBezTo>
                <a:cubicBezTo>
                  <a:pt x="5220" y="0"/>
                  <a:pt x="5136" y="14"/>
                  <a:pt x="5053" y="43"/>
                </a:cubicBezTo>
                <a:lnTo>
                  <a:pt x="3089" y="733"/>
                </a:lnTo>
                <a:lnTo>
                  <a:pt x="1120" y="43"/>
                </a:lnTo>
                <a:cubicBezTo>
                  <a:pt x="1037" y="14"/>
                  <a:pt x="954" y="0"/>
                  <a:pt x="873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1"/>
          <p:cNvSpPr/>
          <p:nvPr/>
        </p:nvSpPr>
        <p:spPr>
          <a:xfrm>
            <a:off x="289925" y="292750"/>
            <a:ext cx="97400" cy="93175"/>
          </a:xfrm>
          <a:custGeom>
            <a:rect b="b" l="l" r="r" t="t"/>
            <a:pathLst>
              <a:path extrusionOk="0" h="3727" w="3896">
                <a:moveTo>
                  <a:pt x="550" y="0"/>
                </a:moveTo>
                <a:cubicBezTo>
                  <a:pt x="246" y="0"/>
                  <a:pt x="1" y="307"/>
                  <a:pt x="112" y="627"/>
                </a:cubicBezTo>
                <a:lnTo>
                  <a:pt x="548" y="1866"/>
                </a:lnTo>
                <a:lnTo>
                  <a:pt x="112" y="3105"/>
                </a:lnTo>
                <a:cubicBezTo>
                  <a:pt x="1" y="3420"/>
                  <a:pt x="246" y="3727"/>
                  <a:pt x="550" y="3727"/>
                </a:cubicBezTo>
                <a:cubicBezTo>
                  <a:pt x="601" y="3727"/>
                  <a:pt x="654" y="3718"/>
                  <a:pt x="706" y="3699"/>
                </a:cubicBezTo>
                <a:lnTo>
                  <a:pt x="1951" y="3264"/>
                </a:lnTo>
                <a:lnTo>
                  <a:pt x="3190" y="3699"/>
                </a:lnTo>
                <a:cubicBezTo>
                  <a:pt x="3243" y="3718"/>
                  <a:pt x="3296" y="3727"/>
                  <a:pt x="3347" y="3727"/>
                </a:cubicBezTo>
                <a:cubicBezTo>
                  <a:pt x="3650" y="3727"/>
                  <a:pt x="3896" y="3420"/>
                  <a:pt x="3784" y="3105"/>
                </a:cubicBezTo>
                <a:lnTo>
                  <a:pt x="3349" y="1866"/>
                </a:lnTo>
                <a:lnTo>
                  <a:pt x="3784" y="627"/>
                </a:lnTo>
                <a:cubicBezTo>
                  <a:pt x="3896" y="307"/>
                  <a:pt x="3650" y="0"/>
                  <a:pt x="3347" y="0"/>
                </a:cubicBezTo>
                <a:cubicBezTo>
                  <a:pt x="3296" y="0"/>
                  <a:pt x="3243" y="9"/>
                  <a:pt x="3190" y="27"/>
                </a:cubicBezTo>
                <a:lnTo>
                  <a:pt x="1951" y="463"/>
                </a:lnTo>
                <a:lnTo>
                  <a:pt x="706" y="27"/>
                </a:lnTo>
                <a:cubicBezTo>
                  <a:pt x="654" y="9"/>
                  <a:pt x="601" y="0"/>
                  <a:pt x="550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21"/>
          <p:cNvGrpSpPr/>
          <p:nvPr/>
        </p:nvGrpSpPr>
        <p:grpSpPr>
          <a:xfrm>
            <a:off x="8206867" y="614561"/>
            <a:ext cx="304102" cy="458848"/>
            <a:chOff x="2131550" y="2253075"/>
            <a:chExt cx="93100" cy="140475"/>
          </a:xfrm>
        </p:grpSpPr>
        <p:sp>
          <p:nvSpPr>
            <p:cNvPr id="95" name="Google Shape;95;p21"/>
            <p:cNvSpPr/>
            <p:nvPr/>
          </p:nvSpPr>
          <p:spPr>
            <a:xfrm>
              <a:off x="2131550" y="2313325"/>
              <a:ext cx="93100" cy="50100"/>
            </a:xfrm>
            <a:custGeom>
              <a:rect b="b" l="l" r="r" t="t"/>
              <a:pathLst>
                <a:path extrusionOk="0" h="2004" w="3724">
                  <a:moveTo>
                    <a:pt x="1822" y="1"/>
                  </a:moveTo>
                  <a:lnTo>
                    <a:pt x="1" y="1896"/>
                  </a:lnTo>
                  <a:lnTo>
                    <a:pt x="114" y="2004"/>
                  </a:lnTo>
                  <a:lnTo>
                    <a:pt x="1828" y="216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1"/>
            <p:cNvSpPr/>
            <p:nvPr/>
          </p:nvSpPr>
          <p:spPr>
            <a:xfrm>
              <a:off x="2131550" y="2343325"/>
              <a:ext cx="93100" cy="50225"/>
            </a:xfrm>
            <a:custGeom>
              <a:rect b="b" l="l" r="r" t="t"/>
              <a:pathLst>
                <a:path extrusionOk="0" h="2009" w="3724">
                  <a:moveTo>
                    <a:pt x="1822" y="0"/>
                  </a:moveTo>
                  <a:lnTo>
                    <a:pt x="1" y="1901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5"/>
                  </a:lnTo>
                  <a:lnTo>
                    <a:pt x="3724" y="1828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2131550" y="2253075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41"/>
                  </a:lnTo>
                  <a:lnTo>
                    <a:pt x="3724" y="1828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2131550" y="2283200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21"/>
          <p:cNvGrpSpPr/>
          <p:nvPr/>
        </p:nvGrpSpPr>
        <p:grpSpPr>
          <a:xfrm>
            <a:off x="574167" y="4333336"/>
            <a:ext cx="304102" cy="458848"/>
            <a:chOff x="2131550" y="2253075"/>
            <a:chExt cx="93100" cy="140475"/>
          </a:xfrm>
        </p:grpSpPr>
        <p:sp>
          <p:nvSpPr>
            <p:cNvPr id="100" name="Google Shape;100;p21"/>
            <p:cNvSpPr/>
            <p:nvPr/>
          </p:nvSpPr>
          <p:spPr>
            <a:xfrm>
              <a:off x="2131550" y="2313325"/>
              <a:ext cx="93100" cy="50100"/>
            </a:xfrm>
            <a:custGeom>
              <a:rect b="b" l="l" r="r" t="t"/>
              <a:pathLst>
                <a:path extrusionOk="0" h="2004" w="3724">
                  <a:moveTo>
                    <a:pt x="1822" y="1"/>
                  </a:moveTo>
                  <a:lnTo>
                    <a:pt x="1" y="1896"/>
                  </a:lnTo>
                  <a:lnTo>
                    <a:pt x="114" y="2004"/>
                  </a:lnTo>
                  <a:lnTo>
                    <a:pt x="1828" y="216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2131550" y="2343325"/>
              <a:ext cx="93100" cy="50225"/>
            </a:xfrm>
            <a:custGeom>
              <a:rect b="b" l="l" r="r" t="t"/>
              <a:pathLst>
                <a:path extrusionOk="0" h="2009" w="3724">
                  <a:moveTo>
                    <a:pt x="1822" y="0"/>
                  </a:moveTo>
                  <a:lnTo>
                    <a:pt x="1" y="1901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5"/>
                  </a:lnTo>
                  <a:lnTo>
                    <a:pt x="3724" y="1828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2131550" y="2253075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41"/>
                  </a:lnTo>
                  <a:lnTo>
                    <a:pt x="3724" y="1828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2131550" y="2283200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7523975" y="4589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Bootstrap</a:t>
            </a:r>
            <a:endParaRPr b="1" i="0" sz="1200" u="none" cap="none" strike="noStrike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fr" sz="600" u="none" cap="none" strike="noStrike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b="0" i="0" sz="100" u="none" cap="none" strike="noStrike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grpSp>
        <p:nvGrpSpPr>
          <p:cNvPr id="111" name="Google Shape;111;p1"/>
          <p:cNvGrpSpPr/>
          <p:nvPr/>
        </p:nvGrpSpPr>
        <p:grpSpPr>
          <a:xfrm>
            <a:off x="845152" y="1409204"/>
            <a:ext cx="2815263" cy="3159247"/>
            <a:chOff x="4827002" y="1207229"/>
            <a:chExt cx="2815263" cy="3159247"/>
          </a:xfrm>
        </p:grpSpPr>
        <p:sp>
          <p:nvSpPr>
            <p:cNvPr id="112" name="Google Shape;112;p1"/>
            <p:cNvSpPr/>
            <p:nvPr/>
          </p:nvSpPr>
          <p:spPr>
            <a:xfrm>
              <a:off x="6526856" y="1531105"/>
              <a:ext cx="1115409" cy="786747"/>
            </a:xfrm>
            <a:custGeom>
              <a:rect b="b" l="l" r="r" t="t"/>
              <a:pathLst>
                <a:path extrusionOk="0" fill="none" h="18741" w="26570">
                  <a:moveTo>
                    <a:pt x="26569" y="18740"/>
                  </a:moveTo>
                  <a:lnTo>
                    <a:pt x="1" y="18740"/>
                  </a:lnTo>
                  <a:lnTo>
                    <a:pt x="1" y="1"/>
                  </a:lnTo>
                  <a:lnTo>
                    <a:pt x="2656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6675382" y="1669093"/>
              <a:ext cx="818358" cy="42"/>
            </a:xfrm>
            <a:custGeom>
              <a:rect b="b" l="l" r="r" t="t"/>
              <a:pathLst>
                <a:path extrusionOk="0" fill="none" h="1" w="19494">
                  <a:moveTo>
                    <a:pt x="1" y="1"/>
                  </a:moveTo>
                  <a:lnTo>
                    <a:pt x="19493" y="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6675382" y="1967109"/>
              <a:ext cx="818358" cy="42"/>
            </a:xfrm>
            <a:custGeom>
              <a:rect b="b" l="l" r="r" t="t"/>
              <a:pathLst>
                <a:path extrusionOk="0" fill="none" h="1" w="19494">
                  <a:moveTo>
                    <a:pt x="1" y="0"/>
                  </a:moveTo>
                  <a:lnTo>
                    <a:pt x="19493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6675382" y="2062908"/>
              <a:ext cx="818358" cy="42"/>
            </a:xfrm>
            <a:custGeom>
              <a:rect b="b" l="l" r="r" t="t"/>
              <a:pathLst>
                <a:path extrusionOk="0" fill="none" h="1" w="19494">
                  <a:moveTo>
                    <a:pt x="1" y="1"/>
                  </a:moveTo>
                  <a:lnTo>
                    <a:pt x="19493" y="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6675382" y="2157782"/>
              <a:ext cx="818358" cy="42"/>
            </a:xfrm>
            <a:custGeom>
              <a:rect b="b" l="l" r="r" t="t"/>
              <a:pathLst>
                <a:path extrusionOk="0" fill="none" h="1" w="19494">
                  <a:moveTo>
                    <a:pt x="1" y="0"/>
                  </a:moveTo>
                  <a:lnTo>
                    <a:pt x="19493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827002" y="4313749"/>
              <a:ext cx="1224641" cy="50838"/>
            </a:xfrm>
            <a:custGeom>
              <a:rect b="b" l="l" r="r" t="t"/>
              <a:pathLst>
                <a:path extrusionOk="0" h="1211" w="29172">
                  <a:moveTo>
                    <a:pt x="16846" y="0"/>
                  </a:moveTo>
                  <a:cubicBezTo>
                    <a:pt x="9793" y="0"/>
                    <a:pt x="1" y="160"/>
                    <a:pt x="1" y="571"/>
                  </a:cubicBezTo>
                  <a:cubicBezTo>
                    <a:pt x="1" y="959"/>
                    <a:pt x="8948" y="1210"/>
                    <a:pt x="16001" y="1210"/>
                  </a:cubicBezTo>
                  <a:cubicBezTo>
                    <a:pt x="23077" y="1210"/>
                    <a:pt x="29171" y="1027"/>
                    <a:pt x="29171" y="617"/>
                  </a:cubicBezTo>
                  <a:cubicBezTo>
                    <a:pt x="29171" y="206"/>
                    <a:pt x="23922" y="0"/>
                    <a:pt x="16846" y="0"/>
                  </a:cubicBezTo>
                  <a:close/>
                </a:path>
              </a:pathLst>
            </a:custGeom>
            <a:solidFill>
              <a:srgbClr val="000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5762233" y="1845157"/>
              <a:ext cx="726338" cy="697624"/>
            </a:xfrm>
            <a:custGeom>
              <a:rect b="b" l="l" r="r" t="t"/>
              <a:pathLst>
                <a:path extrusionOk="0" h="16618" w="17302">
                  <a:moveTo>
                    <a:pt x="1770" y="0"/>
                  </a:moveTo>
                  <a:cubicBezTo>
                    <a:pt x="1325" y="0"/>
                    <a:pt x="828" y="338"/>
                    <a:pt x="434" y="1513"/>
                  </a:cubicBezTo>
                  <a:cubicBezTo>
                    <a:pt x="0" y="2814"/>
                    <a:pt x="4314" y="7516"/>
                    <a:pt x="4314" y="7516"/>
                  </a:cubicBezTo>
                  <a:cubicBezTo>
                    <a:pt x="4337" y="7607"/>
                    <a:pt x="4337" y="8041"/>
                    <a:pt x="4337" y="8657"/>
                  </a:cubicBezTo>
                  <a:cubicBezTo>
                    <a:pt x="3218" y="14957"/>
                    <a:pt x="5410" y="16509"/>
                    <a:pt x="5410" y="16509"/>
                  </a:cubicBezTo>
                  <a:cubicBezTo>
                    <a:pt x="5516" y="16583"/>
                    <a:pt x="5641" y="16617"/>
                    <a:pt x="5783" y="16617"/>
                  </a:cubicBezTo>
                  <a:cubicBezTo>
                    <a:pt x="8203" y="16617"/>
                    <a:pt x="15453" y="6557"/>
                    <a:pt x="15453" y="6557"/>
                  </a:cubicBezTo>
                  <a:cubicBezTo>
                    <a:pt x="16115" y="6078"/>
                    <a:pt x="17302" y="4686"/>
                    <a:pt x="17233" y="4503"/>
                  </a:cubicBezTo>
                  <a:cubicBezTo>
                    <a:pt x="17188" y="4320"/>
                    <a:pt x="16868" y="4138"/>
                    <a:pt x="16800" y="3818"/>
                  </a:cubicBezTo>
                  <a:cubicBezTo>
                    <a:pt x="16708" y="3522"/>
                    <a:pt x="16594" y="3362"/>
                    <a:pt x="16343" y="3248"/>
                  </a:cubicBezTo>
                  <a:cubicBezTo>
                    <a:pt x="16115" y="3133"/>
                    <a:pt x="16023" y="2928"/>
                    <a:pt x="16023" y="2928"/>
                  </a:cubicBezTo>
                  <a:cubicBezTo>
                    <a:pt x="16023" y="2928"/>
                    <a:pt x="17233" y="1102"/>
                    <a:pt x="16936" y="760"/>
                  </a:cubicBezTo>
                  <a:cubicBezTo>
                    <a:pt x="16930" y="752"/>
                    <a:pt x="16921" y="749"/>
                    <a:pt x="16909" y="749"/>
                  </a:cubicBezTo>
                  <a:cubicBezTo>
                    <a:pt x="16527" y="749"/>
                    <a:pt x="13581" y="4640"/>
                    <a:pt x="13581" y="4640"/>
                  </a:cubicBezTo>
                  <a:cubicBezTo>
                    <a:pt x="13581" y="4640"/>
                    <a:pt x="7784" y="10304"/>
                    <a:pt x="7583" y="10304"/>
                  </a:cubicBezTo>
                  <a:cubicBezTo>
                    <a:pt x="7580" y="10304"/>
                    <a:pt x="7579" y="10303"/>
                    <a:pt x="7578" y="10301"/>
                  </a:cubicBezTo>
                  <a:cubicBezTo>
                    <a:pt x="6778" y="6864"/>
                    <a:pt x="6101" y="562"/>
                    <a:pt x="3396" y="562"/>
                  </a:cubicBezTo>
                  <a:cubicBezTo>
                    <a:pt x="3244" y="562"/>
                    <a:pt x="3086" y="582"/>
                    <a:pt x="2922" y="623"/>
                  </a:cubicBezTo>
                  <a:cubicBezTo>
                    <a:pt x="2921" y="623"/>
                    <a:pt x="2921" y="623"/>
                    <a:pt x="2921" y="623"/>
                  </a:cubicBezTo>
                  <a:cubicBezTo>
                    <a:pt x="2885" y="623"/>
                    <a:pt x="2374" y="0"/>
                    <a:pt x="1770" y="0"/>
                  </a:cubicBezTo>
                  <a:close/>
                </a:path>
              </a:pathLst>
            </a:custGeom>
            <a:solidFill>
              <a:srgbClr val="FFB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6337149" y="1966102"/>
              <a:ext cx="96806" cy="93867"/>
            </a:xfrm>
            <a:custGeom>
              <a:rect b="b" l="l" r="r" t="t"/>
              <a:pathLst>
                <a:path extrusionOk="0" h="2236" w="2306">
                  <a:moveTo>
                    <a:pt x="880" y="1"/>
                  </a:moveTo>
                  <a:cubicBezTo>
                    <a:pt x="601" y="1"/>
                    <a:pt x="0" y="1736"/>
                    <a:pt x="0" y="1736"/>
                  </a:cubicBezTo>
                  <a:cubicBezTo>
                    <a:pt x="0" y="1736"/>
                    <a:pt x="352" y="2235"/>
                    <a:pt x="788" y="2235"/>
                  </a:cubicBezTo>
                  <a:cubicBezTo>
                    <a:pt x="836" y="2235"/>
                    <a:pt x="886" y="2229"/>
                    <a:pt x="936" y="2215"/>
                  </a:cubicBezTo>
                  <a:cubicBezTo>
                    <a:pt x="1438" y="2079"/>
                    <a:pt x="1256" y="1074"/>
                    <a:pt x="1256" y="1074"/>
                  </a:cubicBezTo>
                  <a:lnTo>
                    <a:pt x="1256" y="1074"/>
                  </a:lnTo>
                  <a:cubicBezTo>
                    <a:pt x="1256" y="1074"/>
                    <a:pt x="1651" y="1218"/>
                    <a:pt x="1951" y="1218"/>
                  </a:cubicBezTo>
                  <a:cubicBezTo>
                    <a:pt x="2130" y="1218"/>
                    <a:pt x="2274" y="1167"/>
                    <a:pt x="2283" y="1006"/>
                  </a:cubicBezTo>
                  <a:cubicBezTo>
                    <a:pt x="2306" y="549"/>
                    <a:pt x="1164" y="47"/>
                    <a:pt x="890" y="1"/>
                  </a:cubicBezTo>
                  <a:cubicBezTo>
                    <a:pt x="887" y="1"/>
                    <a:pt x="883" y="1"/>
                    <a:pt x="880" y="1"/>
                  </a:cubicBezTo>
                  <a:close/>
                </a:path>
              </a:pathLst>
            </a:custGeom>
            <a:solidFill>
              <a:srgbClr val="FFB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6391765" y="1971895"/>
              <a:ext cx="54658" cy="69981"/>
            </a:xfrm>
            <a:custGeom>
              <a:rect b="b" l="l" r="r" t="t"/>
              <a:pathLst>
                <a:path extrusionOk="0" h="1667" w="1302">
                  <a:moveTo>
                    <a:pt x="0" y="0"/>
                  </a:moveTo>
                  <a:lnTo>
                    <a:pt x="708" y="366"/>
                  </a:lnTo>
                  <a:cubicBezTo>
                    <a:pt x="822" y="434"/>
                    <a:pt x="959" y="480"/>
                    <a:pt x="1050" y="548"/>
                  </a:cubicBezTo>
                  <a:cubicBezTo>
                    <a:pt x="1096" y="594"/>
                    <a:pt x="1142" y="639"/>
                    <a:pt x="1164" y="708"/>
                  </a:cubicBezTo>
                  <a:cubicBezTo>
                    <a:pt x="1187" y="754"/>
                    <a:pt x="1164" y="822"/>
                    <a:pt x="1119" y="868"/>
                  </a:cubicBezTo>
                  <a:cubicBezTo>
                    <a:pt x="913" y="1050"/>
                    <a:pt x="639" y="1073"/>
                    <a:pt x="366" y="1073"/>
                  </a:cubicBezTo>
                  <a:cubicBezTo>
                    <a:pt x="343" y="1073"/>
                    <a:pt x="314" y="1067"/>
                    <a:pt x="283" y="1067"/>
                  </a:cubicBezTo>
                  <a:cubicBezTo>
                    <a:pt x="251" y="1067"/>
                    <a:pt x="217" y="1073"/>
                    <a:pt x="183" y="1096"/>
                  </a:cubicBezTo>
                  <a:cubicBezTo>
                    <a:pt x="114" y="1164"/>
                    <a:pt x="183" y="1233"/>
                    <a:pt x="183" y="1279"/>
                  </a:cubicBezTo>
                  <a:lnTo>
                    <a:pt x="251" y="1667"/>
                  </a:lnTo>
                  <a:lnTo>
                    <a:pt x="229" y="1279"/>
                  </a:lnTo>
                  <a:cubicBezTo>
                    <a:pt x="229" y="1225"/>
                    <a:pt x="229" y="1158"/>
                    <a:pt x="229" y="1142"/>
                  </a:cubicBezTo>
                  <a:cubicBezTo>
                    <a:pt x="229" y="1142"/>
                    <a:pt x="320" y="1142"/>
                    <a:pt x="366" y="1164"/>
                  </a:cubicBezTo>
                  <a:cubicBezTo>
                    <a:pt x="639" y="1164"/>
                    <a:pt x="936" y="1164"/>
                    <a:pt x="1187" y="959"/>
                  </a:cubicBezTo>
                  <a:cubicBezTo>
                    <a:pt x="1256" y="891"/>
                    <a:pt x="1301" y="776"/>
                    <a:pt x="1279" y="662"/>
                  </a:cubicBezTo>
                  <a:cubicBezTo>
                    <a:pt x="1233" y="571"/>
                    <a:pt x="1187" y="503"/>
                    <a:pt x="1119" y="457"/>
                  </a:cubicBezTo>
                  <a:cubicBezTo>
                    <a:pt x="982" y="388"/>
                    <a:pt x="868" y="343"/>
                    <a:pt x="754" y="274"/>
                  </a:cubicBezTo>
                  <a:cubicBezTo>
                    <a:pt x="502" y="183"/>
                    <a:pt x="251" y="69"/>
                    <a:pt x="23" y="0"/>
                  </a:cubicBezTo>
                  <a:close/>
                </a:path>
              </a:pathLst>
            </a:custGeom>
            <a:solidFill>
              <a:srgbClr val="EC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6419556" y="1966144"/>
              <a:ext cx="17296" cy="17296"/>
            </a:xfrm>
            <a:custGeom>
              <a:rect b="b" l="l" r="r" t="t"/>
              <a:pathLst>
                <a:path extrusionOk="0" h="412" w="412">
                  <a:moveTo>
                    <a:pt x="388" y="0"/>
                  </a:moveTo>
                  <a:cubicBezTo>
                    <a:pt x="251" y="137"/>
                    <a:pt x="114" y="274"/>
                    <a:pt x="0" y="411"/>
                  </a:cubicBezTo>
                  <a:cubicBezTo>
                    <a:pt x="69" y="411"/>
                    <a:pt x="114" y="388"/>
                    <a:pt x="160" y="366"/>
                  </a:cubicBezTo>
                  <a:cubicBezTo>
                    <a:pt x="206" y="343"/>
                    <a:pt x="229" y="297"/>
                    <a:pt x="274" y="274"/>
                  </a:cubicBezTo>
                  <a:cubicBezTo>
                    <a:pt x="297" y="229"/>
                    <a:pt x="343" y="206"/>
                    <a:pt x="365" y="160"/>
                  </a:cubicBezTo>
                  <a:cubicBezTo>
                    <a:pt x="388" y="115"/>
                    <a:pt x="388" y="69"/>
                    <a:pt x="411" y="0"/>
                  </a:cubicBezTo>
                  <a:close/>
                </a:path>
              </a:pathLst>
            </a:custGeom>
            <a:solidFill>
              <a:srgbClr val="EC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403267" y="1993935"/>
              <a:ext cx="55624" cy="38748"/>
            </a:xfrm>
            <a:custGeom>
              <a:rect b="b" l="l" r="r" t="t"/>
              <a:pathLst>
                <a:path extrusionOk="0" h="923" w="1325">
                  <a:moveTo>
                    <a:pt x="1324" y="0"/>
                  </a:moveTo>
                  <a:lnTo>
                    <a:pt x="1324" y="0"/>
                  </a:lnTo>
                  <a:cubicBezTo>
                    <a:pt x="1142" y="206"/>
                    <a:pt x="936" y="388"/>
                    <a:pt x="708" y="571"/>
                  </a:cubicBezTo>
                  <a:cubicBezTo>
                    <a:pt x="617" y="639"/>
                    <a:pt x="502" y="731"/>
                    <a:pt x="388" y="799"/>
                  </a:cubicBezTo>
                  <a:cubicBezTo>
                    <a:pt x="331" y="833"/>
                    <a:pt x="257" y="856"/>
                    <a:pt x="186" y="856"/>
                  </a:cubicBezTo>
                  <a:cubicBezTo>
                    <a:pt x="114" y="856"/>
                    <a:pt x="46" y="833"/>
                    <a:pt x="0" y="776"/>
                  </a:cubicBezTo>
                  <a:lnTo>
                    <a:pt x="0" y="776"/>
                  </a:lnTo>
                  <a:cubicBezTo>
                    <a:pt x="23" y="845"/>
                    <a:pt x="114" y="913"/>
                    <a:pt x="183" y="913"/>
                  </a:cubicBezTo>
                  <a:cubicBezTo>
                    <a:pt x="210" y="920"/>
                    <a:pt x="234" y="923"/>
                    <a:pt x="258" y="923"/>
                  </a:cubicBezTo>
                  <a:cubicBezTo>
                    <a:pt x="316" y="923"/>
                    <a:pt x="369" y="907"/>
                    <a:pt x="434" y="891"/>
                  </a:cubicBezTo>
                  <a:cubicBezTo>
                    <a:pt x="571" y="822"/>
                    <a:pt x="662" y="731"/>
                    <a:pt x="799" y="662"/>
                  </a:cubicBezTo>
                  <a:cubicBezTo>
                    <a:pt x="890" y="571"/>
                    <a:pt x="1005" y="480"/>
                    <a:pt x="1096" y="366"/>
                  </a:cubicBezTo>
                  <a:cubicBezTo>
                    <a:pt x="1187" y="251"/>
                    <a:pt x="1256" y="137"/>
                    <a:pt x="1324" y="0"/>
                  </a:cubicBezTo>
                  <a:close/>
                </a:path>
              </a:pathLst>
            </a:custGeom>
            <a:solidFill>
              <a:srgbClr val="EC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6415693" y="2015009"/>
              <a:ext cx="54658" cy="34214"/>
            </a:xfrm>
            <a:custGeom>
              <a:rect b="b" l="l" r="r" t="t"/>
              <a:pathLst>
                <a:path extrusionOk="0" h="815" w="1302">
                  <a:moveTo>
                    <a:pt x="1302" y="1"/>
                  </a:moveTo>
                  <a:cubicBezTo>
                    <a:pt x="1165" y="92"/>
                    <a:pt x="1051" y="183"/>
                    <a:pt x="937" y="297"/>
                  </a:cubicBezTo>
                  <a:cubicBezTo>
                    <a:pt x="823" y="411"/>
                    <a:pt x="709" y="525"/>
                    <a:pt x="594" y="594"/>
                  </a:cubicBezTo>
                  <a:cubicBezTo>
                    <a:pt x="500" y="670"/>
                    <a:pt x="390" y="714"/>
                    <a:pt x="303" y="714"/>
                  </a:cubicBezTo>
                  <a:cubicBezTo>
                    <a:pt x="285" y="714"/>
                    <a:pt x="268" y="712"/>
                    <a:pt x="252" y="708"/>
                  </a:cubicBezTo>
                  <a:cubicBezTo>
                    <a:pt x="138" y="662"/>
                    <a:pt x="69" y="503"/>
                    <a:pt x="1" y="366"/>
                  </a:cubicBezTo>
                  <a:lnTo>
                    <a:pt x="1" y="366"/>
                  </a:lnTo>
                  <a:cubicBezTo>
                    <a:pt x="24" y="503"/>
                    <a:pt x="47" y="685"/>
                    <a:pt x="206" y="777"/>
                  </a:cubicBezTo>
                  <a:cubicBezTo>
                    <a:pt x="253" y="803"/>
                    <a:pt x="300" y="814"/>
                    <a:pt x="346" y="814"/>
                  </a:cubicBezTo>
                  <a:cubicBezTo>
                    <a:pt x="458" y="814"/>
                    <a:pt x="566" y="750"/>
                    <a:pt x="663" y="685"/>
                  </a:cubicBezTo>
                  <a:cubicBezTo>
                    <a:pt x="800" y="594"/>
                    <a:pt x="891" y="480"/>
                    <a:pt x="1005" y="366"/>
                  </a:cubicBezTo>
                  <a:cubicBezTo>
                    <a:pt x="1119" y="252"/>
                    <a:pt x="1211" y="115"/>
                    <a:pt x="1302" y="1"/>
                  </a:cubicBezTo>
                  <a:close/>
                </a:path>
              </a:pathLst>
            </a:custGeom>
            <a:solidFill>
              <a:srgbClr val="EC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6438698" y="2041834"/>
              <a:ext cx="34550" cy="20150"/>
            </a:xfrm>
            <a:custGeom>
              <a:rect b="b" l="l" r="r" t="t"/>
              <a:pathLst>
                <a:path extrusionOk="0" h="480" w="823">
                  <a:moveTo>
                    <a:pt x="1" y="1"/>
                  </a:moveTo>
                  <a:cubicBezTo>
                    <a:pt x="1" y="115"/>
                    <a:pt x="24" y="206"/>
                    <a:pt x="69" y="297"/>
                  </a:cubicBezTo>
                  <a:cubicBezTo>
                    <a:pt x="69" y="343"/>
                    <a:pt x="92" y="389"/>
                    <a:pt x="138" y="434"/>
                  </a:cubicBezTo>
                  <a:cubicBezTo>
                    <a:pt x="183" y="457"/>
                    <a:pt x="229" y="480"/>
                    <a:pt x="275" y="480"/>
                  </a:cubicBezTo>
                  <a:cubicBezTo>
                    <a:pt x="366" y="480"/>
                    <a:pt x="480" y="457"/>
                    <a:pt x="571" y="434"/>
                  </a:cubicBezTo>
                  <a:cubicBezTo>
                    <a:pt x="663" y="411"/>
                    <a:pt x="754" y="366"/>
                    <a:pt x="822" y="275"/>
                  </a:cubicBezTo>
                  <a:lnTo>
                    <a:pt x="800" y="275"/>
                  </a:lnTo>
                  <a:cubicBezTo>
                    <a:pt x="708" y="320"/>
                    <a:pt x="640" y="320"/>
                    <a:pt x="549" y="320"/>
                  </a:cubicBezTo>
                  <a:cubicBezTo>
                    <a:pt x="434" y="366"/>
                    <a:pt x="366" y="366"/>
                    <a:pt x="298" y="366"/>
                  </a:cubicBezTo>
                  <a:cubicBezTo>
                    <a:pt x="252" y="366"/>
                    <a:pt x="206" y="366"/>
                    <a:pt x="206" y="343"/>
                  </a:cubicBezTo>
                  <a:cubicBezTo>
                    <a:pt x="183" y="343"/>
                    <a:pt x="161" y="297"/>
                    <a:pt x="138" y="275"/>
                  </a:cubicBezTo>
                  <a:cubicBezTo>
                    <a:pt x="92" y="183"/>
                    <a:pt x="24" y="115"/>
                    <a:pt x="1" y="1"/>
                  </a:cubicBezTo>
                  <a:close/>
                </a:path>
              </a:pathLst>
            </a:custGeom>
            <a:solidFill>
              <a:srgbClr val="EC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5780578" y="1828659"/>
              <a:ext cx="320895" cy="374210"/>
            </a:xfrm>
            <a:custGeom>
              <a:rect b="b" l="l" r="r" t="t"/>
              <a:pathLst>
                <a:path extrusionOk="0" h="8914" w="7644">
                  <a:moveTo>
                    <a:pt x="2281" y="1"/>
                  </a:moveTo>
                  <a:cubicBezTo>
                    <a:pt x="1186" y="1"/>
                    <a:pt x="0" y="1157"/>
                    <a:pt x="65" y="2887"/>
                  </a:cubicBezTo>
                  <a:cubicBezTo>
                    <a:pt x="179" y="6631"/>
                    <a:pt x="864" y="8913"/>
                    <a:pt x="864" y="8913"/>
                  </a:cubicBezTo>
                  <a:cubicBezTo>
                    <a:pt x="864" y="8913"/>
                    <a:pt x="7643" y="6197"/>
                    <a:pt x="7552" y="6037"/>
                  </a:cubicBezTo>
                  <a:cubicBezTo>
                    <a:pt x="5064" y="2157"/>
                    <a:pt x="4699" y="377"/>
                    <a:pt x="2462" y="11"/>
                  </a:cubicBezTo>
                  <a:cubicBezTo>
                    <a:pt x="2402" y="4"/>
                    <a:pt x="2342" y="1"/>
                    <a:pt x="2281" y="1"/>
                  </a:cubicBezTo>
                  <a:close/>
                </a:path>
              </a:pathLst>
            </a:custGeom>
            <a:solidFill>
              <a:srgbClr val="EC0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4993747" y="1420572"/>
              <a:ext cx="932376" cy="1039257"/>
            </a:xfrm>
            <a:custGeom>
              <a:rect b="b" l="l" r="r" t="t"/>
              <a:pathLst>
                <a:path extrusionOk="0" h="24756" w="22210">
                  <a:moveTo>
                    <a:pt x="18070" y="0"/>
                  </a:moveTo>
                  <a:cubicBezTo>
                    <a:pt x="17582" y="0"/>
                    <a:pt x="17093" y="46"/>
                    <a:pt x="16617" y="123"/>
                  </a:cubicBezTo>
                  <a:cubicBezTo>
                    <a:pt x="15887" y="237"/>
                    <a:pt x="15156" y="443"/>
                    <a:pt x="14540" y="831"/>
                  </a:cubicBezTo>
                  <a:cubicBezTo>
                    <a:pt x="13901" y="1219"/>
                    <a:pt x="3972" y="8774"/>
                    <a:pt x="0" y="16763"/>
                  </a:cubicBezTo>
                  <a:cubicBezTo>
                    <a:pt x="0" y="16763"/>
                    <a:pt x="6555" y="24756"/>
                    <a:pt x="15083" y="24756"/>
                  </a:cubicBezTo>
                  <a:cubicBezTo>
                    <a:pt x="15669" y="24756"/>
                    <a:pt x="16265" y="24718"/>
                    <a:pt x="16868" y="24637"/>
                  </a:cubicBezTo>
                  <a:lnTo>
                    <a:pt x="17439" y="11810"/>
                  </a:lnTo>
                  <a:cubicBezTo>
                    <a:pt x="17840" y="11583"/>
                    <a:pt x="18148" y="11556"/>
                    <a:pt x="18271" y="11556"/>
                  </a:cubicBezTo>
                  <a:cubicBezTo>
                    <a:pt x="18309" y="11556"/>
                    <a:pt x="18329" y="11558"/>
                    <a:pt x="18329" y="11558"/>
                  </a:cubicBezTo>
                  <a:lnTo>
                    <a:pt x="22164" y="2679"/>
                  </a:lnTo>
                  <a:cubicBezTo>
                    <a:pt x="22209" y="2154"/>
                    <a:pt x="21273" y="922"/>
                    <a:pt x="20817" y="648"/>
                  </a:cubicBezTo>
                  <a:cubicBezTo>
                    <a:pt x="19984" y="178"/>
                    <a:pt x="19030" y="0"/>
                    <a:pt x="180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4945806" y="1441982"/>
              <a:ext cx="727345" cy="655476"/>
            </a:xfrm>
            <a:custGeom>
              <a:rect b="b" l="l" r="r" t="t"/>
              <a:pathLst>
                <a:path extrusionOk="0" h="15614" w="17326">
                  <a:moveTo>
                    <a:pt x="17299" y="1"/>
                  </a:moveTo>
                  <a:cubicBezTo>
                    <a:pt x="14914" y="1"/>
                    <a:pt x="3821" y="9110"/>
                    <a:pt x="1" y="15613"/>
                  </a:cubicBezTo>
                  <a:lnTo>
                    <a:pt x="17325" y="1"/>
                  </a:lnTo>
                  <a:cubicBezTo>
                    <a:pt x="17317" y="1"/>
                    <a:pt x="17308" y="1"/>
                    <a:pt x="172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5637636" y="1463013"/>
              <a:ext cx="325849" cy="453678"/>
            </a:xfrm>
            <a:custGeom>
              <a:rect b="b" l="l" r="r" t="t"/>
              <a:pathLst>
                <a:path extrusionOk="0" h="10807" w="7762">
                  <a:moveTo>
                    <a:pt x="4298" y="1"/>
                  </a:moveTo>
                  <a:cubicBezTo>
                    <a:pt x="4052" y="1"/>
                    <a:pt x="3855" y="28"/>
                    <a:pt x="3744" y="48"/>
                  </a:cubicBezTo>
                  <a:cubicBezTo>
                    <a:pt x="3333" y="116"/>
                    <a:pt x="1211" y="322"/>
                    <a:pt x="1302" y="3768"/>
                  </a:cubicBezTo>
                  <a:cubicBezTo>
                    <a:pt x="1302" y="3837"/>
                    <a:pt x="1256" y="3905"/>
                    <a:pt x="1188" y="3905"/>
                  </a:cubicBezTo>
                  <a:cubicBezTo>
                    <a:pt x="1163" y="3903"/>
                    <a:pt x="1136" y="3902"/>
                    <a:pt x="1106" y="3902"/>
                  </a:cubicBezTo>
                  <a:cubicBezTo>
                    <a:pt x="781" y="3902"/>
                    <a:pt x="199" y="4037"/>
                    <a:pt x="115" y="4727"/>
                  </a:cubicBezTo>
                  <a:cubicBezTo>
                    <a:pt x="1" y="5503"/>
                    <a:pt x="1074" y="5640"/>
                    <a:pt x="1530" y="5663"/>
                  </a:cubicBezTo>
                  <a:cubicBezTo>
                    <a:pt x="1644" y="5663"/>
                    <a:pt x="1758" y="5731"/>
                    <a:pt x="1850" y="5823"/>
                  </a:cubicBezTo>
                  <a:cubicBezTo>
                    <a:pt x="2124" y="6097"/>
                    <a:pt x="2740" y="6758"/>
                    <a:pt x="2945" y="7534"/>
                  </a:cubicBezTo>
                  <a:cubicBezTo>
                    <a:pt x="3379" y="9269"/>
                    <a:pt x="2032" y="10045"/>
                    <a:pt x="2032" y="10045"/>
                  </a:cubicBezTo>
                  <a:cubicBezTo>
                    <a:pt x="2032" y="10045"/>
                    <a:pt x="3960" y="10806"/>
                    <a:pt x="5489" y="10806"/>
                  </a:cubicBezTo>
                  <a:cubicBezTo>
                    <a:pt x="6012" y="10806"/>
                    <a:pt x="6488" y="10717"/>
                    <a:pt x="6826" y="10479"/>
                  </a:cubicBezTo>
                  <a:cubicBezTo>
                    <a:pt x="6826" y="10479"/>
                    <a:pt x="5433" y="6507"/>
                    <a:pt x="5913" y="6325"/>
                  </a:cubicBezTo>
                  <a:cubicBezTo>
                    <a:pt x="6734" y="6005"/>
                    <a:pt x="7761" y="5435"/>
                    <a:pt x="7122" y="2490"/>
                  </a:cubicBezTo>
                  <a:cubicBezTo>
                    <a:pt x="6660" y="336"/>
                    <a:pt x="5170" y="1"/>
                    <a:pt x="4298" y="1"/>
                  </a:cubicBezTo>
                  <a:close/>
                </a:path>
              </a:pathLst>
            </a:custGeom>
            <a:solidFill>
              <a:srgbClr val="FFB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239036" y="4105822"/>
              <a:ext cx="165821" cy="179548"/>
            </a:xfrm>
            <a:custGeom>
              <a:rect b="b" l="l" r="r" t="t"/>
              <a:pathLst>
                <a:path extrusionOk="0" h="4277" w="3950">
                  <a:moveTo>
                    <a:pt x="708" y="0"/>
                  </a:moveTo>
                  <a:lnTo>
                    <a:pt x="0" y="2214"/>
                  </a:lnTo>
                  <a:cubicBezTo>
                    <a:pt x="0" y="2214"/>
                    <a:pt x="470" y="4277"/>
                    <a:pt x="906" y="4277"/>
                  </a:cubicBezTo>
                  <a:cubicBezTo>
                    <a:pt x="979" y="4277"/>
                    <a:pt x="1050" y="4220"/>
                    <a:pt x="1119" y="4086"/>
                  </a:cubicBezTo>
                  <a:cubicBezTo>
                    <a:pt x="1575" y="3127"/>
                    <a:pt x="2557" y="2785"/>
                    <a:pt x="2557" y="2785"/>
                  </a:cubicBezTo>
                  <a:lnTo>
                    <a:pt x="3949" y="11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B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5284081" y="4114428"/>
              <a:ext cx="117880" cy="127493"/>
            </a:xfrm>
            <a:custGeom>
              <a:rect b="b" l="l" r="r" t="t"/>
              <a:pathLst>
                <a:path extrusionOk="0" h="3037" w="2808">
                  <a:moveTo>
                    <a:pt x="0" y="1"/>
                  </a:moveTo>
                  <a:lnTo>
                    <a:pt x="274" y="3036"/>
                  </a:lnTo>
                  <a:lnTo>
                    <a:pt x="1667" y="2397"/>
                  </a:lnTo>
                  <a:lnTo>
                    <a:pt x="2808" y="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6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5198777" y="4194736"/>
              <a:ext cx="303809" cy="122875"/>
            </a:xfrm>
            <a:custGeom>
              <a:rect b="b" l="l" r="r" t="t"/>
              <a:pathLst>
                <a:path extrusionOk="0" h="2927" w="7237">
                  <a:moveTo>
                    <a:pt x="962" y="1"/>
                  </a:moveTo>
                  <a:cubicBezTo>
                    <a:pt x="960" y="1"/>
                    <a:pt x="959" y="2"/>
                    <a:pt x="959" y="5"/>
                  </a:cubicBezTo>
                  <a:cubicBezTo>
                    <a:pt x="891" y="461"/>
                    <a:pt x="275" y="2105"/>
                    <a:pt x="46" y="2698"/>
                  </a:cubicBezTo>
                  <a:cubicBezTo>
                    <a:pt x="1" y="2790"/>
                    <a:pt x="92" y="2904"/>
                    <a:pt x="229" y="2904"/>
                  </a:cubicBezTo>
                  <a:cubicBezTo>
                    <a:pt x="1325" y="2904"/>
                    <a:pt x="5433" y="2927"/>
                    <a:pt x="6985" y="2927"/>
                  </a:cubicBezTo>
                  <a:cubicBezTo>
                    <a:pt x="7168" y="2927"/>
                    <a:pt x="7236" y="2721"/>
                    <a:pt x="7100" y="2630"/>
                  </a:cubicBezTo>
                  <a:lnTo>
                    <a:pt x="3767" y="484"/>
                  </a:lnTo>
                  <a:cubicBezTo>
                    <a:pt x="3762" y="481"/>
                    <a:pt x="3755" y="479"/>
                    <a:pt x="3745" y="479"/>
                  </a:cubicBezTo>
                  <a:cubicBezTo>
                    <a:pt x="3576" y="479"/>
                    <a:pt x="2719" y="1015"/>
                    <a:pt x="2352" y="1123"/>
                  </a:cubicBezTo>
                  <a:cubicBezTo>
                    <a:pt x="2328" y="1132"/>
                    <a:pt x="2302" y="1136"/>
                    <a:pt x="2275" y="1136"/>
                  </a:cubicBezTo>
                  <a:cubicBezTo>
                    <a:pt x="1831" y="1136"/>
                    <a:pt x="1018" y="1"/>
                    <a:pt x="962" y="1"/>
                  </a:cubicBezTo>
                  <a:close/>
                </a:path>
              </a:pathLst>
            </a:custGeom>
            <a:solidFill>
              <a:srgbClr val="F87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5198777" y="4247631"/>
              <a:ext cx="82449" cy="69015"/>
            </a:xfrm>
            <a:custGeom>
              <a:rect b="b" l="l" r="r" t="t"/>
              <a:pathLst>
                <a:path extrusionOk="0" h="1644" w="1964">
                  <a:moveTo>
                    <a:pt x="571" y="0"/>
                  </a:moveTo>
                  <a:cubicBezTo>
                    <a:pt x="366" y="548"/>
                    <a:pt x="161" y="1096"/>
                    <a:pt x="46" y="1393"/>
                  </a:cubicBezTo>
                  <a:cubicBezTo>
                    <a:pt x="1" y="1507"/>
                    <a:pt x="92" y="1621"/>
                    <a:pt x="229" y="1621"/>
                  </a:cubicBezTo>
                  <a:cubicBezTo>
                    <a:pt x="549" y="1621"/>
                    <a:pt x="1188" y="1621"/>
                    <a:pt x="1964" y="1644"/>
                  </a:cubicBezTo>
                  <a:lnTo>
                    <a:pt x="5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5198777" y="4247631"/>
              <a:ext cx="82449" cy="69015"/>
            </a:xfrm>
            <a:custGeom>
              <a:rect b="b" l="l" r="r" t="t"/>
              <a:pathLst>
                <a:path extrusionOk="0" fill="none" h="1644" w="1964">
                  <a:moveTo>
                    <a:pt x="1964" y="1644"/>
                  </a:moveTo>
                  <a:cubicBezTo>
                    <a:pt x="1188" y="1621"/>
                    <a:pt x="549" y="1621"/>
                    <a:pt x="229" y="1621"/>
                  </a:cubicBezTo>
                  <a:cubicBezTo>
                    <a:pt x="92" y="1621"/>
                    <a:pt x="1" y="1507"/>
                    <a:pt x="46" y="1393"/>
                  </a:cubicBezTo>
                  <a:cubicBezTo>
                    <a:pt x="161" y="1096"/>
                    <a:pt x="366" y="548"/>
                    <a:pt x="57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5395244" y="4266774"/>
              <a:ext cx="107343" cy="51803"/>
            </a:xfrm>
            <a:custGeom>
              <a:rect b="b" l="l" r="r" t="t"/>
              <a:pathLst>
                <a:path extrusionOk="0" h="1234" w="2557">
                  <a:moveTo>
                    <a:pt x="982" y="1"/>
                  </a:moveTo>
                  <a:lnTo>
                    <a:pt x="0" y="1211"/>
                  </a:lnTo>
                  <a:cubicBezTo>
                    <a:pt x="913" y="1233"/>
                    <a:pt x="1758" y="1233"/>
                    <a:pt x="2283" y="1233"/>
                  </a:cubicBezTo>
                  <a:cubicBezTo>
                    <a:pt x="2465" y="1233"/>
                    <a:pt x="2556" y="1028"/>
                    <a:pt x="2397" y="937"/>
                  </a:cubicBezTo>
                  <a:lnTo>
                    <a:pt x="9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5395244" y="4266774"/>
              <a:ext cx="107343" cy="51803"/>
            </a:xfrm>
            <a:custGeom>
              <a:rect b="b" l="l" r="r" t="t"/>
              <a:pathLst>
                <a:path extrusionOk="0" fill="none" h="1234" w="2557">
                  <a:moveTo>
                    <a:pt x="0" y="1211"/>
                  </a:moveTo>
                  <a:cubicBezTo>
                    <a:pt x="913" y="1233"/>
                    <a:pt x="1758" y="1233"/>
                    <a:pt x="2283" y="1233"/>
                  </a:cubicBezTo>
                  <a:cubicBezTo>
                    <a:pt x="2465" y="1233"/>
                    <a:pt x="2556" y="1028"/>
                    <a:pt x="2397" y="937"/>
                  </a:cubicBezTo>
                  <a:lnTo>
                    <a:pt x="98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5196888" y="4315638"/>
              <a:ext cx="305698" cy="50838"/>
            </a:xfrm>
            <a:custGeom>
              <a:rect b="b" l="l" r="r" t="t"/>
              <a:pathLst>
                <a:path extrusionOk="0" h="1211" w="7282">
                  <a:moveTo>
                    <a:pt x="206" y="1"/>
                  </a:moveTo>
                  <a:cubicBezTo>
                    <a:pt x="91" y="1"/>
                    <a:pt x="0" y="92"/>
                    <a:pt x="0" y="206"/>
                  </a:cubicBezTo>
                  <a:lnTo>
                    <a:pt x="0" y="777"/>
                  </a:lnTo>
                  <a:cubicBezTo>
                    <a:pt x="0" y="1028"/>
                    <a:pt x="206" y="1211"/>
                    <a:pt x="434" y="1211"/>
                  </a:cubicBezTo>
                  <a:lnTo>
                    <a:pt x="6848" y="1211"/>
                  </a:lnTo>
                  <a:cubicBezTo>
                    <a:pt x="7076" y="1211"/>
                    <a:pt x="7281" y="1028"/>
                    <a:pt x="7281" y="777"/>
                  </a:cubicBezTo>
                  <a:lnTo>
                    <a:pt x="7281" y="206"/>
                  </a:lnTo>
                  <a:cubicBezTo>
                    <a:pt x="7281" y="92"/>
                    <a:pt x="7190" y="1"/>
                    <a:pt x="7053" y="1"/>
                  </a:cubicBezTo>
                  <a:close/>
                </a:path>
              </a:pathLst>
            </a:custGeom>
            <a:solidFill>
              <a:srgbClr val="F87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5792878" y="4105822"/>
              <a:ext cx="138030" cy="179548"/>
            </a:xfrm>
            <a:custGeom>
              <a:rect b="b" l="l" r="r" t="t"/>
              <a:pathLst>
                <a:path extrusionOk="0" h="4277" w="3288">
                  <a:moveTo>
                    <a:pt x="69" y="0"/>
                  </a:moveTo>
                  <a:lnTo>
                    <a:pt x="1" y="2214"/>
                  </a:lnTo>
                  <a:cubicBezTo>
                    <a:pt x="1" y="2214"/>
                    <a:pt x="470" y="4277"/>
                    <a:pt x="906" y="4277"/>
                  </a:cubicBezTo>
                  <a:cubicBezTo>
                    <a:pt x="979" y="4277"/>
                    <a:pt x="1050" y="4220"/>
                    <a:pt x="1119" y="4086"/>
                  </a:cubicBezTo>
                  <a:cubicBezTo>
                    <a:pt x="1575" y="3127"/>
                    <a:pt x="2557" y="2785"/>
                    <a:pt x="2557" y="2785"/>
                  </a:cubicBezTo>
                  <a:lnTo>
                    <a:pt x="3287" y="0"/>
                  </a:lnTo>
                  <a:close/>
                </a:path>
              </a:pathLst>
            </a:custGeom>
            <a:solidFill>
              <a:srgbClr val="FFB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5842708" y="4115394"/>
              <a:ext cx="83414" cy="126528"/>
            </a:xfrm>
            <a:custGeom>
              <a:rect b="b" l="l" r="r" t="t"/>
              <a:pathLst>
                <a:path extrusionOk="0" h="3014" w="1987">
                  <a:moveTo>
                    <a:pt x="0" y="0"/>
                  </a:moveTo>
                  <a:lnTo>
                    <a:pt x="206" y="3013"/>
                  </a:lnTo>
                  <a:lnTo>
                    <a:pt x="1621" y="2374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A6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5752619" y="4194736"/>
              <a:ext cx="303809" cy="122875"/>
            </a:xfrm>
            <a:custGeom>
              <a:rect b="b" l="l" r="r" t="t"/>
              <a:pathLst>
                <a:path extrusionOk="0" h="2927" w="7237">
                  <a:moveTo>
                    <a:pt x="962" y="1"/>
                  </a:moveTo>
                  <a:cubicBezTo>
                    <a:pt x="961" y="1"/>
                    <a:pt x="960" y="2"/>
                    <a:pt x="960" y="5"/>
                  </a:cubicBezTo>
                  <a:cubicBezTo>
                    <a:pt x="891" y="461"/>
                    <a:pt x="275" y="2105"/>
                    <a:pt x="47" y="2698"/>
                  </a:cubicBezTo>
                  <a:cubicBezTo>
                    <a:pt x="1" y="2790"/>
                    <a:pt x="92" y="2904"/>
                    <a:pt x="229" y="2904"/>
                  </a:cubicBezTo>
                  <a:cubicBezTo>
                    <a:pt x="1325" y="2904"/>
                    <a:pt x="5433" y="2927"/>
                    <a:pt x="6985" y="2927"/>
                  </a:cubicBezTo>
                  <a:cubicBezTo>
                    <a:pt x="7168" y="2927"/>
                    <a:pt x="7236" y="2721"/>
                    <a:pt x="7100" y="2630"/>
                  </a:cubicBezTo>
                  <a:lnTo>
                    <a:pt x="3767" y="484"/>
                  </a:lnTo>
                  <a:cubicBezTo>
                    <a:pt x="3762" y="481"/>
                    <a:pt x="3755" y="479"/>
                    <a:pt x="3745" y="479"/>
                  </a:cubicBezTo>
                  <a:cubicBezTo>
                    <a:pt x="3576" y="479"/>
                    <a:pt x="2719" y="1015"/>
                    <a:pt x="2352" y="1123"/>
                  </a:cubicBezTo>
                  <a:cubicBezTo>
                    <a:pt x="2328" y="1132"/>
                    <a:pt x="2302" y="1136"/>
                    <a:pt x="2275" y="1136"/>
                  </a:cubicBezTo>
                  <a:cubicBezTo>
                    <a:pt x="1831" y="1136"/>
                    <a:pt x="1018" y="1"/>
                    <a:pt x="962" y="1"/>
                  </a:cubicBezTo>
                  <a:close/>
                </a:path>
              </a:pathLst>
            </a:custGeom>
            <a:solidFill>
              <a:srgbClr val="F87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5747834" y="4315638"/>
              <a:ext cx="305698" cy="50838"/>
            </a:xfrm>
            <a:custGeom>
              <a:rect b="b" l="l" r="r" t="t"/>
              <a:pathLst>
                <a:path extrusionOk="0" h="1211" w="7282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lnTo>
                    <a:pt x="1" y="777"/>
                  </a:lnTo>
                  <a:cubicBezTo>
                    <a:pt x="1" y="1028"/>
                    <a:pt x="183" y="1211"/>
                    <a:pt x="434" y="1211"/>
                  </a:cubicBezTo>
                  <a:lnTo>
                    <a:pt x="6848" y="1211"/>
                  </a:lnTo>
                  <a:cubicBezTo>
                    <a:pt x="7077" y="1211"/>
                    <a:pt x="7282" y="1028"/>
                    <a:pt x="7282" y="777"/>
                  </a:cubicBezTo>
                  <a:lnTo>
                    <a:pt x="7282" y="206"/>
                  </a:lnTo>
                  <a:cubicBezTo>
                    <a:pt x="7282" y="92"/>
                    <a:pt x="7168" y="1"/>
                    <a:pt x="7054" y="1"/>
                  </a:cubicBezTo>
                  <a:close/>
                </a:path>
              </a:pathLst>
            </a:custGeom>
            <a:solidFill>
              <a:srgbClr val="F87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752619" y="4247631"/>
              <a:ext cx="82449" cy="69015"/>
            </a:xfrm>
            <a:custGeom>
              <a:rect b="b" l="l" r="r" t="t"/>
              <a:pathLst>
                <a:path extrusionOk="0" h="1644" w="1964">
                  <a:moveTo>
                    <a:pt x="571" y="0"/>
                  </a:moveTo>
                  <a:cubicBezTo>
                    <a:pt x="366" y="548"/>
                    <a:pt x="161" y="1096"/>
                    <a:pt x="47" y="1393"/>
                  </a:cubicBezTo>
                  <a:cubicBezTo>
                    <a:pt x="1" y="1507"/>
                    <a:pt x="92" y="1621"/>
                    <a:pt x="229" y="1621"/>
                  </a:cubicBezTo>
                  <a:cubicBezTo>
                    <a:pt x="549" y="1621"/>
                    <a:pt x="1211" y="1621"/>
                    <a:pt x="1964" y="1644"/>
                  </a:cubicBezTo>
                  <a:lnTo>
                    <a:pt x="5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5752619" y="4247631"/>
              <a:ext cx="82449" cy="69015"/>
            </a:xfrm>
            <a:custGeom>
              <a:rect b="b" l="l" r="r" t="t"/>
              <a:pathLst>
                <a:path extrusionOk="0" fill="none" h="1644" w="1964">
                  <a:moveTo>
                    <a:pt x="1964" y="1644"/>
                  </a:moveTo>
                  <a:cubicBezTo>
                    <a:pt x="1211" y="1621"/>
                    <a:pt x="549" y="1621"/>
                    <a:pt x="229" y="1621"/>
                  </a:cubicBezTo>
                  <a:cubicBezTo>
                    <a:pt x="92" y="1621"/>
                    <a:pt x="1" y="1507"/>
                    <a:pt x="47" y="1393"/>
                  </a:cubicBezTo>
                  <a:cubicBezTo>
                    <a:pt x="161" y="1096"/>
                    <a:pt x="366" y="548"/>
                    <a:pt x="57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949086" y="4266774"/>
              <a:ext cx="107343" cy="51803"/>
            </a:xfrm>
            <a:custGeom>
              <a:rect b="b" l="l" r="r" t="t"/>
              <a:pathLst>
                <a:path extrusionOk="0" h="1234" w="2557">
                  <a:moveTo>
                    <a:pt x="982" y="1"/>
                  </a:moveTo>
                  <a:lnTo>
                    <a:pt x="0" y="1211"/>
                  </a:lnTo>
                  <a:cubicBezTo>
                    <a:pt x="913" y="1233"/>
                    <a:pt x="1758" y="1233"/>
                    <a:pt x="2283" y="1233"/>
                  </a:cubicBezTo>
                  <a:cubicBezTo>
                    <a:pt x="2465" y="1233"/>
                    <a:pt x="2556" y="1028"/>
                    <a:pt x="2397" y="937"/>
                  </a:cubicBezTo>
                  <a:lnTo>
                    <a:pt x="9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5949086" y="4266774"/>
              <a:ext cx="107343" cy="51803"/>
            </a:xfrm>
            <a:custGeom>
              <a:rect b="b" l="l" r="r" t="t"/>
              <a:pathLst>
                <a:path extrusionOk="0" fill="none" h="1234" w="2557">
                  <a:moveTo>
                    <a:pt x="0" y="1211"/>
                  </a:moveTo>
                  <a:cubicBezTo>
                    <a:pt x="913" y="1233"/>
                    <a:pt x="1758" y="1233"/>
                    <a:pt x="2283" y="1233"/>
                  </a:cubicBezTo>
                  <a:cubicBezTo>
                    <a:pt x="2465" y="1233"/>
                    <a:pt x="2556" y="1028"/>
                    <a:pt x="2397" y="937"/>
                  </a:cubicBezTo>
                  <a:lnTo>
                    <a:pt x="98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5718154" y="2405381"/>
              <a:ext cx="389071" cy="1695236"/>
            </a:xfrm>
            <a:custGeom>
              <a:rect b="b" l="l" r="r" t="t"/>
              <a:pathLst>
                <a:path extrusionOk="0" h="40382" w="9268">
                  <a:moveTo>
                    <a:pt x="6171" y="1"/>
                  </a:moveTo>
                  <a:cubicBezTo>
                    <a:pt x="5491" y="1"/>
                    <a:pt x="4630" y="550"/>
                    <a:pt x="4246" y="1178"/>
                  </a:cubicBezTo>
                  <a:cubicBezTo>
                    <a:pt x="2716" y="3735"/>
                    <a:pt x="0" y="10491"/>
                    <a:pt x="0" y="10491"/>
                  </a:cubicBezTo>
                  <a:lnTo>
                    <a:pt x="1917" y="39867"/>
                  </a:lnTo>
                  <a:cubicBezTo>
                    <a:pt x="2237" y="40297"/>
                    <a:pt x="3762" y="40382"/>
                    <a:pt x="4909" y="40382"/>
                  </a:cubicBezTo>
                  <a:cubicBezTo>
                    <a:pt x="5649" y="40382"/>
                    <a:pt x="6231" y="40346"/>
                    <a:pt x="6231" y="40346"/>
                  </a:cubicBezTo>
                  <a:cubicBezTo>
                    <a:pt x="6231" y="40346"/>
                    <a:pt x="9107" y="22178"/>
                    <a:pt x="9199" y="17110"/>
                  </a:cubicBezTo>
                  <a:cubicBezTo>
                    <a:pt x="9267" y="12043"/>
                    <a:pt x="7122" y="1224"/>
                    <a:pt x="7122" y="1224"/>
                  </a:cubicBezTo>
                  <a:cubicBezTo>
                    <a:pt x="7122" y="334"/>
                    <a:pt x="6701" y="1"/>
                    <a:pt x="6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5780410" y="4040669"/>
              <a:ext cx="219471" cy="74766"/>
            </a:xfrm>
            <a:custGeom>
              <a:rect b="b" l="l" r="r" t="t"/>
              <a:pathLst>
                <a:path extrusionOk="0" h="1781" w="5228">
                  <a:moveTo>
                    <a:pt x="1" y="0"/>
                  </a:moveTo>
                  <a:lnTo>
                    <a:pt x="1" y="1780"/>
                  </a:lnTo>
                  <a:lnTo>
                    <a:pt x="5228" y="1780"/>
                  </a:lnTo>
                  <a:lnTo>
                    <a:pt x="5205" y="0"/>
                  </a:lnTo>
                  <a:close/>
                </a:path>
              </a:pathLst>
            </a:custGeom>
            <a:solidFill>
              <a:srgbClr val="FF7CAD">
                <a:alpha val="2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5268758" y="2377254"/>
              <a:ext cx="742626" cy="1720214"/>
            </a:xfrm>
            <a:custGeom>
              <a:rect b="b" l="l" r="r" t="t"/>
              <a:pathLst>
                <a:path extrusionOk="0" h="40977" w="17690">
                  <a:moveTo>
                    <a:pt x="14614" y="0"/>
                  </a:moveTo>
                  <a:cubicBezTo>
                    <a:pt x="12940" y="0"/>
                    <a:pt x="11030" y="581"/>
                    <a:pt x="10066" y="1460"/>
                  </a:cubicBezTo>
                  <a:cubicBezTo>
                    <a:pt x="8788" y="2602"/>
                    <a:pt x="6619" y="6025"/>
                    <a:pt x="5912" y="8810"/>
                  </a:cubicBezTo>
                  <a:cubicBezTo>
                    <a:pt x="5090" y="12006"/>
                    <a:pt x="4679" y="15521"/>
                    <a:pt x="4131" y="18967"/>
                  </a:cubicBezTo>
                  <a:cubicBezTo>
                    <a:pt x="3995" y="19720"/>
                    <a:pt x="3424" y="22642"/>
                    <a:pt x="3081" y="24149"/>
                  </a:cubicBezTo>
                  <a:cubicBezTo>
                    <a:pt x="1986" y="29124"/>
                    <a:pt x="388" y="34557"/>
                    <a:pt x="0" y="40400"/>
                  </a:cubicBezTo>
                  <a:cubicBezTo>
                    <a:pt x="725" y="40581"/>
                    <a:pt x="2330" y="40977"/>
                    <a:pt x="3278" y="40977"/>
                  </a:cubicBezTo>
                  <a:cubicBezTo>
                    <a:pt x="3644" y="40977"/>
                    <a:pt x="3912" y="40918"/>
                    <a:pt x="3995" y="40765"/>
                  </a:cubicBezTo>
                  <a:cubicBezTo>
                    <a:pt x="10911" y="28052"/>
                    <a:pt x="13262" y="17461"/>
                    <a:pt x="14745" y="14060"/>
                  </a:cubicBezTo>
                  <a:cubicBezTo>
                    <a:pt x="14905" y="13649"/>
                    <a:pt x="15042" y="13261"/>
                    <a:pt x="15133" y="12827"/>
                  </a:cubicBezTo>
                  <a:lnTo>
                    <a:pt x="17690" y="1597"/>
                  </a:lnTo>
                  <a:cubicBezTo>
                    <a:pt x="17420" y="465"/>
                    <a:pt x="16112" y="0"/>
                    <a:pt x="14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5226568" y="4040669"/>
              <a:ext cx="249193" cy="74766"/>
            </a:xfrm>
            <a:custGeom>
              <a:rect b="b" l="l" r="r" t="t"/>
              <a:pathLst>
                <a:path extrusionOk="0" h="1781" w="5936">
                  <a:moveTo>
                    <a:pt x="708" y="0"/>
                  </a:moveTo>
                  <a:lnTo>
                    <a:pt x="1" y="1780"/>
                  </a:lnTo>
                  <a:lnTo>
                    <a:pt x="5228" y="1780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rgbClr val="FF7CAD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5745567" y="1852840"/>
              <a:ext cx="24348" cy="20402"/>
            </a:xfrm>
            <a:custGeom>
              <a:rect b="b" l="l" r="r" t="t"/>
              <a:pathLst>
                <a:path extrusionOk="0" h="486" w="580">
                  <a:moveTo>
                    <a:pt x="78" y="1"/>
                  </a:moveTo>
                  <a:cubicBezTo>
                    <a:pt x="26" y="1"/>
                    <a:pt x="1" y="14"/>
                    <a:pt x="32" y="52"/>
                  </a:cubicBezTo>
                  <a:cubicBezTo>
                    <a:pt x="123" y="166"/>
                    <a:pt x="351" y="326"/>
                    <a:pt x="580" y="485"/>
                  </a:cubicBezTo>
                  <a:lnTo>
                    <a:pt x="557" y="97"/>
                  </a:lnTo>
                  <a:cubicBezTo>
                    <a:pt x="557" y="97"/>
                    <a:pt x="219" y="1"/>
                    <a:pt x="78" y="1"/>
                  </a:cubicBezTo>
                  <a:close/>
                </a:path>
              </a:pathLst>
            </a:custGeom>
            <a:solidFill>
              <a:srgbClr val="BF1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5611776" y="1878951"/>
              <a:ext cx="489697" cy="580709"/>
            </a:xfrm>
            <a:custGeom>
              <a:rect b="b" l="l" r="r" t="t"/>
              <a:pathLst>
                <a:path extrusionOk="0" h="13833" w="11665">
                  <a:moveTo>
                    <a:pt x="7601" y="0"/>
                  </a:moveTo>
                  <a:lnTo>
                    <a:pt x="7601" y="0"/>
                  </a:lnTo>
                  <a:cubicBezTo>
                    <a:pt x="6627" y="647"/>
                    <a:pt x="5724" y="860"/>
                    <a:pt x="4958" y="860"/>
                  </a:cubicBezTo>
                  <a:cubicBezTo>
                    <a:pt x="3481" y="860"/>
                    <a:pt x="2511" y="69"/>
                    <a:pt x="2511" y="69"/>
                  </a:cubicBezTo>
                  <a:cubicBezTo>
                    <a:pt x="1895" y="114"/>
                    <a:pt x="754" y="639"/>
                    <a:pt x="754" y="639"/>
                  </a:cubicBezTo>
                  <a:cubicBezTo>
                    <a:pt x="1" y="2739"/>
                    <a:pt x="799" y="12029"/>
                    <a:pt x="754" y="13832"/>
                  </a:cubicBezTo>
                  <a:cubicBezTo>
                    <a:pt x="8172" y="13832"/>
                    <a:pt x="11664" y="13604"/>
                    <a:pt x="11664" y="13604"/>
                  </a:cubicBezTo>
                  <a:cubicBezTo>
                    <a:pt x="11619" y="13536"/>
                    <a:pt x="10523" y="7419"/>
                    <a:pt x="10226" y="6117"/>
                  </a:cubicBezTo>
                  <a:cubicBezTo>
                    <a:pt x="9861" y="4474"/>
                    <a:pt x="7510" y="160"/>
                    <a:pt x="7601" y="0"/>
                  </a:cubicBezTo>
                  <a:close/>
                </a:path>
              </a:pathLst>
            </a:custGeom>
            <a:solidFill>
              <a:srgbClr val="F87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5647124" y="1447061"/>
              <a:ext cx="247346" cy="179674"/>
            </a:xfrm>
            <a:custGeom>
              <a:rect b="b" l="l" r="r" t="t"/>
              <a:pathLst>
                <a:path extrusionOk="0" h="4280" w="5892">
                  <a:moveTo>
                    <a:pt x="3414" y="1"/>
                  </a:moveTo>
                  <a:cubicBezTo>
                    <a:pt x="821" y="1"/>
                    <a:pt x="0" y="3669"/>
                    <a:pt x="1007" y="4262"/>
                  </a:cubicBezTo>
                  <a:cubicBezTo>
                    <a:pt x="1026" y="4274"/>
                    <a:pt x="1051" y="4280"/>
                    <a:pt x="1082" y="4280"/>
                  </a:cubicBezTo>
                  <a:cubicBezTo>
                    <a:pt x="1826" y="4280"/>
                    <a:pt x="5892" y="930"/>
                    <a:pt x="5892" y="930"/>
                  </a:cubicBezTo>
                  <a:cubicBezTo>
                    <a:pt x="4938" y="267"/>
                    <a:pt x="4112" y="1"/>
                    <a:pt x="34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5645612" y="1478672"/>
              <a:ext cx="243484" cy="156963"/>
            </a:xfrm>
            <a:custGeom>
              <a:rect b="b" l="l" r="r" t="t"/>
              <a:pathLst>
                <a:path extrusionOk="0" h="3739" w="5800">
                  <a:moveTo>
                    <a:pt x="5498" y="0"/>
                  </a:moveTo>
                  <a:cubicBezTo>
                    <a:pt x="5458" y="0"/>
                    <a:pt x="5417" y="12"/>
                    <a:pt x="5380" y="40"/>
                  </a:cubicBezTo>
                  <a:cubicBezTo>
                    <a:pt x="4536" y="748"/>
                    <a:pt x="3805" y="1569"/>
                    <a:pt x="3143" y="2459"/>
                  </a:cubicBezTo>
                  <a:cubicBezTo>
                    <a:pt x="2847" y="2848"/>
                    <a:pt x="2504" y="3281"/>
                    <a:pt x="1979" y="3373"/>
                  </a:cubicBezTo>
                  <a:cubicBezTo>
                    <a:pt x="1918" y="3382"/>
                    <a:pt x="1858" y="3387"/>
                    <a:pt x="1797" y="3387"/>
                  </a:cubicBezTo>
                  <a:cubicBezTo>
                    <a:pt x="1288" y="3387"/>
                    <a:pt x="787" y="3067"/>
                    <a:pt x="359" y="2802"/>
                  </a:cubicBezTo>
                  <a:cubicBezTo>
                    <a:pt x="328" y="2785"/>
                    <a:pt x="298" y="2778"/>
                    <a:pt x="270" y="2778"/>
                  </a:cubicBezTo>
                  <a:cubicBezTo>
                    <a:pt x="108" y="2778"/>
                    <a:pt x="1" y="3024"/>
                    <a:pt x="176" y="3121"/>
                  </a:cubicBezTo>
                  <a:cubicBezTo>
                    <a:pt x="662" y="3409"/>
                    <a:pt x="1191" y="3739"/>
                    <a:pt x="1784" y="3739"/>
                  </a:cubicBezTo>
                  <a:cubicBezTo>
                    <a:pt x="1803" y="3739"/>
                    <a:pt x="1823" y="3738"/>
                    <a:pt x="1842" y="3738"/>
                  </a:cubicBezTo>
                  <a:cubicBezTo>
                    <a:pt x="2367" y="3738"/>
                    <a:pt x="2801" y="3418"/>
                    <a:pt x="3143" y="3030"/>
                  </a:cubicBezTo>
                  <a:cubicBezTo>
                    <a:pt x="3531" y="2596"/>
                    <a:pt x="3851" y="2094"/>
                    <a:pt x="4239" y="1661"/>
                  </a:cubicBezTo>
                  <a:cubicBezTo>
                    <a:pt x="4673" y="1181"/>
                    <a:pt x="5152" y="725"/>
                    <a:pt x="5654" y="291"/>
                  </a:cubicBezTo>
                  <a:cubicBezTo>
                    <a:pt x="5800" y="182"/>
                    <a:pt x="5655" y="0"/>
                    <a:pt x="54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5611776" y="1878951"/>
              <a:ext cx="568241" cy="580709"/>
            </a:xfrm>
            <a:custGeom>
              <a:rect b="b" l="l" r="r" t="t"/>
              <a:pathLst>
                <a:path extrusionOk="0" h="13833" w="13536">
                  <a:moveTo>
                    <a:pt x="7601" y="0"/>
                  </a:moveTo>
                  <a:lnTo>
                    <a:pt x="7601" y="0"/>
                  </a:lnTo>
                  <a:cubicBezTo>
                    <a:pt x="6627" y="647"/>
                    <a:pt x="5724" y="860"/>
                    <a:pt x="4958" y="860"/>
                  </a:cubicBezTo>
                  <a:cubicBezTo>
                    <a:pt x="3481" y="860"/>
                    <a:pt x="2511" y="69"/>
                    <a:pt x="2511" y="69"/>
                  </a:cubicBezTo>
                  <a:cubicBezTo>
                    <a:pt x="1895" y="114"/>
                    <a:pt x="754" y="639"/>
                    <a:pt x="754" y="639"/>
                  </a:cubicBezTo>
                  <a:cubicBezTo>
                    <a:pt x="1" y="2739"/>
                    <a:pt x="799" y="12029"/>
                    <a:pt x="754" y="13832"/>
                  </a:cubicBezTo>
                  <a:cubicBezTo>
                    <a:pt x="8172" y="13832"/>
                    <a:pt x="13536" y="13604"/>
                    <a:pt x="13536" y="13604"/>
                  </a:cubicBezTo>
                  <a:cubicBezTo>
                    <a:pt x="13490" y="13536"/>
                    <a:pt x="10523" y="7419"/>
                    <a:pt x="10226" y="6117"/>
                  </a:cubicBezTo>
                  <a:cubicBezTo>
                    <a:pt x="9861" y="4474"/>
                    <a:pt x="7510" y="160"/>
                    <a:pt x="7601" y="0"/>
                  </a:cubicBezTo>
                  <a:close/>
                </a:path>
              </a:pathLst>
            </a:custGeom>
            <a:solidFill>
              <a:srgbClr val="EC0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717188" y="1824335"/>
              <a:ext cx="179926" cy="156166"/>
            </a:xfrm>
            <a:custGeom>
              <a:rect b="b" l="l" r="r" t="t"/>
              <a:pathLst>
                <a:path extrusionOk="0" h="3720" w="4286">
                  <a:moveTo>
                    <a:pt x="1096" y="0"/>
                  </a:moveTo>
                  <a:lnTo>
                    <a:pt x="0" y="1370"/>
                  </a:lnTo>
                  <a:lnTo>
                    <a:pt x="3264" y="3607"/>
                  </a:lnTo>
                  <a:cubicBezTo>
                    <a:pt x="3378" y="3685"/>
                    <a:pt x="3503" y="3720"/>
                    <a:pt x="3625" y="3720"/>
                  </a:cubicBezTo>
                  <a:cubicBezTo>
                    <a:pt x="3967" y="3720"/>
                    <a:pt x="4285" y="3440"/>
                    <a:pt x="4269" y="3036"/>
                  </a:cubicBezTo>
                  <a:lnTo>
                    <a:pt x="4200" y="1826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5893504" y="1824335"/>
              <a:ext cx="43155" cy="133287"/>
            </a:xfrm>
            <a:custGeom>
              <a:rect b="b" l="l" r="r" t="t"/>
              <a:pathLst>
                <a:path extrusionOk="0" h="3175" w="1028">
                  <a:moveTo>
                    <a:pt x="228" y="0"/>
                  </a:moveTo>
                  <a:lnTo>
                    <a:pt x="0" y="1803"/>
                  </a:lnTo>
                  <a:lnTo>
                    <a:pt x="639" y="3059"/>
                  </a:lnTo>
                  <a:cubicBezTo>
                    <a:pt x="675" y="3140"/>
                    <a:pt x="743" y="3175"/>
                    <a:pt x="812" y="3175"/>
                  </a:cubicBezTo>
                  <a:cubicBezTo>
                    <a:pt x="918" y="3175"/>
                    <a:pt x="1027" y="3092"/>
                    <a:pt x="1027" y="2968"/>
                  </a:cubicBezTo>
                  <a:lnTo>
                    <a:pt x="959" y="936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5910758" y="1973700"/>
              <a:ext cx="15365" cy="30897"/>
            </a:xfrm>
            <a:custGeom>
              <a:rect b="b" l="l" r="r" t="t"/>
              <a:pathLst>
                <a:path extrusionOk="0" h="736" w="366">
                  <a:moveTo>
                    <a:pt x="59" y="1"/>
                  </a:moveTo>
                  <a:cubicBezTo>
                    <a:pt x="55" y="1"/>
                    <a:pt x="50" y="2"/>
                    <a:pt x="46" y="3"/>
                  </a:cubicBezTo>
                  <a:cubicBezTo>
                    <a:pt x="0" y="26"/>
                    <a:pt x="0" y="208"/>
                    <a:pt x="69" y="414"/>
                  </a:cubicBezTo>
                  <a:cubicBezTo>
                    <a:pt x="133" y="585"/>
                    <a:pt x="217" y="736"/>
                    <a:pt x="283" y="736"/>
                  </a:cubicBezTo>
                  <a:cubicBezTo>
                    <a:pt x="288" y="736"/>
                    <a:pt x="292" y="735"/>
                    <a:pt x="297" y="733"/>
                  </a:cubicBezTo>
                  <a:cubicBezTo>
                    <a:pt x="365" y="711"/>
                    <a:pt x="365" y="528"/>
                    <a:pt x="297" y="323"/>
                  </a:cubicBezTo>
                  <a:cubicBezTo>
                    <a:pt x="233" y="152"/>
                    <a:pt x="129" y="1"/>
                    <a:pt x="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5657786" y="1644913"/>
              <a:ext cx="42190" cy="27119"/>
            </a:xfrm>
            <a:custGeom>
              <a:rect b="b" l="l" r="r" t="t"/>
              <a:pathLst>
                <a:path extrusionOk="0" h="646" w="1005">
                  <a:moveTo>
                    <a:pt x="401" y="0"/>
                  </a:moveTo>
                  <a:cubicBezTo>
                    <a:pt x="155" y="0"/>
                    <a:pt x="0" y="326"/>
                    <a:pt x="0" y="326"/>
                  </a:cubicBezTo>
                  <a:lnTo>
                    <a:pt x="1004" y="645"/>
                  </a:lnTo>
                  <a:cubicBezTo>
                    <a:pt x="775" y="148"/>
                    <a:pt x="567" y="0"/>
                    <a:pt x="401" y="0"/>
                  </a:cubicBezTo>
                  <a:close/>
                </a:path>
              </a:pathLst>
            </a:custGeom>
            <a:solidFill>
              <a:srgbClr val="E06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5517867" y="1878909"/>
              <a:ext cx="304901" cy="334329"/>
            </a:xfrm>
            <a:custGeom>
              <a:rect b="b" l="l" r="r" t="t"/>
              <a:pathLst>
                <a:path extrusionOk="0" h="7964" w="7263">
                  <a:moveTo>
                    <a:pt x="4473" y="0"/>
                  </a:moveTo>
                  <a:cubicBezTo>
                    <a:pt x="3566" y="0"/>
                    <a:pt x="2522" y="566"/>
                    <a:pt x="1964" y="1782"/>
                  </a:cubicBezTo>
                  <a:cubicBezTo>
                    <a:pt x="412" y="5160"/>
                    <a:pt x="1" y="7511"/>
                    <a:pt x="1" y="7511"/>
                  </a:cubicBezTo>
                  <a:cubicBezTo>
                    <a:pt x="1" y="7511"/>
                    <a:pt x="5350" y="7964"/>
                    <a:pt x="6864" y="7964"/>
                  </a:cubicBezTo>
                  <a:cubicBezTo>
                    <a:pt x="7117" y="7964"/>
                    <a:pt x="7262" y="7951"/>
                    <a:pt x="7259" y="7922"/>
                  </a:cubicBezTo>
                  <a:cubicBezTo>
                    <a:pt x="6780" y="3357"/>
                    <a:pt x="7259" y="1599"/>
                    <a:pt x="5433" y="252"/>
                  </a:cubicBezTo>
                  <a:cubicBezTo>
                    <a:pt x="5158" y="86"/>
                    <a:pt x="4826" y="0"/>
                    <a:pt x="4473" y="0"/>
                  </a:cubicBezTo>
                  <a:close/>
                </a:path>
              </a:pathLst>
            </a:custGeom>
            <a:solidFill>
              <a:srgbClr val="EC0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5399064" y="2196110"/>
              <a:ext cx="383319" cy="886660"/>
            </a:xfrm>
            <a:custGeom>
              <a:rect b="b" l="l" r="r" t="t"/>
              <a:pathLst>
                <a:path extrusionOk="0" h="21121" w="9131">
                  <a:moveTo>
                    <a:pt x="3287" y="0"/>
                  </a:moveTo>
                  <a:cubicBezTo>
                    <a:pt x="3287" y="0"/>
                    <a:pt x="1986" y="14883"/>
                    <a:pt x="1735" y="16001"/>
                  </a:cubicBezTo>
                  <a:cubicBezTo>
                    <a:pt x="1507" y="17119"/>
                    <a:pt x="1644" y="18055"/>
                    <a:pt x="1552" y="18580"/>
                  </a:cubicBezTo>
                  <a:cubicBezTo>
                    <a:pt x="1438" y="19128"/>
                    <a:pt x="0" y="21023"/>
                    <a:pt x="388" y="21114"/>
                  </a:cubicBezTo>
                  <a:cubicBezTo>
                    <a:pt x="407" y="21118"/>
                    <a:pt x="426" y="21120"/>
                    <a:pt x="447" y="21120"/>
                  </a:cubicBezTo>
                  <a:cubicBezTo>
                    <a:pt x="857" y="21120"/>
                    <a:pt x="1697" y="20243"/>
                    <a:pt x="3675" y="18329"/>
                  </a:cubicBezTo>
                  <a:cubicBezTo>
                    <a:pt x="5775" y="16343"/>
                    <a:pt x="9130" y="411"/>
                    <a:pt x="9130" y="411"/>
                  </a:cubicBezTo>
                  <a:lnTo>
                    <a:pt x="3287" y="0"/>
                  </a:lnTo>
                  <a:close/>
                </a:path>
              </a:pathLst>
            </a:custGeom>
            <a:solidFill>
              <a:srgbClr val="FFB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6208732" y="1228723"/>
              <a:ext cx="608500" cy="566478"/>
            </a:xfrm>
            <a:custGeom>
              <a:rect b="b" l="l" r="r" t="t"/>
              <a:pathLst>
                <a:path extrusionOk="0" h="13494" w="14495">
                  <a:moveTo>
                    <a:pt x="7258" y="1"/>
                  </a:moveTo>
                  <a:cubicBezTo>
                    <a:pt x="3998" y="1"/>
                    <a:pt x="1131" y="2353"/>
                    <a:pt x="594" y="5674"/>
                  </a:cubicBezTo>
                  <a:cubicBezTo>
                    <a:pt x="1" y="9372"/>
                    <a:pt x="2511" y="12819"/>
                    <a:pt x="6186" y="13412"/>
                  </a:cubicBezTo>
                  <a:cubicBezTo>
                    <a:pt x="6537" y="13467"/>
                    <a:pt x="6886" y="13493"/>
                    <a:pt x="7230" y="13493"/>
                  </a:cubicBezTo>
                  <a:cubicBezTo>
                    <a:pt x="10497" y="13493"/>
                    <a:pt x="13385" y="11121"/>
                    <a:pt x="13901" y="7797"/>
                  </a:cubicBezTo>
                  <a:cubicBezTo>
                    <a:pt x="14495" y="4122"/>
                    <a:pt x="11984" y="676"/>
                    <a:pt x="8309" y="82"/>
                  </a:cubicBezTo>
                  <a:cubicBezTo>
                    <a:pt x="7956" y="27"/>
                    <a:pt x="7605" y="1"/>
                    <a:pt x="7258" y="1"/>
                  </a:cubicBezTo>
                  <a:close/>
                </a:path>
              </a:pathLst>
            </a:custGeom>
            <a:solidFill>
              <a:srgbClr val="FF7CAD">
                <a:alpha val="211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6514388" y="1207229"/>
              <a:ext cx="234836" cy="298058"/>
            </a:xfrm>
            <a:custGeom>
              <a:rect b="b" l="l" r="r" t="t"/>
              <a:pathLst>
                <a:path extrusionOk="0" h="7100" w="5594">
                  <a:moveTo>
                    <a:pt x="1119" y="1"/>
                  </a:moveTo>
                  <a:lnTo>
                    <a:pt x="1" y="7099"/>
                  </a:lnTo>
                  <a:lnTo>
                    <a:pt x="5593" y="2785"/>
                  </a:lnTo>
                  <a:cubicBezTo>
                    <a:pt x="4566" y="1348"/>
                    <a:pt x="2991" y="298"/>
                    <a:pt x="1119" y="1"/>
                  </a:cubicBezTo>
                  <a:close/>
                </a:path>
              </a:pathLst>
            </a:custGeom>
            <a:solidFill>
              <a:srgbClr val="EC0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6233668" y="1228723"/>
              <a:ext cx="323918" cy="276564"/>
            </a:xfrm>
            <a:custGeom>
              <a:rect b="b" l="l" r="r" t="t"/>
              <a:pathLst>
                <a:path extrusionOk="0" h="6588" w="7716">
                  <a:moveTo>
                    <a:pt x="6664" y="1"/>
                  </a:moveTo>
                  <a:cubicBezTo>
                    <a:pt x="3404" y="1"/>
                    <a:pt x="537" y="2353"/>
                    <a:pt x="0" y="5674"/>
                  </a:cubicBezTo>
                  <a:lnTo>
                    <a:pt x="6688" y="6587"/>
                  </a:lnTo>
                  <a:lnTo>
                    <a:pt x="7715" y="82"/>
                  </a:lnTo>
                  <a:cubicBezTo>
                    <a:pt x="7362" y="27"/>
                    <a:pt x="7011" y="1"/>
                    <a:pt x="6664" y="1"/>
                  </a:cubicBezTo>
                  <a:close/>
                </a:path>
              </a:pathLst>
            </a:custGeom>
            <a:solidFill>
              <a:srgbClr val="3233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6880454" y="1285816"/>
              <a:ext cx="85303" cy="85303"/>
            </a:xfrm>
            <a:custGeom>
              <a:rect b="b" l="l" r="r" t="t"/>
              <a:pathLst>
                <a:path extrusionOk="0" fill="none" h="2032" w="2032">
                  <a:moveTo>
                    <a:pt x="2032" y="1028"/>
                  </a:moveTo>
                  <a:cubicBezTo>
                    <a:pt x="2032" y="1575"/>
                    <a:pt x="1575" y="2032"/>
                    <a:pt x="1027" y="2032"/>
                  </a:cubicBezTo>
                  <a:cubicBezTo>
                    <a:pt x="457" y="2032"/>
                    <a:pt x="0" y="1575"/>
                    <a:pt x="0" y="1028"/>
                  </a:cubicBezTo>
                  <a:cubicBezTo>
                    <a:pt x="0" y="457"/>
                    <a:pt x="457" y="0"/>
                    <a:pt x="1027" y="0"/>
                  </a:cubicBezTo>
                  <a:cubicBezTo>
                    <a:pt x="1575" y="0"/>
                    <a:pt x="2032" y="457"/>
                    <a:pt x="2032" y="1028"/>
                  </a:cubicBezTo>
                  <a:close/>
                </a:path>
              </a:pathLst>
            </a:custGeom>
            <a:noFill/>
            <a:ln cap="flat" cmpd="sng" w="9700">
              <a:solidFill>
                <a:srgbClr val="F9FAFE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5404815" y="1212015"/>
              <a:ext cx="176358" cy="176358"/>
            </a:xfrm>
            <a:custGeom>
              <a:rect b="b" l="l" r="r" t="t"/>
              <a:pathLst>
                <a:path extrusionOk="0" fill="none" h="4201" w="4201">
                  <a:moveTo>
                    <a:pt x="4200" y="2101"/>
                  </a:moveTo>
                  <a:cubicBezTo>
                    <a:pt x="4200" y="3265"/>
                    <a:pt x="3264" y="4201"/>
                    <a:pt x="2100" y="4201"/>
                  </a:cubicBezTo>
                  <a:cubicBezTo>
                    <a:pt x="936" y="4201"/>
                    <a:pt x="0" y="3265"/>
                    <a:pt x="0" y="2101"/>
                  </a:cubicBezTo>
                  <a:cubicBezTo>
                    <a:pt x="0" y="937"/>
                    <a:pt x="936" y="1"/>
                    <a:pt x="2100" y="1"/>
                  </a:cubicBezTo>
                  <a:cubicBezTo>
                    <a:pt x="3264" y="1"/>
                    <a:pt x="4200" y="937"/>
                    <a:pt x="4200" y="2101"/>
                  </a:cubicBezTo>
                  <a:close/>
                </a:path>
              </a:pathLst>
            </a:custGeom>
            <a:noFill/>
            <a:ln cap="flat" cmpd="sng" w="9700">
              <a:solidFill>
                <a:srgbClr val="F9FAFE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1"/>
          <p:cNvSpPr txBox="1"/>
          <p:nvPr/>
        </p:nvSpPr>
        <p:spPr>
          <a:xfrm>
            <a:off x="2390925" y="2571750"/>
            <a:ext cx="68211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fr" sz="4500" u="none" cap="none" strike="noStrike">
                <a:solidFill>
                  <a:schemeClr val="accent2"/>
                </a:solidFill>
                <a:latin typeface="Cairo"/>
                <a:ea typeface="Cairo"/>
                <a:cs typeface="Cairo"/>
                <a:sym typeface="Cairo"/>
              </a:rPr>
              <a:t>Closure Adding Methods</a:t>
            </a:r>
            <a:endParaRPr b="1" i="0" sz="4500" u="none" cap="none" strike="noStrike">
              <a:solidFill>
                <a:schemeClr val="accent2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323337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66" name="Google Shape;166;p1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"/>
          <p:cNvSpPr txBox="1"/>
          <p:nvPr/>
        </p:nvSpPr>
        <p:spPr>
          <a:xfrm>
            <a:off x="2554250" y="3588375"/>
            <a:ext cx="48288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32333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Duration: 30 minutes</a:t>
            </a:r>
            <a:endParaRPr sz="1300">
              <a:solidFill>
                <a:srgbClr val="323337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32333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Q&amp;A: 5 minutes by the end of the lecture</a:t>
            </a:r>
            <a:endParaRPr sz="1300">
              <a:solidFill>
                <a:srgbClr val="323337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68" name="Google Shape;168;p1"/>
          <p:cNvSpPr txBox="1"/>
          <p:nvPr/>
        </p:nvSpPr>
        <p:spPr>
          <a:xfrm>
            <a:off x="2554250" y="3084951"/>
            <a:ext cx="4605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EC0B80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An explanation of closure Adding Methods</a:t>
            </a:r>
            <a:endParaRPr sz="1000">
              <a:solidFill>
                <a:srgbClr val="EC0B80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1f8aa6dae_0_196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21f8aa6dae_0_196"/>
          <p:cNvSpPr txBox="1"/>
          <p:nvPr/>
        </p:nvSpPr>
        <p:spPr>
          <a:xfrm>
            <a:off x="7277075" y="444775"/>
            <a:ext cx="2069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Adding Methods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63" name="Google Shape;263;g121f8aa6dae_0_196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264" name="Google Shape;264;g121f8aa6dae_0_196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21f8aa6dae_0_196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As another key/value pair!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deposit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will accept an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amount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as a parameter...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66" name="Google Shape;266;g121f8aa6dae_0_196"/>
          <p:cNvSpPr txBox="1"/>
          <p:nvPr/>
        </p:nvSpPr>
        <p:spPr>
          <a:xfrm>
            <a:off x="4962675" y="966650"/>
            <a:ext cx="3964500" cy="35058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account = makeAccount(100);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account.withdraw(50);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“Here’s your money: $50”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account.withdraw(60);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“Insufficient funds.”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7" name="Google Shape;267;g121f8aa6dae_0_196"/>
          <p:cNvSpPr txBox="1"/>
          <p:nvPr/>
        </p:nvSpPr>
        <p:spPr>
          <a:xfrm>
            <a:off x="6900" y="828250"/>
            <a:ext cx="49626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makeAccount(initial)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balance = initial;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withdraw: function(amount)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if (balance - amount &gt;= 0)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balance = balance -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return “Here’s your money: $” +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“Insufficient funds.”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},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deposit: function(amount) {</a:t>
            </a:r>
            <a:endParaRPr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b="1"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1f8aa6dae_0_206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21f8aa6dae_0_206"/>
          <p:cNvSpPr txBox="1"/>
          <p:nvPr/>
        </p:nvSpPr>
        <p:spPr>
          <a:xfrm>
            <a:off x="7383575" y="444775"/>
            <a:ext cx="185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Adding Methods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74" name="Google Shape;274;g121f8aa6dae_0_206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275" name="Google Shape;275;g121f8aa6dae_0_206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121f8aa6dae_0_206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...and use the amount to update the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closed over 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balance variable. Finally, we return a string indicating what the new balance is.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77" name="Google Shape;277;g121f8aa6dae_0_206"/>
          <p:cNvSpPr txBox="1"/>
          <p:nvPr/>
        </p:nvSpPr>
        <p:spPr>
          <a:xfrm>
            <a:off x="4962675" y="966650"/>
            <a:ext cx="3964500" cy="35058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account = makeAccount(100);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account.withdraw(50);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“Here’s your money: $50”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account.withdraw(60);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“Insufficient funds.”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Google Shape;278;g121f8aa6dae_0_206"/>
          <p:cNvSpPr txBox="1"/>
          <p:nvPr/>
        </p:nvSpPr>
        <p:spPr>
          <a:xfrm>
            <a:off x="6900" y="828250"/>
            <a:ext cx="49626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makeAccount(initial)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balance = initial;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withdraw: function(amount)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if (balance - amount &gt;= 0)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balance = balance -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return “Here’s your money: $” +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“Insufficient funds.”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},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deposit: function(amount)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balance = balance + amount;</a:t>
            </a:r>
            <a:endParaRPr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“Your balance is: $” + balance;</a:t>
            </a:r>
            <a:endParaRPr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1f8aa6dae_0_216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21f8aa6dae_0_216"/>
          <p:cNvSpPr txBox="1"/>
          <p:nvPr/>
        </p:nvSpPr>
        <p:spPr>
          <a:xfrm>
            <a:off x="7398575" y="444775"/>
            <a:ext cx="182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Adding Methods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85" name="Google Shape;285;g121f8aa6dae_0_216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286" name="Google Shape;286;g121f8aa6dae_0_216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121f8aa6dae_0_216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Now we have a working bank account that maintains a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balance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that can only be manipulated via functions --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withdraw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and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deposit.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88" name="Google Shape;288;g121f8aa6dae_0_216"/>
          <p:cNvSpPr txBox="1"/>
          <p:nvPr/>
        </p:nvSpPr>
        <p:spPr>
          <a:xfrm>
            <a:off x="4962675" y="966650"/>
            <a:ext cx="3964500" cy="35058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account = makeAccount(100);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account.withdraw(50);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“Here’s your money: $50”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account.withdraw(60);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“Insufficient funds.”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Source Code Pro"/>
              <a:buNone/>
            </a:pP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account.deposit(10);</a:t>
            </a:r>
            <a:endParaRPr>
              <a:solidFill>
                <a:srgbClr val="EC0B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“Your balance is: $60”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Source Code Pro"/>
              <a:buNone/>
            </a:pP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account.withdraw(60);</a:t>
            </a:r>
            <a:endParaRPr>
              <a:solidFill>
                <a:srgbClr val="EC0B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“Here’s your money: $60”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9" name="Google Shape;289;g121f8aa6dae_0_216"/>
          <p:cNvSpPr txBox="1"/>
          <p:nvPr/>
        </p:nvSpPr>
        <p:spPr>
          <a:xfrm>
            <a:off x="6900" y="828250"/>
            <a:ext cx="49626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makeAccount(initial)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balance = initial;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withdraw: function(amount)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if (balance - amount &gt;= 0)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balance = balance -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return “Here’s your money: $” +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“Insufficient funds.”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},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deposit: function(amount)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balance = balance +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“Your balance is: $” + balance;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1f8aa6dae_0_236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21f8aa6dae_0_236"/>
          <p:cNvSpPr txBox="1"/>
          <p:nvPr/>
        </p:nvSpPr>
        <p:spPr>
          <a:xfrm>
            <a:off x="7185875" y="444775"/>
            <a:ext cx="225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Adding Methods</a:t>
            </a:r>
            <a:endParaRPr b="1" sz="11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96" name="Google Shape;296;g121f8aa6dae_0_236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297" name="Google Shape;297;g121f8aa6dae_0_236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121f8aa6dae_0_236"/>
          <p:cNvSpPr txBox="1"/>
          <p:nvPr/>
        </p:nvSpPr>
        <p:spPr>
          <a:xfrm>
            <a:off x="4962675" y="966650"/>
            <a:ext cx="3964500" cy="35058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makeAccount(initial)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balance = initial;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withdraw: function(amount)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if (balance - amount &gt;= 0)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balance = balance - amount;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return “Here’s your money: $” + amount;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“Insufficient funds.”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deposit: function(amount)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balance = balance + amount;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“Your balance is: $” + balance;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9" name="Google Shape;299;g121f8aa6dae_0_236"/>
          <p:cNvSpPr txBox="1"/>
          <p:nvPr/>
        </p:nvSpPr>
        <p:spPr>
          <a:xfrm>
            <a:off x="70325" y="966650"/>
            <a:ext cx="489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accent2"/>
                </a:solidFill>
                <a:latin typeface="Cairo"/>
                <a:ea typeface="Cairo"/>
                <a:cs typeface="Cairo"/>
                <a:sym typeface="Cairo"/>
              </a:rPr>
              <a:t>Problem Solved!</a:t>
            </a:r>
            <a:endParaRPr sz="1000">
              <a:solidFill>
                <a:schemeClr val="accent2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00" name="Google Shape;300;g121f8aa6dae_0_236"/>
          <p:cNvSpPr txBox="1"/>
          <p:nvPr/>
        </p:nvSpPr>
        <p:spPr>
          <a:xfrm>
            <a:off x="110525" y="1969025"/>
            <a:ext cx="4791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By returning an </a:t>
            </a:r>
            <a:r>
              <a:rPr b="1"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object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with functions as values, our problem is solved. 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now make a bank account that exposes </a:t>
            </a:r>
            <a:r>
              <a:rPr b="1"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ways to interact with its closure variable(s).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1f8aa6dae_0_246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21f8aa6dae_0_246"/>
          <p:cNvSpPr txBox="1"/>
          <p:nvPr/>
        </p:nvSpPr>
        <p:spPr>
          <a:xfrm>
            <a:off x="7185875" y="444775"/>
            <a:ext cx="225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Adding Methods</a:t>
            </a:r>
            <a:endParaRPr b="1" sz="11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07" name="Google Shape;307;g121f8aa6dae_0_246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308" name="Google Shape;308;g121f8aa6dae_0_246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121f8aa6dae_0_246"/>
          <p:cNvSpPr txBox="1"/>
          <p:nvPr/>
        </p:nvSpPr>
        <p:spPr>
          <a:xfrm>
            <a:off x="70325" y="966650"/>
            <a:ext cx="489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Methods</a:t>
            </a:r>
            <a:endParaRPr sz="1000">
              <a:solidFill>
                <a:schemeClr val="accent2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10" name="Google Shape;310;g121f8aa6dae_0_246"/>
          <p:cNvSpPr txBox="1"/>
          <p:nvPr/>
        </p:nvSpPr>
        <p:spPr>
          <a:xfrm>
            <a:off x="110525" y="1969025"/>
            <a:ext cx="8579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" sz="2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We call this type of function a </a:t>
            </a:r>
            <a:r>
              <a:rPr b="1" lang="fr" sz="2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method</a:t>
            </a:r>
            <a:r>
              <a:rPr lang="fr" sz="2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.</a:t>
            </a:r>
            <a:endParaRPr sz="24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" sz="2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 </a:t>
            </a:r>
            <a:r>
              <a:rPr b="1" lang="fr" sz="2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method</a:t>
            </a:r>
            <a:r>
              <a:rPr lang="fr" sz="2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is just a function contained within an object.</a:t>
            </a:r>
            <a:endParaRPr sz="24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" sz="2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Generally, a method operates upon the thing </a:t>
            </a:r>
            <a:r>
              <a:rPr i="1" lang="fr" sz="2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to the left of the dot.</a:t>
            </a:r>
            <a:endParaRPr sz="24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6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4633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6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fr" sz="600" u="none" cap="none" strike="noStrike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b="0" i="0" sz="100" u="none" cap="none" strike="noStrike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318" name="Google Shape;318;p6"/>
          <p:cNvSpPr txBox="1"/>
          <p:nvPr>
            <p:ph type="ctrTitle"/>
          </p:nvPr>
        </p:nvSpPr>
        <p:spPr>
          <a:xfrm>
            <a:off x="380850" y="1386950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fr" sz="4800">
                <a:latin typeface="Cairo"/>
                <a:ea typeface="Cairo"/>
                <a:cs typeface="Cairo"/>
                <a:sym typeface="Cairo"/>
              </a:rPr>
              <a:t>That’s it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19" name="Google Shape;319;p6"/>
          <p:cNvSpPr txBox="1"/>
          <p:nvPr/>
        </p:nvSpPr>
        <p:spPr>
          <a:xfrm>
            <a:off x="3686850" y="2969350"/>
            <a:ext cx="21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666666"/>
                </a:solidFill>
                <a:latin typeface="Cairo"/>
                <a:ea typeface="Cairo"/>
                <a:cs typeface="Cairo"/>
                <a:sym typeface="Cairo"/>
              </a:rPr>
              <a:t>For Closure Adding Methods</a:t>
            </a:r>
            <a:endParaRPr b="1" i="0" sz="1200" u="none" cap="none" strike="noStrike">
              <a:solidFill>
                <a:srgbClr val="666666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1f8aa6dae_0_0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21f8aa6dae_0_0"/>
          <p:cNvSpPr txBox="1"/>
          <p:nvPr/>
        </p:nvSpPr>
        <p:spPr>
          <a:xfrm>
            <a:off x="7185875" y="444775"/>
            <a:ext cx="225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Adding Methods</a:t>
            </a:r>
            <a:endParaRPr b="1" sz="11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75" name="Google Shape;175;g121f8aa6dae_0_0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176" name="Google Shape;176;g121f8aa6dae_0_0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21f8aa6dae_0_0"/>
          <p:cNvSpPr txBox="1"/>
          <p:nvPr/>
        </p:nvSpPr>
        <p:spPr>
          <a:xfrm>
            <a:off x="4962675" y="966650"/>
            <a:ext cx="3964500" cy="35058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makeAccount(initial)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balance = initial;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function withdraw(amount)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 (balance - amount &gt;= 0)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balance = balance - amount;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“Here’s your money: $” + amount;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“Insufficient funds.”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withdraw;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8" name="Google Shape;178;g121f8aa6dae_0_0"/>
          <p:cNvSpPr txBox="1"/>
          <p:nvPr/>
        </p:nvSpPr>
        <p:spPr>
          <a:xfrm>
            <a:off x="70325" y="966650"/>
            <a:ext cx="4892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A Significant Problem...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179" name="Google Shape;179;g121f8aa6dae_0_0"/>
          <p:cNvSpPr txBox="1"/>
          <p:nvPr/>
        </p:nvSpPr>
        <p:spPr>
          <a:xfrm>
            <a:off x="110525" y="1969025"/>
            <a:ext cx="5183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There is a big problem with our makeAccount function.</a:t>
            </a:r>
            <a:endParaRPr sz="24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Can you spot the problem?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1f8aa6dae_0_134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21f8aa6dae_0_134"/>
          <p:cNvSpPr txBox="1"/>
          <p:nvPr/>
        </p:nvSpPr>
        <p:spPr>
          <a:xfrm>
            <a:off x="7185875" y="444775"/>
            <a:ext cx="225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Adding Methods</a:t>
            </a:r>
            <a:endParaRPr b="1" sz="11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86" name="Google Shape;186;g121f8aa6dae_0_134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187" name="Google Shape;187;g121f8aa6dae_0_134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21f8aa6dae_0_134"/>
          <p:cNvSpPr txBox="1"/>
          <p:nvPr/>
        </p:nvSpPr>
        <p:spPr>
          <a:xfrm>
            <a:off x="4962675" y="966650"/>
            <a:ext cx="3964500" cy="35058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makeAccount(initial)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balance = initial;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function withdraw(amount)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 (balance - amount &gt;= 0)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balance = balance - amount;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“Here’s your money: $” + amount;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“Insufficient funds.”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withdraw;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Source Code Pro"/>
              <a:buNone/>
            </a:pPr>
            <a:r>
              <a:rPr b="1" lang="fr" sz="1200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account = makeAccount(100);</a:t>
            </a:r>
            <a:endParaRPr>
              <a:solidFill>
                <a:srgbClr val="EC0B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Source Code Pro"/>
              <a:buNone/>
            </a:pPr>
            <a:r>
              <a:rPr b="1" lang="fr" sz="1200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account(50); // =&gt; “Here’s your money: $50”</a:t>
            </a:r>
            <a:endParaRPr sz="1200"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9" name="Google Shape;189;g121f8aa6dae_0_134"/>
          <p:cNvSpPr txBox="1"/>
          <p:nvPr/>
        </p:nvSpPr>
        <p:spPr>
          <a:xfrm>
            <a:off x="70325" y="966650"/>
            <a:ext cx="4892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A Significant Problem...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190" name="Google Shape;190;g121f8aa6dae_0_134"/>
          <p:cNvSpPr txBox="1"/>
          <p:nvPr/>
        </p:nvSpPr>
        <p:spPr>
          <a:xfrm>
            <a:off x="110525" y="1969025"/>
            <a:ext cx="446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 far, we can </a:t>
            </a:r>
            <a:r>
              <a:rPr b="1"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withdraw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from our bank account…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1f8aa6dae_0_144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21f8aa6dae_0_144"/>
          <p:cNvSpPr txBox="1"/>
          <p:nvPr/>
        </p:nvSpPr>
        <p:spPr>
          <a:xfrm>
            <a:off x="7185875" y="444775"/>
            <a:ext cx="225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Adding Methods</a:t>
            </a:r>
            <a:endParaRPr b="1" sz="11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97" name="Google Shape;197;g121f8aa6dae_0_144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198" name="Google Shape;198;g121f8aa6dae_0_144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121f8aa6dae_0_144"/>
          <p:cNvSpPr txBox="1"/>
          <p:nvPr/>
        </p:nvSpPr>
        <p:spPr>
          <a:xfrm>
            <a:off x="4962675" y="966650"/>
            <a:ext cx="3964500" cy="35058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makeAccount(initial) 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balance = initial;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function withdraw(amount) 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 (balance - amount &gt;= 0) 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balance = balance - amount;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“Here’s your money: $” + amount;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“Insufficient funds.”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withdraw;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account = makeAccount(100);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</a:pPr>
            <a:r>
              <a:rPr lang="fr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account(50); // =&gt; “Here’s your money: $50”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Source Code Pro"/>
              <a:buNone/>
            </a:pPr>
            <a:r>
              <a:rPr b="1" lang="fr" sz="1100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??????????</a:t>
            </a:r>
            <a:endParaRPr sz="1300">
              <a:solidFill>
                <a:srgbClr val="EC0B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Source Code Pro"/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0" name="Google Shape;200;g121f8aa6dae_0_144"/>
          <p:cNvSpPr txBox="1"/>
          <p:nvPr/>
        </p:nvSpPr>
        <p:spPr>
          <a:xfrm>
            <a:off x="70325" y="966650"/>
            <a:ext cx="4892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A Significant Problem...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201" name="Google Shape;201;g121f8aa6dae_0_144"/>
          <p:cNvSpPr txBox="1"/>
          <p:nvPr/>
        </p:nvSpPr>
        <p:spPr>
          <a:xfrm>
            <a:off x="110525" y="1969025"/>
            <a:ext cx="4461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How can we handle </a:t>
            </a:r>
            <a:r>
              <a:rPr b="1" lang="fr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deposits</a:t>
            </a:r>
            <a:r>
              <a:rPr lang="fr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?</a:t>
            </a:r>
            <a:endParaRPr sz="24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We need a way to return </a:t>
            </a:r>
            <a:r>
              <a:rPr b="1" lang="fr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multiple</a:t>
            </a:r>
            <a:r>
              <a:rPr lang="fr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functions from makeAccount.</a:t>
            </a:r>
            <a:endParaRPr sz="24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How can we accomplish this?</a:t>
            </a:r>
            <a:endParaRPr sz="24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1f8aa6dae_0_113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21f8aa6dae_0_113"/>
          <p:cNvSpPr txBox="1"/>
          <p:nvPr/>
        </p:nvSpPr>
        <p:spPr>
          <a:xfrm>
            <a:off x="7433825" y="444775"/>
            <a:ext cx="175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Adding Methods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08" name="Google Shape;208;g121f8aa6dae_0_113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209" name="Google Shape;209;g121f8aa6dae_0_113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121f8aa6dae_0_113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Let’s pick back up where we left off with the bank account example. Our goal is to find a way to return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multiple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functions from makeAccount, or in other words, return something that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groups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multiple functions together.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11" name="Google Shape;211;g121f8aa6dae_0_113"/>
          <p:cNvSpPr txBox="1"/>
          <p:nvPr/>
        </p:nvSpPr>
        <p:spPr>
          <a:xfrm>
            <a:off x="4962675" y="966650"/>
            <a:ext cx="3964500" cy="35058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account = makeAccount(100);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account(50);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“Here’s your money: $50”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account(60);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“Insufficient funds.”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2" name="Google Shape;212;g121f8aa6dae_0_113"/>
          <p:cNvSpPr txBox="1"/>
          <p:nvPr/>
        </p:nvSpPr>
        <p:spPr>
          <a:xfrm>
            <a:off x="6900" y="828250"/>
            <a:ext cx="4962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makeAccount(initial)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balance = initial;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function withdraw(amount)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 (balance - amount &gt;= 0)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balance = balance -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“Here’s your money: $” +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“Insufficient funds.”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withdraw;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1f8aa6dae_0_156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21f8aa6dae_0_156"/>
          <p:cNvSpPr txBox="1"/>
          <p:nvPr/>
        </p:nvSpPr>
        <p:spPr>
          <a:xfrm>
            <a:off x="7373525" y="444775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Adding Methods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19" name="Google Shape;219;g121f8aa6dae_0_156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220" name="Google Shape;220;g121f8aa6dae_0_156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21f8aa6dae_0_156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Let’s use an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object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! Instead of returning withdraw directly, we’ll return an </a:t>
            </a:r>
            <a:r>
              <a:rPr i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object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that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contains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our withdraw function. 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22" name="Google Shape;222;g121f8aa6dae_0_156"/>
          <p:cNvSpPr txBox="1"/>
          <p:nvPr/>
        </p:nvSpPr>
        <p:spPr>
          <a:xfrm>
            <a:off x="4962675" y="966650"/>
            <a:ext cx="3964500" cy="35058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account = makeAccount(100);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account(50);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“Here’s your money: $50”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account(60);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“Insufficient funds.”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g121f8aa6dae_0_156"/>
          <p:cNvSpPr txBox="1"/>
          <p:nvPr/>
        </p:nvSpPr>
        <p:spPr>
          <a:xfrm>
            <a:off x="6900" y="828250"/>
            <a:ext cx="4962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makeAccount(initial)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balance = initial;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{</a:t>
            </a:r>
            <a:endParaRPr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function withdraw(amount)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 (balance - amount &gt;= 0)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balance = balance -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“Here’s your money: $” +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“Insufficient funds.”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1f8aa6dae_0_166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21f8aa6dae_0_166"/>
          <p:cNvSpPr txBox="1"/>
          <p:nvPr/>
        </p:nvSpPr>
        <p:spPr>
          <a:xfrm>
            <a:off x="7403675" y="444775"/>
            <a:ext cx="181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Adding Methods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30" name="Google Shape;230;g121f8aa6dae_0_166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231" name="Google Shape;231;g121f8aa6dae_0_166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121f8aa6dae_0_166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Next we’ll fix our indentation...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33" name="Google Shape;233;g121f8aa6dae_0_166"/>
          <p:cNvSpPr txBox="1"/>
          <p:nvPr/>
        </p:nvSpPr>
        <p:spPr>
          <a:xfrm>
            <a:off x="4962675" y="966650"/>
            <a:ext cx="3964500" cy="35058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account = makeAccount(100);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account(50);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“Here’s your money: $50”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account(60);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“Insufficient funds.”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4" name="Google Shape;234;g121f8aa6dae_0_166"/>
          <p:cNvSpPr txBox="1"/>
          <p:nvPr/>
        </p:nvSpPr>
        <p:spPr>
          <a:xfrm>
            <a:off x="6900" y="828250"/>
            <a:ext cx="49626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makeAccount(initial)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balance = initial;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{</a:t>
            </a:r>
            <a:endParaRPr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function withdraw(amount)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if (balance - amount &gt;= 0)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balance = balance -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return “Here’s your money: $” +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“Insufficient funds.”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1f8aa6dae_0_176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21f8aa6dae_0_176"/>
          <p:cNvSpPr txBox="1"/>
          <p:nvPr/>
        </p:nvSpPr>
        <p:spPr>
          <a:xfrm>
            <a:off x="7428725" y="444775"/>
            <a:ext cx="176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Adding Methods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41" name="Google Shape;241;g121f8aa6dae_0_176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242" name="Google Shape;242;g121f8aa6dae_0_176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21f8aa6dae_0_176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...and then ensure that our object contains a proper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key/value pair.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Now that we are returning an object, what changes to we need to make to our uses of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account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?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44" name="Google Shape;244;g121f8aa6dae_0_176"/>
          <p:cNvSpPr txBox="1"/>
          <p:nvPr/>
        </p:nvSpPr>
        <p:spPr>
          <a:xfrm>
            <a:off x="4962675" y="966650"/>
            <a:ext cx="3964500" cy="35058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account = makeAccount(100);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account(50);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“Here’s your money: $50”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account(60);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“Insufficient funds.”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5" name="Google Shape;245;g121f8aa6dae_0_176"/>
          <p:cNvSpPr txBox="1"/>
          <p:nvPr/>
        </p:nvSpPr>
        <p:spPr>
          <a:xfrm>
            <a:off x="6900" y="828250"/>
            <a:ext cx="49626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makeAccount(initial)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balance = initial;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withdraw: function(amount) {</a:t>
            </a:r>
            <a:endParaRPr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if (balance - amount &gt;= 0)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balance = balance -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return “Here’s your money: $” +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“Insufficient funds.”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1f8aa6dae_0_186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21f8aa6dae_0_186"/>
          <p:cNvSpPr txBox="1"/>
          <p:nvPr/>
        </p:nvSpPr>
        <p:spPr>
          <a:xfrm>
            <a:off x="7423775" y="444775"/>
            <a:ext cx="177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Closures Adding Methods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52" name="Google Shape;252;g121f8aa6dae_0_186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253" name="Google Shape;253;g121f8aa6dae_0_186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21f8aa6dae_0_186"/>
          <p:cNvSpPr txBox="1"/>
          <p:nvPr/>
        </p:nvSpPr>
        <p:spPr>
          <a:xfrm>
            <a:off x="6900" y="4570925"/>
            <a:ext cx="9144000" cy="557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Because makeAccount now returns an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object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we need to access the value that we want: the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withdraw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function. Now that we are returning an object, any idea how we might going about adding </a:t>
            </a:r>
            <a:r>
              <a:rPr b="1"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deposit</a:t>
            </a:r>
            <a:r>
              <a:rPr lang="fr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functionality?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55" name="Google Shape;255;g121f8aa6dae_0_186"/>
          <p:cNvSpPr txBox="1"/>
          <p:nvPr/>
        </p:nvSpPr>
        <p:spPr>
          <a:xfrm>
            <a:off x="4962675" y="966650"/>
            <a:ext cx="3964500" cy="35058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account = makeAccount(100);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.withdraw</a:t>
            </a: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(50);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“Here’s your money: $50”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.withdraw</a:t>
            </a: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(60);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“Insufficient funds.”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6" name="Google Shape;256;g121f8aa6dae_0_186"/>
          <p:cNvSpPr txBox="1"/>
          <p:nvPr/>
        </p:nvSpPr>
        <p:spPr>
          <a:xfrm>
            <a:off x="6900" y="828250"/>
            <a:ext cx="49626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makeAccount(initial)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balance = initial;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withdraw</a:t>
            </a: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function(amount)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if (balance - amount &gt;= 0)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balance = balance -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return “Here’s your money: $” + amount;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“Insufficient funds.”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