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9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3765-A94A-415D-9421-AD0D4A2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B1F62-3DD3-40B2-BCD2-4853F6E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6C0B7-8C4F-4032-94C5-A5555CC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C330FA-88FB-4E80-A899-98B20EA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8803C-BABC-45EE-A032-846B95C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97AB-7BAF-401D-BE95-82959A8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5CB7E-521E-429E-AD0E-0CDFBC14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187A8-F836-43F4-BCC7-106AF3B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1613E1-297F-40C5-9800-B523418B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E3529A-AC25-4DE8-9E13-0F66243A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548CF-0822-4E9D-B266-BB432025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10BA41-38BC-4356-BA59-93169548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56A2E-6416-44D5-B73A-AEAA0B5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733E-9911-4449-8B7C-CC97B0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961B3E-33BB-4C6A-A9F9-645DBF7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4F10-214A-460F-A1D6-EF5EE34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675EF-8CDC-4E5E-B28E-D334022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B3AD9B-B9EE-474A-BEDF-B4DC509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3AB8C2-38F6-4233-82F5-E09B220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E7733-8EB0-404D-89DC-3B82C027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615D-4510-4B8E-B61E-BA79B39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5AACBC-8CB4-4B53-9DAC-3BCC4BC7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EBE826-032E-4386-ADEB-18DD966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0BC1B8-C932-45EB-8164-288B072A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272CB-546E-4D6C-882C-749F62E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9BF3-CB1F-4D6D-A7FF-6FE87B4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2357-56CE-4F60-A967-F7D7923D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2AD067-FF5F-493C-AB90-927376F3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80E8B-4EE5-475B-AEFF-7559B07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E4674-6BAD-4C0A-A778-D1E1B55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15B5-0829-4244-8679-398171B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BB57-6AD5-4DC7-862C-F00D898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1DC48-0BA4-431A-B0C8-9056A20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AA0C8F-97AC-438F-883D-D78D0198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773316-CEE2-40A8-8678-FB01280B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3391B-C63D-47B9-9757-199077EB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118944-4677-43DE-B072-7458CDA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9208A4-C0BA-4FC0-9062-4CDDFA3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AC3A4A-2BD3-434B-BE03-3487FAD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8D1-E45C-4E2E-8254-F05F1CD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2671BC-6858-416A-90CA-124D452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E1DE13-BC09-413C-8035-F43E5BB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659DD4-874D-452F-B0A2-FF28D01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4C9C54-1C38-4C29-BBC3-7DE5A8A3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73622A-E282-499F-A239-56D98E7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C824D-D607-48DF-BCC1-4E6E67E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2DC3-45E7-40D4-A919-57304B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0BFB4-2552-4CC6-8476-E75C46E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6B070E-7356-4EA8-918B-ED8C4EBF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AAEB18-0F7A-416D-92F3-A654F4F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4081CF-F11C-4188-8FF0-712DC6C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60F47F-5675-4251-8B03-DF61F27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593B-B273-467A-BCB9-3B46F9F7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67F26F-6FE9-4792-9532-75802A12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56F605-99D2-4B36-92E5-70B7455F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794D12-02BF-48FC-89C9-7BF0823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9BDE5E-74E1-4275-A88A-46C5DD7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BE24FB-A977-4718-B72B-2FF0A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ED6E97C-61D9-4BC4-9AE1-02D77815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BB6FF8-7DEA-4DE3-A773-84D1E61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D56EE-DE16-41C6-8639-4A28C56C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8C6-FF6F-4F8F-942E-89BFB6A8B50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17F3E4-3990-4685-B060-930E8CF8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56E03-C80E-49C5-AE41-12EBE4BB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147565"/>
                  </p:ext>
                </p:extLst>
              </p:nvPr>
            </p:nvGraphicFramePr>
            <p:xfrm rot="5400000">
              <a:off x="9565364" y="1672933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9565364" y="1672933"/>
                <a:ext cx="2520000" cy="2050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8672489"/>
                  </p:ext>
                </p:extLst>
              </p:nvPr>
            </p:nvGraphicFramePr>
            <p:xfrm rot="5400000">
              <a:off x="5745084" y="31945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5745084" y="319450"/>
                <a:ext cx="2520000" cy="2050277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687353-C682-45B3-AE3A-9642BC8482FF}"/>
              </a:ext>
            </a:extLst>
          </p:cNvPr>
          <p:cNvSpPr txBox="1"/>
          <p:nvPr/>
        </p:nvSpPr>
        <p:spPr>
          <a:xfrm>
            <a:off x="1363078" y="4556526"/>
            <a:ext cx="2918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Beamsplitter</a:t>
            </a:r>
            <a:endParaRPr lang="en-GB" sz="40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DDC7F4-AD77-4527-B346-621745C88054}"/>
              </a:ext>
            </a:extLst>
          </p:cNvPr>
          <p:cNvSpPr txBox="1"/>
          <p:nvPr/>
        </p:nvSpPr>
        <p:spPr>
          <a:xfrm>
            <a:off x="5926207" y="5044727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UMZI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3032DB-9315-46C6-B6A2-24EC794EE825}"/>
              </a:ext>
            </a:extLst>
          </p:cNvPr>
          <p:cNvSpPr txBox="1"/>
          <p:nvPr/>
        </p:nvSpPr>
        <p:spPr>
          <a:xfrm>
            <a:off x="4899839" y="84588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1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9725C81-5BB3-490E-9F6C-76171678815C}"/>
              </a:ext>
            </a:extLst>
          </p:cNvPr>
          <p:cNvSpPr/>
          <p:nvPr/>
        </p:nvSpPr>
        <p:spPr>
          <a:xfrm>
            <a:off x="-2654434" y="3008355"/>
            <a:ext cx="6295910" cy="1286864"/>
          </a:xfrm>
          <a:prstGeom prst="arc">
            <a:avLst>
              <a:gd name="adj1" fmla="val 12374148"/>
              <a:gd name="adj2" fmla="val 20283640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61FE3538-256F-4B3D-B566-C2A466A9F870}"/>
              </a:ext>
            </a:extLst>
          </p:cNvPr>
          <p:cNvSpPr/>
          <p:nvPr/>
        </p:nvSpPr>
        <p:spPr>
          <a:xfrm rot="20774366">
            <a:off x="3424408" y="1308069"/>
            <a:ext cx="6295910" cy="1529597"/>
          </a:xfrm>
          <a:prstGeom prst="arc">
            <a:avLst>
              <a:gd name="adj1" fmla="val 10798193"/>
              <a:gd name="adj2" fmla="val 17691456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32B2152E-7383-40FF-BD75-D911A71BD11F}"/>
              </a:ext>
            </a:extLst>
          </p:cNvPr>
          <p:cNvSpPr/>
          <p:nvPr/>
        </p:nvSpPr>
        <p:spPr>
          <a:xfrm rot="825634" flipH="1">
            <a:off x="3437578" y="3358660"/>
            <a:ext cx="1660020" cy="586254"/>
          </a:xfrm>
          <a:prstGeom prst="arc">
            <a:avLst>
              <a:gd name="adj1" fmla="val 10798193"/>
              <a:gd name="adj2" fmla="val 0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B842D6D-6676-4B6B-BB2A-A21BB1A54F0C}"/>
              </a:ext>
            </a:extLst>
          </p:cNvPr>
          <p:cNvSpPr/>
          <p:nvPr/>
        </p:nvSpPr>
        <p:spPr>
          <a:xfrm flipH="1">
            <a:off x="5037858" y="3293516"/>
            <a:ext cx="3297717" cy="1329110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53EDD5EE-3E4E-4356-A6A3-57BC36F5B15C}"/>
              </a:ext>
            </a:extLst>
          </p:cNvPr>
          <p:cNvSpPr/>
          <p:nvPr/>
        </p:nvSpPr>
        <p:spPr>
          <a:xfrm flipH="1">
            <a:off x="6376961" y="4622626"/>
            <a:ext cx="448542" cy="422101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86C7DDEC-64C6-46D9-B950-E14669BE192E}"/>
              </a:ext>
            </a:extLst>
          </p:cNvPr>
          <p:cNvSpPr/>
          <p:nvPr/>
        </p:nvSpPr>
        <p:spPr>
          <a:xfrm rot="20011507" flipH="1" flipV="1">
            <a:off x="7028674" y="2137258"/>
            <a:ext cx="3614669" cy="1735618"/>
          </a:xfrm>
          <a:prstGeom prst="arc">
            <a:avLst>
              <a:gd name="adj1" fmla="val 11525221"/>
              <a:gd name="adj2" fmla="val 1933252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8918912" y="1068602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2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746029"/>
                  </p:ext>
                </p:extLst>
              </p:nvPr>
            </p:nvGraphicFramePr>
            <p:xfrm>
              <a:off x="1498449" y="1816983"/>
              <a:ext cx="2640123" cy="273954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40123" cy="273954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455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8449" y="1816983"/>
                <a:ext cx="2640123" cy="27395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577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Antonio</dc:creator>
  <cp:lastModifiedBy>João António</cp:lastModifiedBy>
  <cp:revision>3</cp:revision>
  <dcterms:created xsi:type="dcterms:W3CDTF">2018-10-03T15:52:40Z</dcterms:created>
  <dcterms:modified xsi:type="dcterms:W3CDTF">2018-10-03T16:10:49Z</dcterms:modified>
</cp:coreProperties>
</file>