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2EB20-E646-4F7E-B512-B27D99C0E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1FD067-5BE7-40DC-8258-E23169D3E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9616F1-E3E6-49E7-BACD-B67C26D5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56CD-5CF0-4794-83DA-DEA438C12D15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1671403-D153-4577-BC2D-F43A994D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8A0D3D4-1845-4A3F-B6A4-DD5DAD9F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A885-8887-49BB-837D-590FCDD80FA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16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CF1D5-F8DB-4EEA-AD8C-EF6C303B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A6DC041-6756-438F-9669-4DB8EE9F7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32E70A-6306-4853-89F9-9E723E53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56CD-5CF0-4794-83DA-DEA438C12D15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74D7F25-9A44-4895-BE82-4FB6550D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3DF73C9-3F39-4A50-8D64-0331E97D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A885-8887-49BB-837D-590FCDD80FA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27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647BEB-CD48-45AE-82C4-360ED1437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FC9FA1A-6294-4794-B4A3-AD49E4942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E7E6B6E-71F0-4A0D-972F-AAC68B20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56CD-5CF0-4794-83DA-DEA438C12D15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C3ED6EE-4F6E-493B-B9EF-DC766F71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54370AC-66BB-4C70-B40B-0F430707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A885-8887-49BB-837D-590FCDD80FA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15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0B3AB-2E61-4728-93B1-0EC13F25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CDD9D4-1A1C-4D8F-BFE7-45313011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FA6CC73-8AAB-4513-B39E-1412B0C4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56CD-5CF0-4794-83DA-DEA438C12D15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BF542B-30EC-4946-888F-972D22AD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B873ED6-E7A4-4ED4-887C-0AB3647E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A885-8887-49BB-837D-590FCDD80FA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53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4E7E3-D311-4F03-98C1-9ABF7559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A9F4ACF-86E9-4565-B9E9-310E43150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AD329C0-1ACF-4673-8C7E-5A79E8D2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56CD-5CF0-4794-83DA-DEA438C12D15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C86D3F2-F3E9-4ADB-900B-6D32EC2A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0F80F5D-F5D8-41D2-A247-81E55E97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A885-8887-49BB-837D-590FCDD80FA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39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EB8F9-198F-4E18-8EE2-06AEC776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C760D9E-AAA2-4C46-A8C6-46FA8928F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4FDE144-46A0-4A82-AE3A-EDCE7DFBC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81087C5-9995-4018-9CF5-6926268D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56CD-5CF0-4794-83DA-DEA438C12D15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AC7AB1E-AD14-4D58-A40C-9946D22B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F000B43-9F60-4628-B2B3-D0A1AB57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A885-8887-49BB-837D-590FCDD80FA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77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58A44-49A7-4640-AFA8-13C19BB45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F0FA885-79DB-47FB-BB40-269958348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73C6900-96FB-4888-BB92-E233F3619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94E5BED-EDEF-455B-B6C1-7FF4DC9B2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1B1E6C6-68FF-4D25-9DD0-C7A075021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F56C24B-255C-47FE-837F-8742CC0D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56CD-5CF0-4794-83DA-DEA438C12D15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D64E80F-9067-4762-BC71-E20E1AC4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72F1B34-9849-41E9-B5EE-389BEB00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A885-8887-49BB-837D-590FCDD80FA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37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8FF9A-F329-4658-A9BF-D79200B3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68229D9-2F22-4BC0-B1B6-EFFED3FA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56CD-5CF0-4794-83DA-DEA438C12D15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CB198D0-DBB2-4630-B4F2-6A9C25EF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A0B1937-D257-4651-9828-DD0E8989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A885-8887-49BB-837D-590FCDD80FA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86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5536AE9-7242-4E8A-BDDF-428CA9E5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56CD-5CF0-4794-83DA-DEA438C12D15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0E6A738-A26C-4208-885F-1CA30EB6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AD4E086-EB45-403C-AE3E-FC66D807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A885-8887-49BB-837D-590FCDD80FA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22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FFDFB-A127-4060-8D70-448432334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A8AB24-E4BC-4EF2-A8E5-EDBC329B9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B548E0D-6587-4CDE-AE6C-F3B373DB4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266919A-1423-4596-B246-7140A87D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56CD-5CF0-4794-83DA-DEA438C12D15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AB388F7-80A8-426B-A38D-C8405EA1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F1026E5-43D7-4166-94EA-4567E1F0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A885-8887-49BB-837D-590FCDD80FA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8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70937-4B06-4D69-8A0B-30D28CA53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7E973CB-BDF1-4ADE-962F-6618629B1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8573DC8-8EF9-4C14-87BF-7E96C9BD6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2E6C2B5-FCC9-4B63-A9E1-BADD3111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56CD-5CF0-4794-83DA-DEA438C12D15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BB973E3-1D44-4E69-AF5D-11F5F7C2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1EEEEA8-C2DC-4125-839D-C1015042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A885-8887-49BB-837D-590FCDD80FA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64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9E9FFE1-7412-4359-BCD2-6B9D96EF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281292D-EBA5-4960-9CC4-34E02D6B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E56496F-CBB5-43F3-B2F0-EF89E5896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756CD-5CF0-4794-83DA-DEA438C12D15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ABD91CB-79F8-45E8-9A78-0E2AB4A54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07AE6D6-5188-4733-A396-071CC80A4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AA885-8887-49BB-837D-590FCDD80FA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54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17/06/relationships/model3d" Target="../media/model3d2.glb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F95A2B74-9ACA-42F4-A1A1-9B30613C379F}"/>
              </a:ext>
            </a:extLst>
          </p:cNvPr>
          <p:cNvCxnSpPr>
            <a:cxnSpLocks/>
          </p:cNvCxnSpPr>
          <p:nvPr/>
        </p:nvCxnSpPr>
        <p:spPr>
          <a:xfrm>
            <a:off x="2030263" y="3819040"/>
            <a:ext cx="10331390" cy="0"/>
          </a:xfrm>
          <a:prstGeom prst="line">
            <a:avLst/>
          </a:prstGeom>
          <a:ln w="1270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09C9B82-AAD8-4ED2-BE81-7DBC95ACA61D}"/>
              </a:ext>
            </a:extLst>
          </p:cNvPr>
          <p:cNvSpPr txBox="1"/>
          <p:nvPr/>
        </p:nvSpPr>
        <p:spPr>
          <a:xfrm>
            <a:off x="-1" y="-2655"/>
            <a:ext cx="3841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Alice’s Apparatus</a:t>
            </a:r>
            <a:endParaRPr lang="en-GB" sz="4000" b="1" baseline="-25000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o 3D 3" descr="Cuboide Cinza-Escuro">
                <a:extLst>
                  <a:ext uri="{FF2B5EF4-FFF2-40B4-BE49-F238E27FC236}">
                    <a16:creationId xmlns:a16="http://schemas.microsoft.com/office/drawing/2014/main" id="{23455B86-319F-4490-89BB-99C673E49C4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85233956"/>
                  </p:ext>
                </p:extLst>
              </p:nvPr>
            </p:nvGraphicFramePr>
            <p:xfrm>
              <a:off x="336184" y="2483228"/>
              <a:ext cx="3504995" cy="189154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504995" cy="1891543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8000000" az="162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62142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o 3D 3" descr="Cuboide Cinza-Escuro">
                <a:extLst>
                  <a:ext uri="{FF2B5EF4-FFF2-40B4-BE49-F238E27FC236}">
                    <a16:creationId xmlns:a16="http://schemas.microsoft.com/office/drawing/2014/main" id="{23455B86-319F-4490-89BB-99C673E49C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184" y="2483228"/>
                <a:ext cx="3504995" cy="1891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Modelo 3D 6" descr="Sinal de Subtração Cinza-Escuro">
                <a:extLst>
                  <a:ext uri="{FF2B5EF4-FFF2-40B4-BE49-F238E27FC236}">
                    <a16:creationId xmlns:a16="http://schemas.microsoft.com/office/drawing/2014/main" id="{D33D90CD-F2E0-41D8-95E1-CBA9C93D7C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224732"/>
                  </p:ext>
                </p:extLst>
              </p:nvPr>
            </p:nvGraphicFramePr>
            <p:xfrm>
              <a:off x="7061816" y="2558802"/>
              <a:ext cx="483037" cy="1888165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483037" cy="1888165"/>
                    </a:xfrm>
                    <a:prstGeom prst="rect">
                      <a:avLst/>
                    </a:prstGeom>
                  </am3d:spPr>
                  <am3d:camera>
                    <am3d:pos x="0" y="0" z="4902187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85389" d="1000000"/>
                    <am3d:preTrans dx="-2441" dy="-2361436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616986" ay="4619897" az="5622683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87185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Modelo 3D 6" descr="Sinal de Subtração Cinza-Escuro">
                <a:extLst>
                  <a:ext uri="{FF2B5EF4-FFF2-40B4-BE49-F238E27FC236}">
                    <a16:creationId xmlns:a16="http://schemas.microsoft.com/office/drawing/2014/main" id="{D33D90CD-F2E0-41D8-95E1-CBA9C93D7C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1816" y="2558802"/>
                <a:ext cx="483037" cy="1888165"/>
              </a:xfrm>
              <a:prstGeom prst="rect">
                <a:avLst/>
              </a:prstGeom>
            </p:spPr>
          </p:pic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96E02D30-53ED-4FF9-8AAF-3398F4673A24}"/>
              </a:ext>
            </a:extLst>
          </p:cNvPr>
          <p:cNvSpPr txBox="1"/>
          <p:nvPr/>
        </p:nvSpPr>
        <p:spPr>
          <a:xfrm>
            <a:off x="1385631" y="4446967"/>
            <a:ext cx="1289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Laser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D6C3C5A-CCBD-45D1-80BB-C48B65332009}"/>
              </a:ext>
            </a:extLst>
          </p:cNvPr>
          <p:cNvSpPr txBox="1"/>
          <p:nvPr/>
        </p:nvSpPr>
        <p:spPr>
          <a:xfrm>
            <a:off x="6085757" y="4493133"/>
            <a:ext cx="24351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/>
              <a:t>Intensity</a:t>
            </a:r>
          </a:p>
          <a:p>
            <a:pPr algn="ctr"/>
            <a:r>
              <a:rPr lang="en-GB" sz="4000" b="1" dirty="0"/>
              <a:t>modulator</a:t>
            </a:r>
          </a:p>
        </p:txBody>
      </p:sp>
    </p:spTree>
    <p:extLst>
      <p:ext uri="{BB962C8B-B14F-4D97-AF65-F5344CB8AC3E}">
        <p14:creationId xmlns:p14="http://schemas.microsoft.com/office/powerpoint/2010/main" val="2164981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Ecrã Panorâmico</PresentationFormat>
  <Paragraphs>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António</dc:creator>
  <cp:lastModifiedBy>João António</cp:lastModifiedBy>
  <cp:revision>1</cp:revision>
  <dcterms:created xsi:type="dcterms:W3CDTF">2018-10-20T13:07:42Z</dcterms:created>
  <dcterms:modified xsi:type="dcterms:W3CDTF">2018-10-20T13:15:52Z</dcterms:modified>
</cp:coreProperties>
</file>