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5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09534-A204-4D34-8C6F-E163776F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2C659-17A3-4438-BB1D-A50BE6FFE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8F75A4-29B7-4D27-809F-AC590E14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0CC6B3-8843-42BF-B600-50D78348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3F8D9F-9B2B-4DF1-B16E-650750DA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51CFD-A2E1-48E3-A4D7-07ADDF01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C2AB3E-0F06-40EF-8FE0-C1350A4C9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C66F44-C84E-4404-ACBC-600DAD0B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7BCCFF-76A8-4280-8BAA-BF035415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334964-B6DB-4333-9BDE-52E7DC3A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F47B7A-9B1B-416B-9723-DDBE536E9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9BA8E9A-4ABA-48DB-AFC1-1F5F36F4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97198E-6202-41C9-AE41-FC4C70A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A55DC3-F01B-464D-A70D-5EAE492F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8605FA-AF23-4332-A0A1-2A6696B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0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4DCB-C888-4379-9AD7-FC9471C4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FD9FB5-54D7-4D4B-B2C8-FCB66E07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636206-710C-438E-B5E9-5804E5C7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138320-F0AD-4C87-993C-CCAD5AC4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6B06CE-F45D-424A-B33A-9BB26024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4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DBF6E-0D5E-48B4-8497-C8285B9B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043A97E-B1F2-4122-A7B8-774AE0AB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95D31B-6A97-4C9B-905D-BB3EF6BD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5BCE22-9822-4702-B72B-8EBB5485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0DD385-EE7A-45CB-8924-ACE4479B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1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5592A-DEAA-4F10-BE2D-0E625FF8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75325C-EA8C-4C8C-9881-DC8FA289F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AE0169-B913-4453-BF0E-8DBD94D82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12BE98-F709-4222-9643-E6551FA3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527968-C702-4BA6-942A-AEED1FE8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4F4FD9-1EB9-41ED-90F6-C8E500DE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7C443-3EB2-45DE-9BC6-CA102E45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5D7798-5735-4819-906B-44794E1B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86211B-C0FC-4554-B541-4FCDA829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092CDF0-B153-49A0-A340-4762B94A4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06FA193-08F8-4AAA-BBC1-2406CB5B3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7034C7B-2206-424A-9793-802012DC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6DBAD3F-F5EC-42E7-9B54-A0430F5D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2D4A15F-2794-4EB6-B849-0156B4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9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2F49-EFD0-4452-973A-D5443988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32D8820-091B-4DE3-BF43-33E1B145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7E2AB61-7BDF-4F01-9362-866B7254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F2A2E52-EF26-4A69-8F35-320FB7D9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DB179B7-9F8F-4BD1-BA85-2DCB322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2819BB0-FFB9-48F0-A711-6B599B27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FE136DA-4BB8-4C93-A165-C44441EA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2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A6F3F-DAB0-4ECA-AFA3-3C107E03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CB7C-7652-4DD0-9BBE-47181EA5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7E4AB59-67CB-486A-8951-0FCD23323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ECB52E-2042-41A6-AD28-EE7C04A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12558D-13FA-41F0-87BC-49219B3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626807-203C-4FAF-8661-1D75E96D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B3F98-5C7B-4DF5-A893-51AB0FD6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BA4E866-640B-4701-A57F-AE9F9E577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3894C3-8E21-4C4A-AF7A-1F7D14F89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24A76A4-FC76-439F-A0EE-8C94D070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D71FE0-2A92-4473-B749-F30AE652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4FEEC07-6D7D-4334-B1C2-EFCF0A1D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7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FA37E0-3239-4C9B-9EBA-12CE485C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105034-0EA9-42B9-9041-71206783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A27E8A-46DB-45F9-940A-594320BDA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184E-93B9-47FD-91B3-6EDFF3BD873A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44EC19-CDF8-4CF1-993D-2BBAD9866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74FA96E-585A-4A1A-884A-78123B2D6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A382-1859-4C88-9544-4AC6DF856E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Agrupar 97">
            <a:extLst>
              <a:ext uri="{FF2B5EF4-FFF2-40B4-BE49-F238E27FC236}">
                <a16:creationId xmlns:a16="http://schemas.microsoft.com/office/drawing/2014/main" id="{2BB87F4D-776A-47EC-A021-EB0F3BF209DE}"/>
              </a:ext>
            </a:extLst>
          </p:cNvPr>
          <p:cNvGrpSpPr/>
          <p:nvPr/>
        </p:nvGrpSpPr>
        <p:grpSpPr>
          <a:xfrm>
            <a:off x="486044" y="4954912"/>
            <a:ext cx="7310099" cy="600638"/>
            <a:chOff x="5110097" y="7090007"/>
            <a:chExt cx="7067681" cy="600638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0805678E-7620-4402-858D-2CA2A2047F3A}"/>
                </a:ext>
              </a:extLst>
            </p:cNvPr>
            <p:cNvGrpSpPr/>
            <p:nvPr/>
          </p:nvGrpSpPr>
          <p:grpSpPr>
            <a:xfrm>
              <a:off x="5110097" y="7090570"/>
              <a:ext cx="1495163" cy="600075"/>
              <a:chOff x="3295912" y="3119700"/>
              <a:chExt cx="1495163" cy="600075"/>
            </a:xfrm>
          </p:grpSpPr>
          <p:pic>
            <p:nvPicPr>
              <p:cNvPr id="7" name="Gráfico 6">
                <a:extLst>
                  <a:ext uri="{FF2B5EF4-FFF2-40B4-BE49-F238E27FC236}">
                    <a16:creationId xmlns:a16="http://schemas.microsoft.com/office/drawing/2014/main" id="{75A8EC2D-9242-4AD7-A737-E1B84B104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91025" y="3395662"/>
                <a:ext cx="400050" cy="66675"/>
              </a:xfrm>
              <a:prstGeom prst="rect">
                <a:avLst/>
              </a:prstGeom>
            </p:spPr>
          </p:pic>
          <p:sp>
            <p:nvSpPr>
              <p:cNvPr id="9" name="Gráfico 5">
                <a:extLst>
                  <a:ext uri="{FF2B5EF4-FFF2-40B4-BE49-F238E27FC236}">
                    <a16:creationId xmlns:a16="http://schemas.microsoft.com/office/drawing/2014/main" id="{F2BA3379-E523-4450-B70A-D337C62BB8FF}"/>
                  </a:ext>
                </a:extLst>
              </p:cNvPr>
              <p:cNvSpPr/>
              <p:nvPr/>
            </p:nvSpPr>
            <p:spPr>
              <a:xfrm>
                <a:off x="3295912" y="3119700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Alice</a:t>
                </a:r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73AAC2C9-EFFF-4E31-B794-90F4E7850D6B}"/>
                </a:ext>
              </a:extLst>
            </p:cNvPr>
            <p:cNvGrpSpPr/>
            <p:nvPr/>
          </p:nvGrpSpPr>
          <p:grpSpPr>
            <a:xfrm>
              <a:off x="6599798" y="7090007"/>
              <a:ext cx="1495163" cy="600075"/>
              <a:chOff x="4787824" y="3135743"/>
              <a:chExt cx="1495163" cy="600075"/>
            </a:xfrm>
          </p:grpSpPr>
          <p:pic>
            <p:nvPicPr>
              <p:cNvPr id="11" name="Gráfico 10">
                <a:extLst>
                  <a:ext uri="{FF2B5EF4-FFF2-40B4-BE49-F238E27FC236}">
                    <a16:creationId xmlns:a16="http://schemas.microsoft.com/office/drawing/2014/main" id="{F1683DD6-145C-49A6-B209-024C65409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82937" y="3411705"/>
                <a:ext cx="400050" cy="66675"/>
              </a:xfrm>
              <a:prstGeom prst="rect">
                <a:avLst/>
              </a:prstGeom>
            </p:spPr>
          </p:pic>
          <p:sp>
            <p:nvSpPr>
              <p:cNvPr id="12" name="Gráfico 5">
                <a:extLst>
                  <a:ext uri="{FF2B5EF4-FFF2-40B4-BE49-F238E27FC236}">
                    <a16:creationId xmlns:a16="http://schemas.microsoft.com/office/drawing/2014/main" id="{4211DD68-FD5B-4A10-B258-38983E157C87}"/>
                  </a:ext>
                </a:extLst>
              </p:cNvPr>
              <p:cNvSpPr/>
              <p:nvPr/>
            </p:nvSpPr>
            <p:spPr>
              <a:xfrm>
                <a:off x="4787824" y="3135743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Quantum Channel</a:t>
                </a: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69506452-4401-4262-89A1-EA77944B55B6}"/>
                </a:ext>
              </a:extLst>
            </p:cNvPr>
            <p:cNvGrpSpPr/>
            <p:nvPr/>
          </p:nvGrpSpPr>
          <p:grpSpPr>
            <a:xfrm>
              <a:off x="9582478" y="7090570"/>
              <a:ext cx="1495163" cy="600075"/>
              <a:chOff x="4787824" y="3135743"/>
              <a:chExt cx="1495163" cy="600075"/>
            </a:xfrm>
          </p:grpSpPr>
          <p:pic>
            <p:nvPicPr>
              <p:cNvPr id="24" name="Gráfico 23">
                <a:extLst>
                  <a:ext uri="{FF2B5EF4-FFF2-40B4-BE49-F238E27FC236}">
                    <a16:creationId xmlns:a16="http://schemas.microsoft.com/office/drawing/2014/main" id="{A0BF9621-8E32-436B-B5B6-7C0C34B60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82937" y="3411705"/>
                <a:ext cx="400050" cy="66675"/>
              </a:xfrm>
              <a:prstGeom prst="rect">
                <a:avLst/>
              </a:prstGeom>
            </p:spPr>
          </p:pic>
          <p:sp>
            <p:nvSpPr>
              <p:cNvPr id="25" name="Gráfico 5">
                <a:extLst>
                  <a:ext uri="{FF2B5EF4-FFF2-40B4-BE49-F238E27FC236}">
                    <a16:creationId xmlns:a16="http://schemas.microsoft.com/office/drawing/2014/main" id="{94C0E6E3-FDAA-446B-B833-AC5BBDA64B9C}"/>
                  </a:ext>
                </a:extLst>
              </p:cNvPr>
              <p:cNvSpPr/>
              <p:nvPr/>
            </p:nvSpPr>
            <p:spPr>
              <a:xfrm>
                <a:off x="4787824" y="3135743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Quantum Channel</a:t>
                </a:r>
              </a:p>
            </p:txBody>
          </p:sp>
        </p:grpSp>
        <p:sp>
          <p:nvSpPr>
            <p:cNvPr id="28" name="Gráfico 5">
              <a:extLst>
                <a:ext uri="{FF2B5EF4-FFF2-40B4-BE49-F238E27FC236}">
                  <a16:creationId xmlns:a16="http://schemas.microsoft.com/office/drawing/2014/main" id="{0EB23FD8-9E2E-4F86-A7EB-7B544F66260B}"/>
                </a:ext>
              </a:extLst>
            </p:cNvPr>
            <p:cNvSpPr/>
            <p:nvPr/>
          </p:nvSpPr>
          <p:spPr>
            <a:xfrm>
              <a:off x="11072878" y="7090570"/>
              <a:ext cx="1104900" cy="600075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pPr algn="ctr"/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Bob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E38319D4-4377-45D3-8D46-5007E94FB276}"/>
                </a:ext>
              </a:extLst>
            </p:cNvPr>
            <p:cNvGrpSpPr/>
            <p:nvPr/>
          </p:nvGrpSpPr>
          <p:grpSpPr>
            <a:xfrm>
              <a:off x="8092078" y="7090007"/>
              <a:ext cx="1495163" cy="600075"/>
              <a:chOff x="4787824" y="3135743"/>
              <a:chExt cx="1495163" cy="600075"/>
            </a:xfrm>
          </p:grpSpPr>
          <p:pic>
            <p:nvPicPr>
              <p:cNvPr id="18" name="Gráfico 17">
                <a:extLst>
                  <a:ext uri="{FF2B5EF4-FFF2-40B4-BE49-F238E27FC236}">
                    <a16:creationId xmlns:a16="http://schemas.microsoft.com/office/drawing/2014/main" id="{81FE2BD4-C829-4E77-947A-8D8C9551C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82937" y="3411705"/>
                <a:ext cx="400050" cy="66675"/>
              </a:xfrm>
              <a:prstGeom prst="rect">
                <a:avLst/>
              </a:prstGeom>
            </p:spPr>
          </p:pic>
          <p:sp>
            <p:nvSpPr>
              <p:cNvPr id="19" name="Gráfico 5">
                <a:extLst>
                  <a:ext uri="{FF2B5EF4-FFF2-40B4-BE49-F238E27FC236}">
                    <a16:creationId xmlns:a16="http://schemas.microsoft.com/office/drawing/2014/main" id="{390093B2-3AB9-47ED-AB2E-0CAC601BB0D7}"/>
                  </a:ext>
                </a:extLst>
              </p:cNvPr>
              <p:cNvSpPr/>
              <p:nvPr/>
            </p:nvSpPr>
            <p:spPr>
              <a:xfrm>
                <a:off x="4787824" y="3135743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Eve</a:t>
                </a:r>
              </a:p>
            </p:txBody>
          </p:sp>
        </p:grp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394CDABB-82C0-4534-B3F0-4C5AA3DDE9E9}"/>
              </a:ext>
            </a:extLst>
          </p:cNvPr>
          <p:cNvGrpSpPr/>
          <p:nvPr/>
        </p:nvGrpSpPr>
        <p:grpSpPr>
          <a:xfrm>
            <a:off x="8294057" y="2878661"/>
            <a:ext cx="3670235" cy="3291366"/>
            <a:chOff x="4601569" y="3018248"/>
            <a:chExt cx="3670235" cy="3291366"/>
          </a:xfrm>
        </p:grpSpPr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B4E9DF8-A347-4A94-8E05-FB4831AAE1D1}"/>
                </a:ext>
              </a:extLst>
            </p:cNvPr>
            <p:cNvGrpSpPr/>
            <p:nvPr/>
          </p:nvGrpSpPr>
          <p:grpSpPr>
            <a:xfrm>
              <a:off x="5142318" y="3216068"/>
              <a:ext cx="2596340" cy="2573577"/>
              <a:chOff x="3307360" y="3128681"/>
              <a:chExt cx="2596340" cy="2573577"/>
            </a:xfrm>
          </p:grpSpPr>
          <p:grpSp>
            <p:nvGrpSpPr>
              <p:cNvPr id="72" name="Agrupar 71">
                <a:extLst>
                  <a:ext uri="{FF2B5EF4-FFF2-40B4-BE49-F238E27FC236}">
                    <a16:creationId xmlns:a16="http://schemas.microsoft.com/office/drawing/2014/main" id="{0A16347B-71E3-44AF-A2F7-A83E5C3C3808}"/>
                  </a:ext>
                </a:extLst>
              </p:cNvPr>
              <p:cNvGrpSpPr/>
              <p:nvPr/>
            </p:nvGrpSpPr>
            <p:grpSpPr>
              <a:xfrm>
                <a:off x="3307360" y="3128681"/>
                <a:ext cx="2594601" cy="600638"/>
                <a:chOff x="3307360" y="3128681"/>
                <a:chExt cx="2594601" cy="600638"/>
              </a:xfrm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id="{EE796D3E-6AC6-4B25-A9A1-8DFC3A5565E3}"/>
                    </a:ext>
                  </a:extLst>
                </p:cNvPr>
                <p:cNvGrpSpPr/>
                <p:nvPr/>
              </p:nvGrpSpPr>
              <p:grpSpPr>
                <a:xfrm>
                  <a:off x="3307360" y="3129244"/>
                  <a:ext cx="1495163" cy="600075"/>
                  <a:chOff x="3295912" y="3119700"/>
                  <a:chExt cx="1495163" cy="600075"/>
                </a:xfrm>
              </p:grpSpPr>
              <p:pic>
                <p:nvPicPr>
                  <p:cNvPr id="70" name="Gráfico 69">
                    <a:extLst>
                      <a:ext uri="{FF2B5EF4-FFF2-40B4-BE49-F238E27FC236}">
                        <a16:creationId xmlns:a16="http://schemas.microsoft.com/office/drawing/2014/main" id="{34CE607E-37EB-4D07-9B9B-88A4FD0684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91025" y="3395662"/>
                    <a:ext cx="400050" cy="66675"/>
                  </a:xfrm>
                  <a:prstGeom prst="rect">
                    <a:avLst/>
                  </a:prstGeom>
                </p:spPr>
              </p:pic>
              <p:sp>
                <p:nvSpPr>
                  <p:cNvPr id="71" name="Gráfico 5">
                    <a:extLst>
                      <a:ext uri="{FF2B5EF4-FFF2-40B4-BE49-F238E27FC236}">
                        <a16:creationId xmlns:a16="http://schemas.microsoft.com/office/drawing/2014/main" id="{13D66FB8-E082-4A98-9128-F0649E9155CE}"/>
                      </a:ext>
                    </a:extLst>
                  </p:cNvPr>
                  <p:cNvSpPr/>
                  <p:nvPr/>
                </p:nvSpPr>
                <p:spPr>
                  <a:xfrm>
                    <a:off x="3295912" y="3119700"/>
                    <a:ext cx="1104900" cy="600075"/>
                  </a:xfrm>
                  <a:custGeom>
                    <a:avLst/>
                    <a:gdLst>
                      <a:gd name="connsiteX0" fmla="*/ 1021502 w 1104900"/>
                      <a:gd name="connsiteY0" fmla="*/ 13500 h 600075"/>
                      <a:gd name="connsiteX1" fmla="*/ 1093502 w 1104900"/>
                      <a:gd name="connsiteY1" fmla="*/ 85500 h 600075"/>
                      <a:gd name="connsiteX2" fmla="*/ 1093502 w 1104900"/>
                      <a:gd name="connsiteY2" fmla="*/ 517502 h 600075"/>
                      <a:gd name="connsiteX3" fmla="*/ 1021502 w 1104900"/>
                      <a:gd name="connsiteY3" fmla="*/ 589502 h 600075"/>
                      <a:gd name="connsiteX4" fmla="*/ 85500 w 1104900"/>
                      <a:gd name="connsiteY4" fmla="*/ 589502 h 600075"/>
                      <a:gd name="connsiteX5" fmla="*/ 13500 w 1104900"/>
                      <a:gd name="connsiteY5" fmla="*/ 517502 h 600075"/>
                      <a:gd name="connsiteX6" fmla="*/ 13500 w 1104900"/>
                      <a:gd name="connsiteY6" fmla="*/ 85500 h 600075"/>
                      <a:gd name="connsiteX7" fmla="*/ 85500 w 1104900"/>
                      <a:gd name="connsiteY7" fmla="*/ 13500 h 600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04900" h="600075">
                        <a:moveTo>
                          <a:pt x="1021502" y="13500"/>
                        </a:moveTo>
                        <a:cubicBezTo>
                          <a:pt x="1061266" y="13500"/>
                          <a:pt x="1093502" y="45735"/>
                          <a:pt x="1093502" y="85500"/>
                        </a:cubicBezTo>
                        <a:lnTo>
                          <a:pt x="1093502" y="517502"/>
                        </a:lnTo>
                        <a:cubicBezTo>
                          <a:pt x="1093502" y="557266"/>
                          <a:pt x="1061266" y="589502"/>
                          <a:pt x="1021502" y="589502"/>
                        </a:cubicBezTo>
                        <a:lnTo>
                          <a:pt x="85500" y="589502"/>
                        </a:lnTo>
                        <a:cubicBezTo>
                          <a:pt x="45735" y="589502"/>
                          <a:pt x="13500" y="557266"/>
                          <a:pt x="13500" y="517502"/>
                        </a:cubicBezTo>
                        <a:lnTo>
                          <a:pt x="13500" y="85500"/>
                        </a:lnTo>
                        <a:cubicBezTo>
                          <a:pt x="13500" y="45735"/>
                          <a:pt x="45735" y="13500"/>
                          <a:pt x="85500" y="13500"/>
                        </a:cubicBezTo>
                        <a:close/>
                      </a:path>
                    </a:pathLst>
                  </a:custGeom>
                  <a:noFill/>
                  <a:ln w="18000" cap="flat">
                    <a:solidFill>
                      <a:srgbClr val="0000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GB" sz="1100" dirty="0">
                        <a:latin typeface="CMU Typewriter Text Variable Wi" panose="02000603000000000000" pitchFamily="2" charset="0"/>
                        <a:ea typeface="CMU Typewriter Text Variable Wi" panose="02000603000000000000" pitchFamily="2" charset="0"/>
                        <a:cs typeface="CMU Typewriter Text Variable Wi" panose="02000603000000000000" pitchFamily="2" charset="0"/>
                      </a:rPr>
                      <a:t>Beam Splitter</a:t>
                    </a:r>
                  </a:p>
                </p:txBody>
              </p:sp>
            </p:grpSp>
            <p:sp>
              <p:nvSpPr>
                <p:cNvPr id="69" name="Gráfico 5">
                  <a:extLst>
                    <a:ext uri="{FF2B5EF4-FFF2-40B4-BE49-F238E27FC236}">
                      <a16:creationId xmlns:a16="http://schemas.microsoft.com/office/drawing/2014/main" id="{3D6FE05E-58AD-460B-A446-CBA1E86F6837}"/>
                    </a:ext>
                  </a:extLst>
                </p:cNvPr>
                <p:cNvSpPr/>
                <p:nvPr/>
              </p:nvSpPr>
              <p:spPr>
                <a:xfrm>
                  <a:off x="4797061" y="3128681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 err="1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Detetor</a:t>
                  </a:r>
                  <a:endPara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endParaRPr>
                </a:p>
              </p:txBody>
            </p:sp>
          </p:grpSp>
          <p:sp>
            <p:nvSpPr>
              <p:cNvPr id="64" name="Gráfico 5">
                <a:extLst>
                  <a:ext uri="{FF2B5EF4-FFF2-40B4-BE49-F238E27FC236}">
                    <a16:creationId xmlns:a16="http://schemas.microsoft.com/office/drawing/2014/main" id="{D7D0010C-3C53-4425-8799-1AC166AFB016}"/>
                  </a:ext>
                </a:extLst>
              </p:cNvPr>
              <p:cNvSpPr/>
              <p:nvPr/>
            </p:nvSpPr>
            <p:spPr>
              <a:xfrm>
                <a:off x="4798800" y="4124361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Detector</a:t>
                </a:r>
              </a:p>
            </p:txBody>
          </p:sp>
          <p:pic>
            <p:nvPicPr>
              <p:cNvPr id="66" name="Gráfico 65">
                <a:extLst>
                  <a:ext uri="{FF2B5EF4-FFF2-40B4-BE49-F238E27FC236}">
                    <a16:creationId xmlns:a16="http://schemas.microsoft.com/office/drawing/2014/main" id="{71BCDD24-9CC5-4E7B-BC85-7C40F0A57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3513" y="4399760"/>
                <a:ext cx="400050" cy="66675"/>
              </a:xfrm>
              <a:prstGeom prst="rect">
                <a:avLst/>
              </a:prstGeom>
            </p:spPr>
          </p:pic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7234B3C6-D5C6-434C-AC82-5B38B40FDE34}"/>
                  </a:ext>
                </a:extLst>
              </p:cNvPr>
              <p:cNvGrpSpPr/>
              <p:nvPr/>
            </p:nvGrpSpPr>
            <p:grpSpPr>
              <a:xfrm>
                <a:off x="3308400" y="3726815"/>
                <a:ext cx="1104900" cy="997058"/>
                <a:chOff x="3308400" y="3726815"/>
                <a:chExt cx="1104900" cy="997058"/>
              </a:xfrm>
            </p:grpSpPr>
            <p:sp>
              <p:nvSpPr>
                <p:cNvPr id="67" name="Gráfico 5">
                  <a:extLst>
                    <a:ext uri="{FF2B5EF4-FFF2-40B4-BE49-F238E27FC236}">
                      <a16:creationId xmlns:a16="http://schemas.microsoft.com/office/drawing/2014/main" id="{905CBF54-1D34-4DA7-9DF9-1E90713FE25C}"/>
                    </a:ext>
                  </a:extLst>
                </p:cNvPr>
                <p:cNvSpPr/>
                <p:nvPr/>
              </p:nvSpPr>
              <p:spPr>
                <a:xfrm>
                  <a:off x="3308400" y="4123798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UZMI</a:t>
                  </a:r>
                </a:p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(0,5 </a:t>
                  </a:r>
                  <a:r>
                    <a:rPr lang="en-GB" sz="1100" dirty="0" err="1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T</a:t>
                  </a:r>
                  <a:r>
                    <a:rPr lang="en-GB" sz="1100" baseline="-25000" dirty="0" err="1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bit</a:t>
                  </a:r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)</a:t>
                  </a:r>
                </a:p>
              </p:txBody>
            </p:sp>
            <p:pic>
              <p:nvPicPr>
                <p:cNvPr id="13" name="Gráfico 12">
                  <a:extLst>
                    <a:ext uri="{FF2B5EF4-FFF2-40B4-BE49-F238E27FC236}">
                      <a16:creationId xmlns:a16="http://schemas.microsoft.com/office/drawing/2014/main" id="{042707B3-D899-4949-84A6-2EDED9603B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872" y="3726815"/>
                  <a:ext cx="66675" cy="400050"/>
                </a:xfrm>
                <a:prstGeom prst="rect">
                  <a:avLst/>
                </a:prstGeom>
              </p:spPr>
            </p:pic>
          </p:grpSp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CF5396BF-CAEF-4F16-A299-A59477B5CB0B}"/>
                  </a:ext>
                </a:extLst>
              </p:cNvPr>
              <p:cNvGrpSpPr/>
              <p:nvPr/>
            </p:nvGrpSpPr>
            <p:grpSpPr>
              <a:xfrm>
                <a:off x="3308400" y="4705200"/>
                <a:ext cx="1104900" cy="997058"/>
                <a:chOff x="3308400" y="3726815"/>
                <a:chExt cx="1104900" cy="997058"/>
              </a:xfrm>
            </p:grpSpPr>
            <p:sp>
              <p:nvSpPr>
                <p:cNvPr id="75" name="Gráfico 5">
                  <a:extLst>
                    <a:ext uri="{FF2B5EF4-FFF2-40B4-BE49-F238E27FC236}">
                      <a16:creationId xmlns:a16="http://schemas.microsoft.com/office/drawing/2014/main" id="{2F94906E-D602-4855-B173-06ED161DA636}"/>
                    </a:ext>
                  </a:extLst>
                </p:cNvPr>
                <p:cNvSpPr/>
                <p:nvPr/>
              </p:nvSpPr>
              <p:spPr>
                <a:xfrm>
                  <a:off x="3308400" y="4123798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Detector</a:t>
                  </a:r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703FCFC0-BEDB-4712-BA45-DFD3545221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872" y="3726815"/>
                  <a:ext cx="66675" cy="400050"/>
                </a:xfrm>
                <a:prstGeom prst="rect">
                  <a:avLst/>
                </a:prstGeom>
              </p:spPr>
            </p:pic>
          </p:grpSp>
        </p:grpSp>
        <p:sp>
          <p:nvSpPr>
            <p:cNvPr id="97" name="Gráfico 5">
              <a:extLst>
                <a:ext uri="{FF2B5EF4-FFF2-40B4-BE49-F238E27FC236}">
                  <a16:creationId xmlns:a16="http://schemas.microsoft.com/office/drawing/2014/main" id="{DF0DDEC0-CAD6-4D5B-958A-2D060F7B4985}"/>
                </a:ext>
              </a:extLst>
            </p:cNvPr>
            <p:cNvSpPr/>
            <p:nvPr/>
          </p:nvSpPr>
          <p:spPr>
            <a:xfrm>
              <a:off x="4601569" y="3018248"/>
              <a:ext cx="3670235" cy="3291366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ysDash"/>
              <a:bevel/>
            </a:ln>
          </p:spPr>
          <p:txBody>
            <a:bodyPr rtlCol="0" anchor="b"/>
            <a:lstStyle/>
            <a:p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  Bob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F266DB0-9E18-433C-A7EF-2A84B7216339}"/>
              </a:ext>
            </a:extLst>
          </p:cNvPr>
          <p:cNvGrpSpPr/>
          <p:nvPr/>
        </p:nvGrpSpPr>
        <p:grpSpPr>
          <a:xfrm>
            <a:off x="334240" y="204396"/>
            <a:ext cx="4876801" cy="1698693"/>
            <a:chOff x="3867149" y="-374073"/>
            <a:chExt cx="4876801" cy="1698693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CC82CAB1-616F-4905-B092-0CCC52EFBB01}"/>
                </a:ext>
              </a:extLst>
            </p:cNvPr>
            <p:cNvGrpSpPr/>
            <p:nvPr/>
          </p:nvGrpSpPr>
          <p:grpSpPr>
            <a:xfrm>
              <a:off x="3867149" y="-374073"/>
              <a:ext cx="4876801" cy="1698693"/>
              <a:chOff x="3867149" y="149802"/>
              <a:chExt cx="4876801" cy="1698693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7E8B4535-065A-4255-AD98-43F9D75CF23C}"/>
                  </a:ext>
                </a:extLst>
              </p:cNvPr>
              <p:cNvGrpSpPr/>
              <p:nvPr/>
            </p:nvGrpSpPr>
            <p:grpSpPr>
              <a:xfrm>
                <a:off x="4396698" y="1068355"/>
                <a:ext cx="4087580" cy="600638"/>
                <a:chOff x="4797061" y="3128681"/>
                <a:chExt cx="4087580" cy="600638"/>
              </a:xfrm>
            </p:grpSpPr>
            <p:grpSp>
              <p:nvGrpSpPr>
                <p:cNvPr id="52" name="Agrupar 51">
                  <a:extLst>
                    <a:ext uri="{FF2B5EF4-FFF2-40B4-BE49-F238E27FC236}">
                      <a16:creationId xmlns:a16="http://schemas.microsoft.com/office/drawing/2014/main" id="{DF0E2233-8D7D-4EB6-B937-C67C55E941A0}"/>
                    </a:ext>
                  </a:extLst>
                </p:cNvPr>
                <p:cNvGrpSpPr/>
                <p:nvPr/>
              </p:nvGrpSpPr>
              <p:grpSpPr>
                <a:xfrm>
                  <a:off x="4797061" y="3128681"/>
                  <a:ext cx="1495163" cy="600075"/>
                  <a:chOff x="4787824" y="3135743"/>
                  <a:chExt cx="1495163" cy="600075"/>
                </a:xfrm>
              </p:grpSpPr>
              <p:pic>
                <p:nvPicPr>
                  <p:cNvPr id="57" name="Gráfico 56">
                    <a:extLst>
                      <a:ext uri="{FF2B5EF4-FFF2-40B4-BE49-F238E27FC236}">
                        <a16:creationId xmlns:a16="http://schemas.microsoft.com/office/drawing/2014/main" id="{C5943C73-92CF-453C-BDE7-E8B531834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82937" y="3411705"/>
                    <a:ext cx="400050" cy="66675"/>
                  </a:xfrm>
                  <a:prstGeom prst="rect">
                    <a:avLst/>
                  </a:prstGeom>
                </p:spPr>
              </p:pic>
              <p:sp>
                <p:nvSpPr>
                  <p:cNvPr id="58" name="Gráfico 5">
                    <a:extLst>
                      <a:ext uri="{FF2B5EF4-FFF2-40B4-BE49-F238E27FC236}">
                        <a16:creationId xmlns:a16="http://schemas.microsoft.com/office/drawing/2014/main" id="{D26CC021-2C19-4473-8B74-50E1CC095614}"/>
                      </a:ext>
                    </a:extLst>
                  </p:cNvPr>
                  <p:cNvSpPr/>
                  <p:nvPr/>
                </p:nvSpPr>
                <p:spPr>
                  <a:xfrm>
                    <a:off x="4787824" y="3135743"/>
                    <a:ext cx="1104900" cy="600075"/>
                  </a:xfrm>
                  <a:custGeom>
                    <a:avLst/>
                    <a:gdLst>
                      <a:gd name="connsiteX0" fmla="*/ 1021502 w 1104900"/>
                      <a:gd name="connsiteY0" fmla="*/ 13500 h 600075"/>
                      <a:gd name="connsiteX1" fmla="*/ 1093502 w 1104900"/>
                      <a:gd name="connsiteY1" fmla="*/ 85500 h 600075"/>
                      <a:gd name="connsiteX2" fmla="*/ 1093502 w 1104900"/>
                      <a:gd name="connsiteY2" fmla="*/ 517502 h 600075"/>
                      <a:gd name="connsiteX3" fmla="*/ 1021502 w 1104900"/>
                      <a:gd name="connsiteY3" fmla="*/ 589502 h 600075"/>
                      <a:gd name="connsiteX4" fmla="*/ 85500 w 1104900"/>
                      <a:gd name="connsiteY4" fmla="*/ 589502 h 600075"/>
                      <a:gd name="connsiteX5" fmla="*/ 13500 w 1104900"/>
                      <a:gd name="connsiteY5" fmla="*/ 517502 h 600075"/>
                      <a:gd name="connsiteX6" fmla="*/ 13500 w 1104900"/>
                      <a:gd name="connsiteY6" fmla="*/ 85500 h 600075"/>
                      <a:gd name="connsiteX7" fmla="*/ 85500 w 1104900"/>
                      <a:gd name="connsiteY7" fmla="*/ 13500 h 600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04900" h="600075">
                        <a:moveTo>
                          <a:pt x="1021502" y="13500"/>
                        </a:moveTo>
                        <a:cubicBezTo>
                          <a:pt x="1061266" y="13500"/>
                          <a:pt x="1093502" y="45735"/>
                          <a:pt x="1093502" y="85500"/>
                        </a:cubicBezTo>
                        <a:lnTo>
                          <a:pt x="1093502" y="517502"/>
                        </a:lnTo>
                        <a:cubicBezTo>
                          <a:pt x="1093502" y="557266"/>
                          <a:pt x="1061266" y="589502"/>
                          <a:pt x="1021502" y="589502"/>
                        </a:cubicBezTo>
                        <a:lnTo>
                          <a:pt x="85500" y="589502"/>
                        </a:lnTo>
                        <a:cubicBezTo>
                          <a:pt x="45735" y="589502"/>
                          <a:pt x="13500" y="557266"/>
                          <a:pt x="13500" y="517502"/>
                        </a:cubicBezTo>
                        <a:lnTo>
                          <a:pt x="13500" y="85500"/>
                        </a:lnTo>
                        <a:cubicBezTo>
                          <a:pt x="13500" y="45735"/>
                          <a:pt x="45735" y="13500"/>
                          <a:pt x="85500" y="13500"/>
                        </a:cubicBezTo>
                        <a:close/>
                      </a:path>
                    </a:pathLst>
                  </a:custGeom>
                  <a:noFill/>
                  <a:ln w="18000" cap="flat">
                    <a:solidFill>
                      <a:srgbClr val="0000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GB" sz="1100" dirty="0">
                        <a:latin typeface="CMU Typewriter Text Variable Wi" panose="02000603000000000000" pitchFamily="2" charset="0"/>
                        <a:ea typeface="CMU Typewriter Text Variable Wi" panose="02000603000000000000" pitchFamily="2" charset="0"/>
                        <a:cs typeface="CMU Typewriter Text Variable Wi" panose="02000603000000000000" pitchFamily="2" charset="0"/>
                      </a:rPr>
                      <a:t>Laser</a:t>
                    </a:r>
                  </a:p>
                </p:txBody>
              </p:sp>
            </p:grpSp>
            <p:sp>
              <p:nvSpPr>
                <p:cNvPr id="53" name="Gráfico 5">
                  <a:extLst>
                    <a:ext uri="{FF2B5EF4-FFF2-40B4-BE49-F238E27FC236}">
                      <a16:creationId xmlns:a16="http://schemas.microsoft.com/office/drawing/2014/main" id="{7D56DDA5-5AEF-4712-B86E-D2B39EA1E4EE}"/>
                    </a:ext>
                  </a:extLst>
                </p:cNvPr>
                <p:cNvSpPr/>
                <p:nvPr/>
              </p:nvSpPr>
              <p:spPr>
                <a:xfrm>
                  <a:off x="7779741" y="3129244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Optical Attenuator</a:t>
                  </a:r>
                </a:p>
              </p:txBody>
            </p:sp>
            <p:grpSp>
              <p:nvGrpSpPr>
                <p:cNvPr id="54" name="Agrupar 53">
                  <a:extLst>
                    <a:ext uri="{FF2B5EF4-FFF2-40B4-BE49-F238E27FC236}">
                      <a16:creationId xmlns:a16="http://schemas.microsoft.com/office/drawing/2014/main" id="{D94210DB-D655-4FAE-8074-5D913032AE37}"/>
                    </a:ext>
                  </a:extLst>
                </p:cNvPr>
                <p:cNvGrpSpPr/>
                <p:nvPr/>
              </p:nvGrpSpPr>
              <p:grpSpPr>
                <a:xfrm>
                  <a:off x="6289341" y="3128681"/>
                  <a:ext cx="1495163" cy="600075"/>
                  <a:chOff x="4787824" y="3135743"/>
                  <a:chExt cx="1495163" cy="600075"/>
                </a:xfrm>
              </p:grpSpPr>
              <p:pic>
                <p:nvPicPr>
                  <p:cNvPr id="55" name="Gráfico 54">
                    <a:extLst>
                      <a:ext uri="{FF2B5EF4-FFF2-40B4-BE49-F238E27FC236}">
                        <a16:creationId xmlns:a16="http://schemas.microsoft.com/office/drawing/2014/main" id="{F004A9D8-DE02-4A85-9FB5-63DF10EA1E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82937" y="3411705"/>
                    <a:ext cx="400050" cy="66675"/>
                  </a:xfrm>
                  <a:prstGeom prst="rect">
                    <a:avLst/>
                  </a:prstGeom>
                </p:spPr>
              </p:pic>
              <p:sp>
                <p:nvSpPr>
                  <p:cNvPr id="56" name="Gráfico 5">
                    <a:extLst>
                      <a:ext uri="{FF2B5EF4-FFF2-40B4-BE49-F238E27FC236}">
                        <a16:creationId xmlns:a16="http://schemas.microsoft.com/office/drawing/2014/main" id="{EB1B98F9-C6E1-44AB-AD2C-C850D7D80C13}"/>
                      </a:ext>
                    </a:extLst>
                  </p:cNvPr>
                  <p:cNvSpPr/>
                  <p:nvPr/>
                </p:nvSpPr>
                <p:spPr>
                  <a:xfrm>
                    <a:off x="4787824" y="3135743"/>
                    <a:ext cx="1104900" cy="600075"/>
                  </a:xfrm>
                  <a:custGeom>
                    <a:avLst/>
                    <a:gdLst>
                      <a:gd name="connsiteX0" fmla="*/ 1021502 w 1104900"/>
                      <a:gd name="connsiteY0" fmla="*/ 13500 h 600075"/>
                      <a:gd name="connsiteX1" fmla="*/ 1093502 w 1104900"/>
                      <a:gd name="connsiteY1" fmla="*/ 85500 h 600075"/>
                      <a:gd name="connsiteX2" fmla="*/ 1093502 w 1104900"/>
                      <a:gd name="connsiteY2" fmla="*/ 517502 h 600075"/>
                      <a:gd name="connsiteX3" fmla="*/ 1021502 w 1104900"/>
                      <a:gd name="connsiteY3" fmla="*/ 589502 h 600075"/>
                      <a:gd name="connsiteX4" fmla="*/ 85500 w 1104900"/>
                      <a:gd name="connsiteY4" fmla="*/ 589502 h 600075"/>
                      <a:gd name="connsiteX5" fmla="*/ 13500 w 1104900"/>
                      <a:gd name="connsiteY5" fmla="*/ 517502 h 600075"/>
                      <a:gd name="connsiteX6" fmla="*/ 13500 w 1104900"/>
                      <a:gd name="connsiteY6" fmla="*/ 85500 h 600075"/>
                      <a:gd name="connsiteX7" fmla="*/ 85500 w 1104900"/>
                      <a:gd name="connsiteY7" fmla="*/ 13500 h 600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04900" h="600075">
                        <a:moveTo>
                          <a:pt x="1021502" y="13500"/>
                        </a:moveTo>
                        <a:cubicBezTo>
                          <a:pt x="1061266" y="13500"/>
                          <a:pt x="1093502" y="45735"/>
                          <a:pt x="1093502" y="85500"/>
                        </a:cubicBezTo>
                        <a:lnTo>
                          <a:pt x="1093502" y="517502"/>
                        </a:lnTo>
                        <a:cubicBezTo>
                          <a:pt x="1093502" y="557266"/>
                          <a:pt x="1061266" y="589502"/>
                          <a:pt x="1021502" y="589502"/>
                        </a:cubicBezTo>
                        <a:lnTo>
                          <a:pt x="85500" y="589502"/>
                        </a:lnTo>
                        <a:cubicBezTo>
                          <a:pt x="45735" y="589502"/>
                          <a:pt x="13500" y="557266"/>
                          <a:pt x="13500" y="517502"/>
                        </a:cubicBezTo>
                        <a:lnTo>
                          <a:pt x="13500" y="85500"/>
                        </a:lnTo>
                        <a:cubicBezTo>
                          <a:pt x="13500" y="45735"/>
                          <a:pt x="45735" y="13500"/>
                          <a:pt x="85500" y="13500"/>
                        </a:cubicBezTo>
                        <a:close/>
                      </a:path>
                    </a:pathLst>
                  </a:custGeom>
                  <a:noFill/>
                  <a:ln w="18000" cap="flat">
                    <a:solidFill>
                      <a:srgbClr val="000000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GB" sz="1100" dirty="0">
                        <a:latin typeface="CMU Typewriter Text Variable Wi" panose="02000603000000000000" pitchFamily="2" charset="0"/>
                        <a:ea typeface="CMU Typewriter Text Variable Wi" panose="02000603000000000000" pitchFamily="2" charset="0"/>
                        <a:cs typeface="CMU Typewriter Text Variable Wi" panose="02000603000000000000" pitchFamily="2" charset="0"/>
                      </a:rPr>
                      <a:t>Intensity</a:t>
                    </a:r>
                  </a:p>
                  <a:p>
                    <a:pPr algn="ctr"/>
                    <a:r>
                      <a:rPr lang="en-GB" sz="1100" dirty="0">
                        <a:latin typeface="CMU Typewriter Text Variable Wi" panose="02000603000000000000" pitchFamily="2" charset="0"/>
                        <a:ea typeface="CMU Typewriter Text Variable Wi" panose="02000603000000000000" pitchFamily="2" charset="0"/>
                        <a:cs typeface="CMU Typewriter Text Variable Wi" panose="02000603000000000000" pitchFamily="2" charset="0"/>
                      </a:rPr>
                      <a:t>Modulator</a:t>
                    </a:r>
                  </a:p>
                </p:txBody>
              </p:sp>
            </p:grpSp>
          </p:grpSp>
          <p:sp>
            <p:nvSpPr>
              <p:cNvPr id="100" name="Gráfico 5">
                <a:extLst>
                  <a:ext uri="{FF2B5EF4-FFF2-40B4-BE49-F238E27FC236}">
                    <a16:creationId xmlns:a16="http://schemas.microsoft.com/office/drawing/2014/main" id="{E2665FB5-4221-4AC0-B25C-37A189A0115E}"/>
                  </a:ext>
                </a:extLst>
              </p:cNvPr>
              <p:cNvSpPr/>
              <p:nvPr/>
            </p:nvSpPr>
            <p:spPr>
              <a:xfrm>
                <a:off x="3867149" y="149802"/>
                <a:ext cx="4876801" cy="1698693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ysDash"/>
                <a:bevel/>
              </a:ln>
            </p:spPr>
            <p:txBody>
              <a:bodyPr rtlCol="0" anchor="b"/>
              <a:lstStyle/>
              <a:p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  Alice</a:t>
                </a:r>
              </a:p>
            </p:txBody>
          </p:sp>
        </p:grpSp>
        <p:grpSp>
          <p:nvGrpSpPr>
            <p:cNvPr id="104" name="Agrupar 103">
              <a:extLst>
                <a:ext uri="{FF2B5EF4-FFF2-40B4-BE49-F238E27FC236}">
                  <a16:creationId xmlns:a16="http://schemas.microsoft.com/office/drawing/2014/main" id="{F33D458F-70DC-43F5-AAC9-3D394B130248}"/>
                </a:ext>
              </a:extLst>
            </p:cNvPr>
            <p:cNvGrpSpPr/>
            <p:nvPr/>
          </p:nvGrpSpPr>
          <p:grpSpPr>
            <a:xfrm>
              <a:off x="4406086" y="-230139"/>
              <a:ext cx="1495163" cy="600075"/>
              <a:chOff x="4787824" y="3135743"/>
              <a:chExt cx="1495163" cy="600075"/>
            </a:xfrm>
          </p:grpSpPr>
          <p:pic>
            <p:nvPicPr>
              <p:cNvPr id="109" name="Gráfico 108">
                <a:extLst>
                  <a:ext uri="{FF2B5EF4-FFF2-40B4-BE49-F238E27FC236}">
                    <a16:creationId xmlns:a16="http://schemas.microsoft.com/office/drawing/2014/main" id="{FA4BFB38-9FA1-443D-93EE-29A03D719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82937" y="3411705"/>
                <a:ext cx="400050" cy="66675"/>
              </a:xfrm>
              <a:prstGeom prst="rect">
                <a:avLst/>
              </a:prstGeom>
            </p:spPr>
          </p:pic>
          <p:sp>
            <p:nvSpPr>
              <p:cNvPr id="110" name="Gráfico 5">
                <a:extLst>
                  <a:ext uri="{FF2B5EF4-FFF2-40B4-BE49-F238E27FC236}">
                    <a16:creationId xmlns:a16="http://schemas.microsoft.com/office/drawing/2014/main" id="{F7DBAC45-2E77-459C-AE90-05232A82EAD6}"/>
                  </a:ext>
                </a:extLst>
              </p:cNvPr>
              <p:cNvSpPr/>
              <p:nvPr/>
            </p:nvSpPr>
            <p:spPr>
              <a:xfrm>
                <a:off x="4787824" y="3135743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Data</a:t>
                </a:r>
              </a:p>
            </p:txBody>
          </p:sp>
        </p:grpSp>
        <p:sp>
          <p:nvSpPr>
            <p:cNvPr id="108" name="Gráfico 5">
              <a:extLst>
                <a:ext uri="{FF2B5EF4-FFF2-40B4-BE49-F238E27FC236}">
                  <a16:creationId xmlns:a16="http://schemas.microsoft.com/office/drawing/2014/main" id="{9C0874CD-3915-47AB-AF1F-3C9180FAF4C2}"/>
                </a:ext>
              </a:extLst>
            </p:cNvPr>
            <p:cNvSpPr/>
            <p:nvPr/>
          </p:nvSpPr>
          <p:spPr>
            <a:xfrm>
              <a:off x="5898366" y="-230139"/>
              <a:ext cx="1104900" cy="600075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pPr algn="ctr"/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Encoder</a:t>
              </a:r>
            </a:p>
          </p:txBody>
        </p:sp>
        <p:cxnSp>
          <p:nvCxnSpPr>
            <p:cNvPr id="3" name="Conexão reta unidirecional 2">
              <a:extLst>
                <a:ext uri="{FF2B5EF4-FFF2-40B4-BE49-F238E27FC236}">
                  <a16:creationId xmlns:a16="http://schemas.microsoft.com/office/drawing/2014/main" id="{0F362EB9-1966-4C5E-9719-B46399F23514}"/>
                </a:ext>
              </a:extLst>
            </p:cNvPr>
            <p:cNvCxnSpPr>
              <a:cxnSpLocks/>
            </p:cNvCxnSpPr>
            <p:nvPr/>
          </p:nvCxnSpPr>
          <p:spPr>
            <a:xfrm>
              <a:off x="6442364" y="369936"/>
              <a:ext cx="0" cy="1745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9E8D589-ADFB-47F6-BF7C-FD30BA4119FD}"/>
              </a:ext>
            </a:extLst>
          </p:cNvPr>
          <p:cNvGrpSpPr/>
          <p:nvPr/>
        </p:nvGrpSpPr>
        <p:grpSpPr>
          <a:xfrm>
            <a:off x="1921995" y="2170765"/>
            <a:ext cx="6087827" cy="1698693"/>
            <a:chOff x="-731520" y="2317464"/>
            <a:chExt cx="6087827" cy="1698693"/>
          </a:xfrm>
        </p:grpSpPr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C77D4AAB-33AA-4067-9BE8-F0E73E5B75D0}"/>
                </a:ext>
              </a:extLst>
            </p:cNvPr>
            <p:cNvGrpSpPr/>
            <p:nvPr/>
          </p:nvGrpSpPr>
          <p:grpSpPr>
            <a:xfrm>
              <a:off x="1009055" y="3236017"/>
              <a:ext cx="4087580" cy="600638"/>
              <a:chOff x="4797061" y="3128681"/>
              <a:chExt cx="4087580" cy="6006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4377E0D6-FE47-4CBC-9F0B-620938979DD5}"/>
                  </a:ext>
                </a:extLst>
              </p:cNvPr>
              <p:cNvGrpSpPr/>
              <p:nvPr/>
            </p:nvGrpSpPr>
            <p:grpSpPr>
              <a:xfrm>
                <a:off x="4797061" y="3128681"/>
                <a:ext cx="1495163" cy="600075"/>
                <a:chOff x="4787824" y="3135743"/>
                <a:chExt cx="1495163" cy="600075"/>
              </a:xfrm>
            </p:grpSpPr>
            <p:pic>
              <p:nvPicPr>
                <p:cNvPr id="125" name="Gráfico 124">
                  <a:extLst>
                    <a:ext uri="{FF2B5EF4-FFF2-40B4-BE49-F238E27FC236}">
                      <a16:creationId xmlns:a16="http://schemas.microsoft.com/office/drawing/2014/main" id="{20359797-4C14-47D6-8D15-90E3F54FE0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2937" y="3411705"/>
                  <a:ext cx="400050" cy="66675"/>
                </a:xfrm>
                <a:prstGeom prst="rect">
                  <a:avLst/>
                </a:prstGeom>
              </p:spPr>
            </p:pic>
            <p:sp>
              <p:nvSpPr>
                <p:cNvPr id="126" name="Gráfico 5">
                  <a:extLst>
                    <a:ext uri="{FF2B5EF4-FFF2-40B4-BE49-F238E27FC236}">
                      <a16:creationId xmlns:a16="http://schemas.microsoft.com/office/drawing/2014/main" id="{ED881541-FF48-4209-B389-40A242520A14}"/>
                    </a:ext>
                  </a:extLst>
                </p:cNvPr>
                <p:cNvSpPr/>
                <p:nvPr/>
              </p:nvSpPr>
              <p:spPr>
                <a:xfrm>
                  <a:off x="4787824" y="3135743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Laser</a:t>
                  </a:r>
                </a:p>
              </p:txBody>
            </p:sp>
          </p:grpSp>
          <p:sp>
            <p:nvSpPr>
              <p:cNvPr id="121" name="Gráfico 5">
                <a:extLst>
                  <a:ext uri="{FF2B5EF4-FFF2-40B4-BE49-F238E27FC236}">
                    <a16:creationId xmlns:a16="http://schemas.microsoft.com/office/drawing/2014/main" id="{EBAF4C04-4BFD-4B16-A60F-8ACC76F855E0}"/>
                  </a:ext>
                </a:extLst>
              </p:cNvPr>
              <p:cNvSpPr/>
              <p:nvPr/>
            </p:nvSpPr>
            <p:spPr>
              <a:xfrm>
                <a:off x="7779741" y="3129244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Optical Attenuator</a:t>
                </a:r>
              </a:p>
            </p:txBody>
          </p:sp>
          <p:grpSp>
            <p:nvGrpSpPr>
              <p:cNvPr id="122" name="Agrupar 121">
                <a:extLst>
                  <a:ext uri="{FF2B5EF4-FFF2-40B4-BE49-F238E27FC236}">
                    <a16:creationId xmlns:a16="http://schemas.microsoft.com/office/drawing/2014/main" id="{392A37C3-6CA7-4EB9-9D82-6837B415522C}"/>
                  </a:ext>
                </a:extLst>
              </p:cNvPr>
              <p:cNvGrpSpPr/>
              <p:nvPr/>
            </p:nvGrpSpPr>
            <p:grpSpPr>
              <a:xfrm>
                <a:off x="6289341" y="3128681"/>
                <a:ext cx="1495163" cy="600075"/>
                <a:chOff x="4787824" y="3135743"/>
                <a:chExt cx="1495163" cy="600075"/>
              </a:xfrm>
            </p:grpSpPr>
            <p:pic>
              <p:nvPicPr>
                <p:cNvPr id="123" name="Gráfico 122">
                  <a:extLst>
                    <a:ext uri="{FF2B5EF4-FFF2-40B4-BE49-F238E27FC236}">
                      <a16:creationId xmlns:a16="http://schemas.microsoft.com/office/drawing/2014/main" id="{6A3063D7-6317-4B0D-A832-CF943CAA4B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2937" y="3411705"/>
                  <a:ext cx="400050" cy="66675"/>
                </a:xfrm>
                <a:prstGeom prst="rect">
                  <a:avLst/>
                </a:prstGeom>
              </p:spPr>
            </p:pic>
            <p:sp>
              <p:nvSpPr>
                <p:cNvPr id="124" name="Gráfico 5">
                  <a:extLst>
                    <a:ext uri="{FF2B5EF4-FFF2-40B4-BE49-F238E27FC236}">
                      <a16:creationId xmlns:a16="http://schemas.microsoft.com/office/drawing/2014/main" id="{1D9CCEA9-85C5-40F8-878B-45C0DBD645E3}"/>
                    </a:ext>
                  </a:extLst>
                </p:cNvPr>
                <p:cNvSpPr/>
                <p:nvPr/>
              </p:nvSpPr>
              <p:spPr>
                <a:xfrm>
                  <a:off x="4787824" y="3135743"/>
                  <a:ext cx="1104900" cy="600075"/>
                </a:xfrm>
                <a:custGeom>
                  <a:avLst/>
                  <a:gdLst>
                    <a:gd name="connsiteX0" fmla="*/ 1021502 w 1104900"/>
                    <a:gd name="connsiteY0" fmla="*/ 13500 h 600075"/>
                    <a:gd name="connsiteX1" fmla="*/ 1093502 w 1104900"/>
                    <a:gd name="connsiteY1" fmla="*/ 85500 h 600075"/>
                    <a:gd name="connsiteX2" fmla="*/ 1093502 w 1104900"/>
                    <a:gd name="connsiteY2" fmla="*/ 517502 h 600075"/>
                    <a:gd name="connsiteX3" fmla="*/ 1021502 w 1104900"/>
                    <a:gd name="connsiteY3" fmla="*/ 589502 h 600075"/>
                    <a:gd name="connsiteX4" fmla="*/ 85500 w 1104900"/>
                    <a:gd name="connsiteY4" fmla="*/ 589502 h 600075"/>
                    <a:gd name="connsiteX5" fmla="*/ 13500 w 1104900"/>
                    <a:gd name="connsiteY5" fmla="*/ 517502 h 600075"/>
                    <a:gd name="connsiteX6" fmla="*/ 13500 w 1104900"/>
                    <a:gd name="connsiteY6" fmla="*/ 85500 h 600075"/>
                    <a:gd name="connsiteX7" fmla="*/ 85500 w 1104900"/>
                    <a:gd name="connsiteY7" fmla="*/ 13500 h 600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4900" h="600075">
                      <a:moveTo>
                        <a:pt x="1021502" y="13500"/>
                      </a:moveTo>
                      <a:cubicBezTo>
                        <a:pt x="1061266" y="13500"/>
                        <a:pt x="1093502" y="45735"/>
                        <a:pt x="1093502" y="85500"/>
                      </a:cubicBezTo>
                      <a:lnTo>
                        <a:pt x="1093502" y="517502"/>
                      </a:lnTo>
                      <a:cubicBezTo>
                        <a:pt x="1093502" y="557266"/>
                        <a:pt x="1061266" y="589502"/>
                        <a:pt x="1021502" y="589502"/>
                      </a:cubicBezTo>
                      <a:lnTo>
                        <a:pt x="85500" y="589502"/>
                      </a:lnTo>
                      <a:cubicBezTo>
                        <a:pt x="45735" y="589502"/>
                        <a:pt x="13500" y="557266"/>
                        <a:pt x="13500" y="517502"/>
                      </a:cubicBezTo>
                      <a:lnTo>
                        <a:pt x="13500" y="85500"/>
                      </a:lnTo>
                      <a:cubicBezTo>
                        <a:pt x="13500" y="45735"/>
                        <a:pt x="45735" y="13500"/>
                        <a:pt x="85500" y="13500"/>
                      </a:cubicBezTo>
                      <a:close/>
                    </a:path>
                  </a:pathLst>
                </a:custGeom>
                <a:noFill/>
                <a:ln w="18000" cap="flat">
                  <a:solidFill>
                    <a:srgbClr val="000000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Intensity</a:t>
                  </a:r>
                </a:p>
                <a:p>
                  <a:pPr algn="ctr"/>
                  <a:r>
                    <a:rPr lang="en-GB" sz="1100" dirty="0">
                      <a:latin typeface="CMU Typewriter Text Variable Wi" panose="02000603000000000000" pitchFamily="2" charset="0"/>
                      <a:ea typeface="CMU Typewriter Text Variable Wi" panose="02000603000000000000" pitchFamily="2" charset="0"/>
                      <a:cs typeface="CMU Typewriter Text Variable Wi" panose="02000603000000000000" pitchFamily="2" charset="0"/>
                    </a:rPr>
                    <a:t>Modulator</a:t>
                  </a:r>
                </a:p>
              </p:txBody>
            </p:sp>
          </p:grpSp>
        </p:grpSp>
        <p:sp>
          <p:nvSpPr>
            <p:cNvPr id="119" name="Gráfico 5">
              <a:extLst>
                <a:ext uri="{FF2B5EF4-FFF2-40B4-BE49-F238E27FC236}">
                  <a16:creationId xmlns:a16="http://schemas.microsoft.com/office/drawing/2014/main" id="{B17CBEAB-4275-4EF8-852F-A669C70759F9}"/>
                </a:ext>
              </a:extLst>
            </p:cNvPr>
            <p:cNvSpPr/>
            <p:nvPr/>
          </p:nvSpPr>
          <p:spPr>
            <a:xfrm>
              <a:off x="-731520" y="2317464"/>
              <a:ext cx="6087827" cy="1698693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ysDash"/>
              <a:bevel/>
            </a:ln>
          </p:spPr>
          <p:txBody>
            <a:bodyPr rtlCol="0" anchor="b"/>
            <a:lstStyle/>
            <a:p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  Eve</a:t>
              </a:r>
            </a:p>
          </p:txBody>
        </p: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C7D058E5-723E-4C6C-A929-5AA6CEACCBF8}"/>
                </a:ext>
              </a:extLst>
            </p:cNvPr>
            <p:cNvGrpSpPr/>
            <p:nvPr/>
          </p:nvGrpSpPr>
          <p:grpSpPr>
            <a:xfrm>
              <a:off x="1018443" y="2461398"/>
              <a:ext cx="1495163" cy="600075"/>
              <a:chOff x="4787824" y="3135743"/>
              <a:chExt cx="1495163" cy="600075"/>
            </a:xfrm>
          </p:grpSpPr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B62994B5-15D4-4C06-AB6D-D5A5B9980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82937" y="3411705"/>
                <a:ext cx="400050" cy="66675"/>
              </a:xfrm>
              <a:prstGeom prst="rect">
                <a:avLst/>
              </a:prstGeom>
            </p:spPr>
          </p:pic>
          <p:sp>
            <p:nvSpPr>
              <p:cNvPr id="117" name="Gráfico 5">
                <a:extLst>
                  <a:ext uri="{FF2B5EF4-FFF2-40B4-BE49-F238E27FC236}">
                    <a16:creationId xmlns:a16="http://schemas.microsoft.com/office/drawing/2014/main" id="{BAD864A3-923B-4A99-8F3C-EFD4F501EAE4}"/>
                  </a:ext>
                </a:extLst>
              </p:cNvPr>
              <p:cNvSpPr/>
              <p:nvPr/>
            </p:nvSpPr>
            <p:spPr>
              <a:xfrm>
                <a:off x="4787824" y="3135743"/>
                <a:ext cx="1104900" cy="600075"/>
              </a:xfrm>
              <a:custGeom>
                <a:avLst/>
                <a:gdLst>
                  <a:gd name="connsiteX0" fmla="*/ 1021502 w 1104900"/>
                  <a:gd name="connsiteY0" fmla="*/ 13500 h 600075"/>
                  <a:gd name="connsiteX1" fmla="*/ 1093502 w 1104900"/>
                  <a:gd name="connsiteY1" fmla="*/ 85500 h 600075"/>
                  <a:gd name="connsiteX2" fmla="*/ 1093502 w 1104900"/>
                  <a:gd name="connsiteY2" fmla="*/ 517502 h 600075"/>
                  <a:gd name="connsiteX3" fmla="*/ 1021502 w 1104900"/>
                  <a:gd name="connsiteY3" fmla="*/ 589502 h 600075"/>
                  <a:gd name="connsiteX4" fmla="*/ 85500 w 1104900"/>
                  <a:gd name="connsiteY4" fmla="*/ 589502 h 600075"/>
                  <a:gd name="connsiteX5" fmla="*/ 13500 w 1104900"/>
                  <a:gd name="connsiteY5" fmla="*/ 517502 h 600075"/>
                  <a:gd name="connsiteX6" fmla="*/ 13500 w 1104900"/>
                  <a:gd name="connsiteY6" fmla="*/ 85500 h 600075"/>
                  <a:gd name="connsiteX7" fmla="*/ 85500 w 1104900"/>
                  <a:gd name="connsiteY7" fmla="*/ 1350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4900" h="600075">
                    <a:moveTo>
                      <a:pt x="1021502" y="13500"/>
                    </a:moveTo>
                    <a:cubicBezTo>
                      <a:pt x="1061266" y="13500"/>
                      <a:pt x="1093502" y="45735"/>
                      <a:pt x="1093502" y="85500"/>
                    </a:cubicBezTo>
                    <a:lnTo>
                      <a:pt x="1093502" y="517502"/>
                    </a:lnTo>
                    <a:cubicBezTo>
                      <a:pt x="1093502" y="557266"/>
                      <a:pt x="1061266" y="589502"/>
                      <a:pt x="1021502" y="589502"/>
                    </a:cubicBezTo>
                    <a:lnTo>
                      <a:pt x="85500" y="589502"/>
                    </a:lnTo>
                    <a:cubicBezTo>
                      <a:pt x="45735" y="589502"/>
                      <a:pt x="13500" y="557266"/>
                      <a:pt x="13500" y="517502"/>
                    </a:cubicBezTo>
                    <a:lnTo>
                      <a:pt x="13500" y="85500"/>
                    </a:lnTo>
                    <a:cubicBezTo>
                      <a:pt x="13500" y="45735"/>
                      <a:pt x="45735" y="13500"/>
                      <a:pt x="85500" y="13500"/>
                    </a:cubicBezTo>
                    <a:close/>
                  </a:path>
                </a:pathLst>
              </a:custGeom>
              <a:noFill/>
              <a:ln w="18000" cap="flat">
                <a:solidFill>
                  <a:srgbClr val="000000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pPr algn="ctr"/>
                <a:r>
                  <a:rPr lang="en-GB" sz="1100" dirty="0">
                    <a:latin typeface="CMU Typewriter Text Variable Wi" panose="02000603000000000000" pitchFamily="2" charset="0"/>
                    <a:ea typeface="CMU Typewriter Text Variable Wi" panose="02000603000000000000" pitchFamily="2" charset="0"/>
                    <a:cs typeface="CMU Typewriter Text Variable Wi" panose="02000603000000000000" pitchFamily="2" charset="0"/>
                  </a:rPr>
                  <a:t>Data</a:t>
                </a:r>
              </a:p>
            </p:txBody>
          </p:sp>
        </p:grpSp>
        <p:sp>
          <p:nvSpPr>
            <p:cNvPr id="114" name="Gráfico 5">
              <a:extLst>
                <a:ext uri="{FF2B5EF4-FFF2-40B4-BE49-F238E27FC236}">
                  <a16:creationId xmlns:a16="http://schemas.microsoft.com/office/drawing/2014/main" id="{95DAD6FD-EC36-4E78-9DF7-B0567663E64E}"/>
                </a:ext>
              </a:extLst>
            </p:cNvPr>
            <p:cNvSpPr/>
            <p:nvPr/>
          </p:nvSpPr>
          <p:spPr>
            <a:xfrm>
              <a:off x="2510723" y="2461398"/>
              <a:ext cx="1104900" cy="600075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pPr algn="ctr"/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Encoder</a:t>
              </a:r>
            </a:p>
          </p:txBody>
        </p:sp>
        <p:cxnSp>
          <p:nvCxnSpPr>
            <p:cNvPr id="115" name="Conexão reta unidirecional 114">
              <a:extLst>
                <a:ext uri="{FF2B5EF4-FFF2-40B4-BE49-F238E27FC236}">
                  <a16:creationId xmlns:a16="http://schemas.microsoft.com/office/drawing/2014/main" id="{429DFDB6-5CA9-4AC6-8CEF-22ADA74F65FB}"/>
                </a:ext>
              </a:extLst>
            </p:cNvPr>
            <p:cNvCxnSpPr>
              <a:cxnSpLocks/>
            </p:cNvCxnSpPr>
            <p:nvPr/>
          </p:nvCxnSpPr>
          <p:spPr>
            <a:xfrm>
              <a:off x="3054721" y="3061473"/>
              <a:ext cx="0" cy="1745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7" name="Gráfico 126">
              <a:extLst>
                <a:ext uri="{FF2B5EF4-FFF2-40B4-BE49-F238E27FC236}">
                  <a16:creationId xmlns:a16="http://schemas.microsoft.com/office/drawing/2014/main" id="{90A5F5C4-C0B5-4B92-9B70-F4B47079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629" y="2748606"/>
              <a:ext cx="400050" cy="66675"/>
            </a:xfrm>
            <a:prstGeom prst="rect">
              <a:avLst/>
            </a:prstGeom>
          </p:spPr>
        </p:pic>
        <p:sp>
          <p:nvSpPr>
            <p:cNvPr id="128" name="Gráfico 5">
              <a:extLst>
                <a:ext uri="{FF2B5EF4-FFF2-40B4-BE49-F238E27FC236}">
                  <a16:creationId xmlns:a16="http://schemas.microsoft.com/office/drawing/2014/main" id="{06595B78-BBD8-463B-A7B0-4C2FE82CD3C7}"/>
                </a:ext>
              </a:extLst>
            </p:cNvPr>
            <p:cNvSpPr/>
            <p:nvPr/>
          </p:nvSpPr>
          <p:spPr>
            <a:xfrm>
              <a:off x="-467484" y="2459912"/>
              <a:ext cx="1104900" cy="600075"/>
            </a:xfrm>
            <a:custGeom>
              <a:avLst/>
              <a:gdLst>
                <a:gd name="connsiteX0" fmla="*/ 1021502 w 1104900"/>
                <a:gd name="connsiteY0" fmla="*/ 13500 h 600075"/>
                <a:gd name="connsiteX1" fmla="*/ 1093502 w 1104900"/>
                <a:gd name="connsiteY1" fmla="*/ 85500 h 600075"/>
                <a:gd name="connsiteX2" fmla="*/ 1093502 w 1104900"/>
                <a:gd name="connsiteY2" fmla="*/ 517502 h 600075"/>
                <a:gd name="connsiteX3" fmla="*/ 1021502 w 1104900"/>
                <a:gd name="connsiteY3" fmla="*/ 589502 h 600075"/>
                <a:gd name="connsiteX4" fmla="*/ 85500 w 1104900"/>
                <a:gd name="connsiteY4" fmla="*/ 589502 h 600075"/>
                <a:gd name="connsiteX5" fmla="*/ 13500 w 1104900"/>
                <a:gd name="connsiteY5" fmla="*/ 517502 h 600075"/>
                <a:gd name="connsiteX6" fmla="*/ 13500 w 1104900"/>
                <a:gd name="connsiteY6" fmla="*/ 85500 h 600075"/>
                <a:gd name="connsiteX7" fmla="*/ 85500 w 1104900"/>
                <a:gd name="connsiteY7" fmla="*/ 13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900" h="600075">
                  <a:moveTo>
                    <a:pt x="1021502" y="13500"/>
                  </a:moveTo>
                  <a:cubicBezTo>
                    <a:pt x="1061266" y="13500"/>
                    <a:pt x="1093502" y="45735"/>
                    <a:pt x="1093502" y="85500"/>
                  </a:cubicBezTo>
                  <a:lnTo>
                    <a:pt x="1093502" y="517502"/>
                  </a:lnTo>
                  <a:cubicBezTo>
                    <a:pt x="1093502" y="557266"/>
                    <a:pt x="1061266" y="589502"/>
                    <a:pt x="1021502" y="589502"/>
                  </a:cubicBezTo>
                  <a:lnTo>
                    <a:pt x="85500" y="589502"/>
                  </a:lnTo>
                  <a:cubicBezTo>
                    <a:pt x="45735" y="589502"/>
                    <a:pt x="13500" y="557266"/>
                    <a:pt x="13500" y="517502"/>
                  </a:cubicBezTo>
                  <a:lnTo>
                    <a:pt x="13500" y="85500"/>
                  </a:lnTo>
                  <a:cubicBezTo>
                    <a:pt x="13500" y="45735"/>
                    <a:pt x="45735" y="13500"/>
                    <a:pt x="85500" y="13500"/>
                  </a:cubicBezTo>
                  <a:close/>
                </a:path>
              </a:pathLst>
            </a:custGeom>
            <a:noFill/>
            <a:ln w="18000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pPr algn="ctr"/>
              <a:r>
                <a:rPr lang="en-GB" sz="1100" dirty="0">
                  <a:latin typeface="CMU Typewriter Text Variable Wi" panose="02000603000000000000" pitchFamily="2" charset="0"/>
                  <a:ea typeface="CMU Typewriter Text Variable Wi" panose="02000603000000000000" pitchFamily="2" charset="0"/>
                  <a:cs typeface="CMU Typewriter Text Variable Wi" panose="02000603000000000000" pitchFamily="2" charset="0"/>
                </a:rPr>
                <a:t>Detector</a:t>
              </a:r>
            </a:p>
          </p:txBody>
        </p:sp>
      </p:grp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EBDA2715-19EE-4D56-B7DA-F7B183ECDC17}"/>
              </a:ext>
            </a:extLst>
          </p:cNvPr>
          <p:cNvCxnSpPr>
            <a:cxnSpLocks/>
          </p:cNvCxnSpPr>
          <p:nvPr/>
        </p:nvCxnSpPr>
        <p:spPr>
          <a:xfrm flipV="1">
            <a:off x="7750150" y="3353006"/>
            <a:ext cx="1089050" cy="12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797610DD-1EB3-4FBA-8AB8-FB4AC129B41F}"/>
              </a:ext>
            </a:extLst>
          </p:cNvPr>
          <p:cNvGrpSpPr/>
          <p:nvPr/>
        </p:nvGrpSpPr>
        <p:grpSpPr>
          <a:xfrm>
            <a:off x="2744451" y="1401290"/>
            <a:ext cx="2206917" cy="921694"/>
            <a:chOff x="2657475" y="1401266"/>
            <a:chExt cx="2293894" cy="911946"/>
          </a:xfrm>
        </p:grpSpPr>
        <p:cxnSp>
          <p:nvCxnSpPr>
            <p:cNvPr id="131" name="Conexão: Ângulo Reto 130">
              <a:extLst>
                <a:ext uri="{FF2B5EF4-FFF2-40B4-BE49-F238E27FC236}">
                  <a16:creationId xmlns:a16="http://schemas.microsoft.com/office/drawing/2014/main" id="{DA6043AB-BDFE-4A52-A125-BF6C5F6BF5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60969" y="1401266"/>
              <a:ext cx="1490400" cy="666956"/>
            </a:xfrm>
            <a:prstGeom prst="bentConnector3">
              <a:avLst>
                <a:gd name="adj1" fmla="val -272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xão: Ângulo Reto 135">
              <a:extLst>
                <a:ext uri="{FF2B5EF4-FFF2-40B4-BE49-F238E27FC236}">
                  <a16:creationId xmlns:a16="http://schemas.microsoft.com/office/drawing/2014/main" id="{15030118-8FBF-4B5F-9042-2098D44A3925}"/>
                </a:ext>
              </a:extLst>
            </p:cNvPr>
            <p:cNvCxnSpPr/>
            <p:nvPr/>
          </p:nvCxnSpPr>
          <p:spPr>
            <a:xfrm rot="10800000" flipV="1">
              <a:off x="2657475" y="2065867"/>
              <a:ext cx="803494" cy="247345"/>
            </a:xfrm>
            <a:prstGeom prst="bentConnector3">
              <a:avLst>
                <a:gd name="adj1" fmla="val 9978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14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948C0B-2415-413C-9C5B-1FF6E548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0534" y="1023728"/>
            <a:ext cx="12192000" cy="61821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282F7E-C9B0-4FED-99AF-74CA51E6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57" y="84667"/>
            <a:ext cx="5762625" cy="11239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9914BBA-D496-4936-93F0-ACE4CA86A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31" y="1208617"/>
            <a:ext cx="51720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1303F21-C9E6-4872-BF9D-A6DC030C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8720" y="1431128"/>
            <a:ext cx="11396749" cy="5778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167A3C-6BCA-4E70-B03A-0E3A077E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2" y="32185"/>
            <a:ext cx="9744075" cy="12573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77BE23-C1A6-4A02-B606-330693E8D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023" y="1104523"/>
            <a:ext cx="4991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8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BF53BE5-05ED-4893-BD68-D5DCCF8AF96A}"/>
              </a:ext>
            </a:extLst>
          </p:cNvPr>
          <p:cNvGrpSpPr/>
          <p:nvPr/>
        </p:nvGrpSpPr>
        <p:grpSpPr>
          <a:xfrm>
            <a:off x="2617124" y="2395797"/>
            <a:ext cx="6957752" cy="2066406"/>
            <a:chOff x="4915939" y="4616420"/>
            <a:chExt cx="6957752" cy="206640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5CD1FB50-A77C-48D3-97E9-56AF14B25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2" r="1320" b="9524"/>
            <a:stretch/>
          </p:blipFill>
          <p:spPr>
            <a:xfrm>
              <a:off x="4915939" y="4616420"/>
              <a:ext cx="6957752" cy="904875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3D47A5A-B5F5-4548-8CCB-96D3D13CE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2" t="19349"/>
            <a:stretch/>
          </p:blipFill>
          <p:spPr>
            <a:xfrm>
              <a:off x="6254288" y="5953038"/>
              <a:ext cx="4356042" cy="729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10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8000" cap="flat">
          <a:solidFill>
            <a:srgbClr val="000000"/>
          </a:solidFill>
          <a:prstDash val="solid"/>
          <a:bevel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38</Words>
  <Application>Microsoft Office PowerPoint</Application>
  <PresentationFormat>Ecrã Panorâmico</PresentationFormat>
  <Paragraphs>27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Typewriter Text Variable Wi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Joao Antonio</cp:lastModifiedBy>
  <cp:revision>17</cp:revision>
  <dcterms:created xsi:type="dcterms:W3CDTF">2018-11-23T10:49:19Z</dcterms:created>
  <dcterms:modified xsi:type="dcterms:W3CDTF">2018-12-03T10:20:48Z</dcterms:modified>
</cp:coreProperties>
</file>