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13765-A94A-415D-9421-AD0D4A20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B1F62-3DD3-40B2-BCD2-4853F6E24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6C0B7-8C4F-4032-94C5-A5555CC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C330FA-88FB-4E80-A899-98B20EA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28803C-BABC-45EE-A032-846B95C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97AB-7BAF-401D-BE95-82959A84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75CB7E-521E-429E-AD0E-0CDFBC14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6187A8-F836-43F4-BCC7-106AF3B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1613E1-297F-40C5-9800-B523418B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E3529A-AC25-4DE8-9E13-0F66243A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7548CF-0822-4E9D-B266-BB432025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10BA41-38BC-4356-BA59-931695488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56A2E-6416-44D5-B73A-AEAA0B50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DA733E-9911-4449-8B7C-CC97B0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961B3E-33BB-4C6A-A9F9-645DBF7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74F10-214A-460F-A1D6-EF5EE34B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8675EF-8CDC-4E5E-B28E-D33402230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B3AD9B-B9EE-474A-BEDF-B4DC509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3AB8C2-38F6-4233-82F5-E09B2204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DE7733-8EB0-404D-89DC-3B82C027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615D-4510-4B8E-B61E-BA79B39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5AACBC-8CB4-4B53-9DAC-3BCC4BC7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EBE826-032E-4386-ADEB-18DD966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0BC1B8-C932-45EB-8164-288B072A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B272CB-546E-4D6C-882C-749F62E8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59BF3-CB1F-4D6D-A7FF-6FE87B46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2357-56CE-4F60-A967-F7D7923D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2AD067-FF5F-493C-AB90-927376F3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80E8B-4EE5-475B-AEFF-7559B078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2E4674-6BAD-4C0A-A778-D1E1B55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15B5-0829-4244-8679-398171B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BB57-6AD5-4DC7-862C-F00D898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61DC48-0BA4-431A-B0C8-9056A203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AA0C8F-97AC-438F-883D-D78D0198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773316-CEE2-40A8-8678-FB01280BF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3391B-C63D-47B9-9757-199077EB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118944-4677-43DE-B072-7458CDAC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C9208A4-C0BA-4FC0-9062-4CDDFA3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EAC3A4A-2BD3-434B-BE03-3487FAD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218D1-E45C-4E2E-8254-F05F1CD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82671BC-6858-416A-90CA-124D4529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E1DE13-BC09-413C-8035-F43E5BBF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659DD4-874D-452F-B0A2-FF28D01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60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4C9C54-1C38-4C29-BBC3-7DE5A8A3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E73622A-E282-499F-A239-56D98E7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C824D-D607-48DF-BCC1-4E6E67E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E2DC3-45E7-40D4-A919-57304B40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A0BFB4-2552-4CC6-8476-E75C46E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6B070E-7356-4EA8-918B-ED8C4EBF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AAEB18-0F7A-416D-92F3-A654F4F0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4081CF-F11C-4188-8FF0-712DC6C6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60F47F-5675-4251-8B03-DF61F279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593B-B273-467A-BCB9-3B46F9F7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867F26F-6FE9-4792-9532-75802A129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D56F605-99D2-4B36-92E5-70B7455F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E794D12-02BF-48FC-89C9-7BF0823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09BDE5E-74E1-4275-A88A-46C5DD74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8BE24FB-A977-4718-B72B-2FF0A46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ED6E97C-61D9-4BC4-9AE1-02D77815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3BB6FF8-7DEA-4DE3-A773-84D1E61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D56EE-DE16-41C6-8639-4A28C56C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A8C6-FF6F-4F8F-942E-89BFB6A8B502}" type="datetimeFigureOut">
              <a:rPr lang="en-GB" smtClean="0"/>
              <a:t>15/10/2018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17F3E4-3990-4685-B060-930E8CF8C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456E03-C80E-49C5-AE41-12EBE4BB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5D17-3FEA-4794-9637-BE258AD116E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17/06/relationships/model3d" Target="../media/model3d2.glb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17/06/relationships/model3d" Target="../media/model3d3.glb"/><Relationship Id="rId10" Type="http://schemas.microsoft.com/office/2017/06/relationships/model3d" Target="../media/model3d4.glb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8257544"/>
                  </p:ext>
                </p:extLst>
              </p:nvPr>
            </p:nvGraphicFramePr>
            <p:xfrm rot="5400000">
              <a:off x="9580681" y="167779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 descr="Hemisfério Cinza-Escuro">
                <a:extLst>
                  <a:ext uri="{FF2B5EF4-FFF2-40B4-BE49-F238E27FC236}">
                    <a16:creationId xmlns:a16="http://schemas.microsoft.com/office/drawing/2014/main" id="{4C0A6430-845D-4595-AA50-9F5772C729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9580681" y="1677790"/>
                <a:ext cx="2520000" cy="2050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8672489"/>
                  </p:ext>
                </p:extLst>
              </p:nvPr>
            </p:nvGraphicFramePr>
            <p:xfrm rot="5400000">
              <a:off x="5745084" y="319450"/>
              <a:ext cx="2520000" cy="2050277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520000" cy="2050277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 ax="-7273096" ay="2602264" az="-788577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117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Modelo 3D 7" descr="Hemisfério Cinza-Escuro">
                <a:extLst>
                  <a:ext uri="{FF2B5EF4-FFF2-40B4-BE49-F238E27FC236}">
                    <a16:creationId xmlns:a16="http://schemas.microsoft.com/office/drawing/2014/main" id="{EFF03A91-F0CC-44AA-BBC4-EAE8617A2E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745084" y="319450"/>
                <a:ext cx="2520000" cy="2050277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687353-C682-45B3-AE3A-9642BC8482FF}"/>
              </a:ext>
            </a:extLst>
          </p:cNvPr>
          <p:cNvSpPr txBox="1"/>
          <p:nvPr/>
        </p:nvSpPr>
        <p:spPr>
          <a:xfrm>
            <a:off x="1363078" y="4556526"/>
            <a:ext cx="2918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Beamsplitter</a:t>
            </a:r>
            <a:endParaRPr lang="en-GB" sz="40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DDC7F4-AD77-4527-B346-621745C88054}"/>
              </a:ext>
            </a:extLst>
          </p:cNvPr>
          <p:cNvSpPr txBox="1"/>
          <p:nvPr/>
        </p:nvSpPr>
        <p:spPr>
          <a:xfrm>
            <a:off x="5926207" y="5044727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UMZI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3032DB-9315-46C6-B6A2-24EC794EE825}"/>
              </a:ext>
            </a:extLst>
          </p:cNvPr>
          <p:cNvSpPr txBox="1"/>
          <p:nvPr/>
        </p:nvSpPr>
        <p:spPr>
          <a:xfrm>
            <a:off x="4899839" y="84588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1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29725C81-5BB3-490E-9F6C-76171678815C}"/>
              </a:ext>
            </a:extLst>
          </p:cNvPr>
          <p:cNvSpPr/>
          <p:nvPr/>
        </p:nvSpPr>
        <p:spPr>
          <a:xfrm>
            <a:off x="-2654434" y="3008355"/>
            <a:ext cx="6295910" cy="1286864"/>
          </a:xfrm>
          <a:prstGeom prst="arc">
            <a:avLst>
              <a:gd name="adj1" fmla="val 12374148"/>
              <a:gd name="adj2" fmla="val 20283640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61FE3538-256F-4B3D-B566-C2A466A9F870}"/>
              </a:ext>
            </a:extLst>
          </p:cNvPr>
          <p:cNvSpPr/>
          <p:nvPr/>
        </p:nvSpPr>
        <p:spPr>
          <a:xfrm rot="20774366">
            <a:off x="3424408" y="1308069"/>
            <a:ext cx="6295910" cy="1529597"/>
          </a:xfrm>
          <a:prstGeom prst="arc">
            <a:avLst>
              <a:gd name="adj1" fmla="val 10798193"/>
              <a:gd name="adj2" fmla="val 17691456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32B2152E-7383-40FF-BD75-D911A71BD11F}"/>
              </a:ext>
            </a:extLst>
          </p:cNvPr>
          <p:cNvSpPr/>
          <p:nvPr/>
        </p:nvSpPr>
        <p:spPr>
          <a:xfrm rot="825634" flipH="1">
            <a:off x="3437578" y="3358660"/>
            <a:ext cx="1660020" cy="586254"/>
          </a:xfrm>
          <a:prstGeom prst="arc">
            <a:avLst>
              <a:gd name="adj1" fmla="val 10798193"/>
              <a:gd name="adj2" fmla="val 0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BB842D6D-6676-4B6B-BB2A-A21BB1A54F0C}"/>
              </a:ext>
            </a:extLst>
          </p:cNvPr>
          <p:cNvSpPr/>
          <p:nvPr/>
        </p:nvSpPr>
        <p:spPr>
          <a:xfrm flipH="1">
            <a:off x="5037858" y="3293516"/>
            <a:ext cx="3297717" cy="1329110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53EDD5EE-3E4E-4356-A6A3-57BC36F5B15C}"/>
              </a:ext>
            </a:extLst>
          </p:cNvPr>
          <p:cNvSpPr/>
          <p:nvPr/>
        </p:nvSpPr>
        <p:spPr>
          <a:xfrm flipH="1">
            <a:off x="6376961" y="4622626"/>
            <a:ext cx="448542" cy="422101"/>
          </a:xfrm>
          <a:prstGeom prst="arc">
            <a:avLst>
              <a:gd name="adj1" fmla="val 10798193"/>
              <a:gd name="adj2" fmla="val 10794614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86C7DDEC-64C6-46D9-B950-E14669BE192E}"/>
              </a:ext>
            </a:extLst>
          </p:cNvPr>
          <p:cNvSpPr/>
          <p:nvPr/>
        </p:nvSpPr>
        <p:spPr>
          <a:xfrm rot="20011507" flipH="1" flipV="1">
            <a:off x="7028674" y="2137258"/>
            <a:ext cx="3614669" cy="1735618"/>
          </a:xfrm>
          <a:prstGeom prst="arc">
            <a:avLst>
              <a:gd name="adj1" fmla="val 11525221"/>
              <a:gd name="adj2" fmla="val 1933252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8918912" y="1068602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SPD</a:t>
            </a:r>
            <a:r>
              <a:rPr lang="en-GB" sz="4000" b="1" baseline="-25000" dirty="0"/>
              <a:t>2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746029"/>
                  </p:ext>
                </p:extLst>
              </p:nvPr>
            </p:nvGraphicFramePr>
            <p:xfrm>
              <a:off x="1498449" y="1816983"/>
              <a:ext cx="2640123" cy="273954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640123" cy="273954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455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8449" y="1816983"/>
                <a:ext cx="2640123" cy="273954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9C9B82-AAD8-4ED2-BE81-7DBC95ACA61D}"/>
              </a:ext>
            </a:extLst>
          </p:cNvPr>
          <p:cNvSpPr txBox="1"/>
          <p:nvPr/>
        </p:nvSpPr>
        <p:spPr>
          <a:xfrm>
            <a:off x="49650" y="25500"/>
            <a:ext cx="3642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Bob’s Apparatus</a:t>
            </a:r>
            <a:endParaRPr lang="en-GB" sz="4000" b="1" baseline="-25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279653-7C21-4CC7-9CBD-7578234E7B14}"/>
              </a:ext>
            </a:extLst>
          </p:cNvPr>
          <p:cNvSpPr txBox="1"/>
          <p:nvPr/>
        </p:nvSpPr>
        <p:spPr>
          <a:xfrm>
            <a:off x="4093535" y="293880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10%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031747-2074-4596-ADF1-1281F61565DE}"/>
              </a:ext>
            </a:extLst>
          </p:cNvPr>
          <p:cNvSpPr txBox="1"/>
          <p:nvPr/>
        </p:nvSpPr>
        <p:spPr>
          <a:xfrm>
            <a:off x="4009648" y="216566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90%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9F95BE01-3760-47EA-9481-A8D35F1B6C80}"/>
              </a:ext>
            </a:extLst>
          </p:cNvPr>
          <p:cNvSpPr/>
          <p:nvPr/>
        </p:nvSpPr>
        <p:spPr>
          <a:xfrm rot="20774366" flipH="1" flipV="1">
            <a:off x="3233669" y="3764945"/>
            <a:ext cx="1852002" cy="579635"/>
          </a:xfrm>
          <a:prstGeom prst="arc">
            <a:avLst>
              <a:gd name="adj1" fmla="val 10798193"/>
              <a:gd name="adj2" fmla="val 13819012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62CF3182-78D1-44CA-85C2-E4164A094065}"/>
              </a:ext>
            </a:extLst>
          </p:cNvPr>
          <p:cNvSpPr/>
          <p:nvPr/>
        </p:nvSpPr>
        <p:spPr>
          <a:xfrm rot="1588493" flipH="1">
            <a:off x="6993494" y="4299599"/>
            <a:ext cx="3614669" cy="1735618"/>
          </a:xfrm>
          <a:prstGeom prst="arc">
            <a:avLst>
              <a:gd name="adj1" fmla="val 11525221"/>
              <a:gd name="adj2" fmla="val 19332528"/>
            </a:avLst>
          </a:prstGeom>
          <a:ln w="76200">
            <a:solidFill>
              <a:schemeClr val="accent4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10855063-FB85-4605-A7C1-AA6CB8EEC786}"/>
              </a:ext>
            </a:extLst>
          </p:cNvPr>
          <p:cNvSpPr/>
          <p:nvPr/>
        </p:nvSpPr>
        <p:spPr>
          <a:xfrm>
            <a:off x="870635" y="2794476"/>
            <a:ext cx="7025679" cy="30593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DDC7F4-AD77-4527-B346-621745C88054}"/>
              </a:ext>
            </a:extLst>
          </p:cNvPr>
          <p:cNvSpPr txBox="1"/>
          <p:nvPr/>
        </p:nvSpPr>
        <p:spPr>
          <a:xfrm>
            <a:off x="870635" y="2794475"/>
            <a:ext cx="2861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Eve’s Apparatus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A4275B-C5D6-48B3-9919-735C4C92EC54}"/>
              </a:ext>
            </a:extLst>
          </p:cNvPr>
          <p:cNvSpPr txBox="1"/>
          <p:nvPr/>
        </p:nvSpPr>
        <p:spPr>
          <a:xfrm>
            <a:off x="9145222" y="4751805"/>
            <a:ext cx="294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Bob’s Apparatus</a:t>
            </a:r>
            <a:endParaRPr lang="en-GB" sz="3200" b="1" baseline="-250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4A3D392B-7738-45F4-8708-760F905462F9}"/>
              </a:ext>
            </a:extLst>
          </p:cNvPr>
          <p:cNvSpPr/>
          <p:nvPr/>
        </p:nvSpPr>
        <p:spPr>
          <a:xfrm rot="6985113">
            <a:off x="2095908" y="839705"/>
            <a:ext cx="4746140" cy="4641931"/>
          </a:xfrm>
          <a:prstGeom prst="arc">
            <a:avLst>
              <a:gd name="adj1" fmla="val 15029454"/>
              <a:gd name="adj2" fmla="val 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11EC1C13-0F3E-462C-838B-A571F3D6A30C}"/>
              </a:ext>
            </a:extLst>
          </p:cNvPr>
          <p:cNvSpPr/>
          <p:nvPr/>
        </p:nvSpPr>
        <p:spPr>
          <a:xfrm rot="10800000">
            <a:off x="6569712" y="1788490"/>
            <a:ext cx="5281670" cy="3509286"/>
          </a:xfrm>
          <a:prstGeom prst="arc">
            <a:avLst>
              <a:gd name="adj1" fmla="val 16530333"/>
              <a:gd name="adj2" fmla="val 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EB1DE5-8DD9-4DB8-B92B-4779C559B3F2}"/>
              </a:ext>
            </a:extLst>
          </p:cNvPr>
          <p:cNvSpPr txBox="1"/>
          <p:nvPr/>
        </p:nvSpPr>
        <p:spPr>
          <a:xfrm>
            <a:off x="93504" y="1705452"/>
            <a:ext cx="3103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Alice’s Apparatus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BEBA948E-307F-4D29-8205-715CE2873EB5}"/>
              </a:ext>
            </a:extLst>
          </p:cNvPr>
          <p:cNvCxnSpPr>
            <a:cxnSpLocks/>
          </p:cNvCxnSpPr>
          <p:nvPr/>
        </p:nvCxnSpPr>
        <p:spPr>
          <a:xfrm>
            <a:off x="1989356" y="940037"/>
            <a:ext cx="7949403" cy="4913832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171710"/>
                  </p:ext>
                </p:extLst>
              </p:nvPr>
            </p:nvGraphicFramePr>
            <p:xfrm>
              <a:off x="5885135" y="3014189"/>
              <a:ext cx="1202819" cy="124811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02819" cy="124811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 ay="18000000" az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744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Modelo 3D 6" descr="Beam">
                <a:extLst>
                  <a:ext uri="{FF2B5EF4-FFF2-40B4-BE49-F238E27FC236}">
                    <a16:creationId xmlns:a16="http://schemas.microsoft.com/office/drawing/2014/main" id="{89BBA01E-727C-483D-8EF0-EE2062EE90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5135" y="3014189"/>
                <a:ext cx="1202819" cy="1248114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36C2F3-2FB1-4998-BC14-DFC648011A27}"/>
              </a:ext>
            </a:extLst>
          </p:cNvPr>
          <p:cNvSpPr txBox="1"/>
          <p:nvPr/>
        </p:nvSpPr>
        <p:spPr>
          <a:xfrm>
            <a:off x="7269398" y="386250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0%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F3267E4-6EC2-463F-9907-03515D968527}"/>
              </a:ext>
            </a:extLst>
          </p:cNvPr>
          <p:cNvSpPr txBox="1"/>
          <p:nvPr/>
        </p:nvSpPr>
        <p:spPr>
          <a:xfrm>
            <a:off x="6829710" y="4637768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FEE8F73-6109-48F4-8865-CB1F756651F0}"/>
              </a:ext>
            </a:extLst>
          </p:cNvPr>
          <p:cNvSpPr txBox="1"/>
          <p:nvPr/>
        </p:nvSpPr>
        <p:spPr>
          <a:xfrm>
            <a:off x="5387370" y="425411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(1-t)%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4" name="Modelo 3D 33" descr="Cuboide Cinza-Claro">
                <a:extLst>
                  <a:ext uri="{FF2B5EF4-FFF2-40B4-BE49-F238E27FC236}">
                    <a16:creationId xmlns:a16="http://schemas.microsoft.com/office/drawing/2014/main" id="{380C57D9-CA4B-4670-B753-BCC14281F4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2625734"/>
                  </p:ext>
                </p:extLst>
              </p:nvPr>
            </p:nvGraphicFramePr>
            <p:xfrm>
              <a:off x="9348521" y="5021892"/>
              <a:ext cx="2539467" cy="1544097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539467" cy="154409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192918" ay="3895266" az="7343495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5803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4" name="Modelo 3D 33" descr="Cuboide Cinza-Claro">
                <a:extLst>
                  <a:ext uri="{FF2B5EF4-FFF2-40B4-BE49-F238E27FC236}">
                    <a16:creationId xmlns:a16="http://schemas.microsoft.com/office/drawing/2014/main" id="{380C57D9-CA4B-4670-B753-BCC14281F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8521" y="5021892"/>
                <a:ext cx="2539467" cy="154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5" name="Modelo 3D 34" descr="Cuboide Cinza-Claro">
                <a:extLst>
                  <a:ext uri="{FF2B5EF4-FFF2-40B4-BE49-F238E27FC236}">
                    <a16:creationId xmlns:a16="http://schemas.microsoft.com/office/drawing/2014/main" id="{C9C8C47D-D33A-46FF-8142-0299501C2C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93456"/>
                  </p:ext>
                </p:extLst>
              </p:nvPr>
            </p:nvGraphicFramePr>
            <p:xfrm>
              <a:off x="27382" y="-113613"/>
              <a:ext cx="2484702" cy="196592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484702" cy="19659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719724" ay="2708621" az="1270836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25803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5" name="Modelo 3D 34" descr="Cuboide Cinza-Claro">
                <a:extLst>
                  <a:ext uri="{FF2B5EF4-FFF2-40B4-BE49-F238E27FC236}">
                    <a16:creationId xmlns:a16="http://schemas.microsoft.com/office/drawing/2014/main" id="{C9C8C47D-D33A-46FF-8142-0299501C2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2" y="-113613"/>
                <a:ext cx="2484702" cy="196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Modelo 3D 37" descr="Cuboide Cinza-Escuro">
                <a:extLst>
                  <a:ext uri="{FF2B5EF4-FFF2-40B4-BE49-F238E27FC236}">
                    <a16:creationId xmlns:a16="http://schemas.microsoft.com/office/drawing/2014/main" id="{AB42B42F-5CAF-4B76-968E-3A216E4F78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850834"/>
                  </p:ext>
                </p:extLst>
              </p:nvPr>
            </p:nvGraphicFramePr>
            <p:xfrm>
              <a:off x="1025576" y="4020671"/>
              <a:ext cx="2576043" cy="139021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576043" cy="1390215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3600000" az="54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2661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Modelo 3D 37" descr="Cuboide Cinza-Escuro">
                <a:extLst>
                  <a:ext uri="{FF2B5EF4-FFF2-40B4-BE49-F238E27FC236}">
                    <a16:creationId xmlns:a16="http://schemas.microsoft.com/office/drawing/2014/main" id="{AB42B42F-5CAF-4B76-968E-3A216E4F78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576" y="4020671"/>
                <a:ext cx="2576043" cy="139021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687353-C682-45B3-AE3A-9642BC8482FF}"/>
              </a:ext>
            </a:extLst>
          </p:cNvPr>
          <p:cNvSpPr txBox="1"/>
          <p:nvPr/>
        </p:nvSpPr>
        <p:spPr>
          <a:xfrm>
            <a:off x="5387370" y="3133168"/>
            <a:ext cx="237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/>
              <a:t>Beamsplitter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91914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Ecrã Panorâmico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Antonio</dc:creator>
  <cp:lastModifiedBy>João António</cp:lastModifiedBy>
  <cp:revision>8</cp:revision>
  <dcterms:created xsi:type="dcterms:W3CDTF">2018-10-03T15:52:40Z</dcterms:created>
  <dcterms:modified xsi:type="dcterms:W3CDTF">2018-10-15T13:38:58Z</dcterms:modified>
</cp:coreProperties>
</file>