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2.glb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hyperlink" Target="https://www.remix3d.com/details/G009SX7VH395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2.glb"/><Relationship Id="rId16" Type="http://schemas.microsoft.com/office/2017/06/relationships/model3d" Target="../media/model3d4.glb"/><Relationship Id="rId20" Type="http://schemas.microsoft.com/office/2017/06/relationships/model3d" Target="../media/model3d5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17/06/relationships/model3d" Target="../media/model3d1.glb"/><Relationship Id="rId5" Type="http://schemas.microsoft.com/office/2017/06/relationships/model3d" Target="../media/model3d3.glb"/><Relationship Id="rId15" Type="http://schemas.openxmlformats.org/officeDocument/2006/relationships/image" Target="../media/image19.png"/><Relationship Id="rId23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image" Target="../media/image20.png"/><Relationship Id="rId4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823950-02F6-4F6D-9A58-E0C19DFB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6" y="0"/>
            <a:ext cx="65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96"/>
          <a:stretch/>
        </p:blipFill>
        <p:spPr>
          <a:xfrm>
            <a:off x="3789251" y="-407914"/>
            <a:ext cx="4613498" cy="48656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EBE1C-F117-419E-BBE0-CD531A432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67"/>
          <a:stretch/>
        </p:blipFill>
        <p:spPr>
          <a:xfrm>
            <a:off x="3789251" y="4853354"/>
            <a:ext cx="4613498" cy="2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6C53DD8-3A29-4327-8ABC-DF7E44349D13}"/>
              </a:ext>
            </a:extLst>
          </p:cNvPr>
          <p:cNvCxnSpPr>
            <a:cxnSpLocks/>
          </p:cNvCxnSpPr>
          <p:nvPr/>
        </p:nvCxnSpPr>
        <p:spPr>
          <a:xfrm flipV="1">
            <a:off x="2685591" y="2084573"/>
            <a:ext cx="4053278" cy="1219"/>
          </a:xfrm>
          <a:prstGeom prst="line">
            <a:avLst/>
          </a:prstGeom>
          <a:ln w="127000">
            <a:gradFill flip="none" rotWithShape="1">
              <a:gsLst>
                <a:gs pos="10000">
                  <a:schemeClr val="accent1"/>
                </a:gs>
                <a:gs pos="37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CEA4808-A3EA-4BD9-976E-B50F830F3B0D}"/>
              </a:ext>
            </a:extLst>
          </p:cNvPr>
          <p:cNvGrpSpPr/>
          <p:nvPr/>
        </p:nvGrpSpPr>
        <p:grpSpPr>
          <a:xfrm>
            <a:off x="8039949" y="1843101"/>
            <a:ext cx="3594472" cy="3797586"/>
            <a:chOff x="6331619" y="474280"/>
            <a:chExt cx="5743404" cy="58172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20784CC-67F4-4E31-999A-D7726E059505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9369041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493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4084" y="3217139"/>
                  <a:ext cx="315403" cy="437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AEB9A6-FDA7-4465-8954-B9431DDAFA69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91C84A5-2C4C-4686-B0E3-E7A070426A7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1" name="Modelo 3D 10" descr="Hemisfério Cinza-Escuro">
                    <a:extLst>
                      <a:ext uri="{FF2B5EF4-FFF2-40B4-BE49-F238E27FC236}">
                        <a16:creationId xmlns:a16="http://schemas.microsoft.com/office/drawing/2014/main" id="{0A57C88A-1F91-465A-A928-B114E22F0EA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3075325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961C8B-404C-4177-A213-326217C2AE3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49F32-B5DE-43BD-9071-5CF5285637BD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49F07B8-5914-472C-8CDD-3BC807A1BCE8}"/>
                </a:ext>
              </a:extLst>
            </p:cNvPr>
            <p:cNvSpPr txBox="1"/>
            <p:nvPr/>
          </p:nvSpPr>
          <p:spPr>
            <a:xfrm>
              <a:off x="7156602" y="1230244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EA64BB1-7D3A-4306-882D-145B8E0A86F9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7FB80A9-E582-48C4-B575-7B0B023D1822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2D578835-D05B-4DA3-840B-B1ECBD38731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254539DE-0267-4724-8BA3-345544109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E19D473-9996-4A6A-A441-49C681723876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9E7E8E3-58E0-4D39-923E-A6DAFCC97B61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1" name="Modelo 3D 20" descr="Hemisfério Cinza-Escuro">
                    <a:extLst>
                      <a:ext uri="{FF2B5EF4-FFF2-40B4-BE49-F238E27FC236}">
                        <a16:creationId xmlns:a16="http://schemas.microsoft.com/office/drawing/2014/main" id="{819CE141-C186-465D-9167-1473C21BA7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171193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7C8EF7-CA81-405F-A237-A8E398CF6B80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70DED650-4B24-4B18-BC6A-9F6F641BB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98A79BD-E123-420A-B95C-B8AEA46E6249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6" name="Modelo 3D 25" descr="Hemisfério Cinza-Escuro">
                    <a:extLst>
                      <a:ext uri="{FF2B5EF4-FFF2-40B4-BE49-F238E27FC236}">
                        <a16:creationId xmlns:a16="http://schemas.microsoft.com/office/drawing/2014/main" id="{DEBCF69D-3B9E-461F-9E75-5922A517FA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75185252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33B322-088C-4913-AE2B-C749FB69D08A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66DEF7-95B4-4F66-BCD4-16B1A7869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8AFE-3456-446F-9D18-82B4E543C27C}"/>
              </a:ext>
            </a:extLst>
          </p:cNvPr>
          <p:cNvSpPr txBox="1"/>
          <p:nvPr/>
        </p:nvSpPr>
        <p:spPr>
          <a:xfrm>
            <a:off x="201996" y="552963"/>
            <a:ext cx="1851102" cy="10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178773"/>
                  </p:ext>
                </p:extLst>
              </p:nvPr>
            </p:nvGraphicFramePr>
            <p:xfrm>
              <a:off x="3355625" y="986643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25" y="986643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288296D0-1ADD-480A-B257-BD191BBBC133}"/>
              </a:ext>
            </a:extLst>
          </p:cNvPr>
          <p:cNvSpPr/>
          <p:nvPr/>
        </p:nvSpPr>
        <p:spPr>
          <a:xfrm>
            <a:off x="231405" y="625596"/>
            <a:ext cx="4760210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B388F-02D6-454A-9776-8343503E7A32}"/>
              </a:ext>
            </a:extLst>
          </p:cNvPr>
          <p:cNvSpPr txBox="1"/>
          <p:nvPr/>
        </p:nvSpPr>
        <p:spPr>
          <a:xfrm>
            <a:off x="1253877" y="2529461"/>
            <a:ext cx="864334" cy="46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0D08-4BAC-4F0A-903A-77D8C5D95E32}"/>
              </a:ext>
            </a:extLst>
          </p:cNvPr>
          <p:cNvSpPr txBox="1"/>
          <p:nvPr/>
        </p:nvSpPr>
        <p:spPr>
          <a:xfrm>
            <a:off x="3137362" y="774593"/>
            <a:ext cx="1171319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2248977"/>
                  </p:ext>
                </p:extLst>
              </p:nvPr>
            </p:nvGraphicFramePr>
            <p:xfrm rot="10800000">
              <a:off x="4145123" y="1454859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 rot="10800000"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4145123" y="1454859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48968D9-AD54-4224-B7C7-C8C136D013FD}"/>
              </a:ext>
            </a:extLst>
          </p:cNvPr>
          <p:cNvSpPr txBox="1"/>
          <p:nvPr/>
        </p:nvSpPr>
        <p:spPr>
          <a:xfrm>
            <a:off x="3851199" y="2521168"/>
            <a:ext cx="1121976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895868"/>
                  </p:ext>
                </p:extLst>
              </p:nvPr>
            </p:nvGraphicFramePr>
            <p:xfrm>
              <a:off x="-684139" y="988129"/>
              <a:ext cx="4740368" cy="14759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40368" cy="147593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8257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139" y="988129"/>
                <a:ext cx="4740368" cy="147593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7B427C1-AA3E-4D7F-82BD-08217BE44898}"/>
              </a:ext>
            </a:extLst>
          </p:cNvPr>
          <p:cNvSpPr/>
          <p:nvPr/>
        </p:nvSpPr>
        <p:spPr>
          <a:xfrm>
            <a:off x="5087070" y="627823"/>
            <a:ext cx="2838984" cy="34687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59ED9-726E-4E71-97A9-AB853C8A7F93}"/>
              </a:ext>
            </a:extLst>
          </p:cNvPr>
          <p:cNvSpPr txBox="1"/>
          <p:nvPr/>
        </p:nvSpPr>
        <p:spPr>
          <a:xfrm>
            <a:off x="5042766" y="547424"/>
            <a:ext cx="185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Eve</a:t>
            </a:r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0979CA32-DE39-4028-B2EF-5B4B8E4ED9EB}"/>
              </a:ext>
            </a:extLst>
          </p:cNvPr>
          <p:cNvCxnSpPr>
            <a:cxnSpLocks/>
          </p:cNvCxnSpPr>
          <p:nvPr/>
        </p:nvCxnSpPr>
        <p:spPr>
          <a:xfrm flipV="1">
            <a:off x="7423508" y="2884130"/>
            <a:ext cx="3514615" cy="16636"/>
          </a:xfrm>
          <a:prstGeom prst="line">
            <a:avLst/>
          </a:prstGeom>
          <a:ln w="127000" cap="rnd">
            <a:gradFill flip="none" rotWithShape="1">
              <a:gsLst>
                <a:gs pos="72000">
                  <a:schemeClr val="accent1"/>
                </a:gs>
                <a:gs pos="25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558110"/>
                  </p:ext>
                </p:extLst>
              </p:nvPr>
            </p:nvGraphicFramePr>
            <p:xfrm>
              <a:off x="6897275" y="2392237"/>
              <a:ext cx="755335" cy="783778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755335" cy="78377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attrSrcUrl r:id="rId17"/>
                  <am3d:raster rName="Office3DRenderer" rVer="16.0.8326">
                    <am3d:blip r:embed="rId18"/>
                  </am3d:raster>
                  <am3d:objViewport viewportSz="9886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7275" y="2392237"/>
                <a:ext cx="755335" cy="783778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5EA5C74-1731-4DDF-BD65-1A6EC73B96BA}"/>
              </a:ext>
            </a:extLst>
          </p:cNvPr>
          <p:cNvGrpSpPr/>
          <p:nvPr/>
        </p:nvGrpSpPr>
        <p:grpSpPr>
          <a:xfrm rot="5400000">
            <a:off x="5293957" y="2964297"/>
            <a:ext cx="976368" cy="1108906"/>
            <a:chOff x="5495416" y="3633754"/>
            <a:chExt cx="976368" cy="1108906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8725398"/>
                    </p:ext>
                  </p:extLst>
                </p:nvPr>
              </p:nvGraphicFramePr>
              <p:xfrm rot="5400000">
                <a:off x="5767180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108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2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10800000">
                  <a:off x="5227688" y="3492764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625E605-022F-4E64-8D55-0692091764C3}"/>
                </a:ext>
              </a:extLst>
            </p:cNvPr>
            <p:cNvSpPr txBox="1"/>
            <p:nvPr/>
          </p:nvSpPr>
          <p:spPr>
            <a:xfrm rot="16200000">
              <a:off x="5431616" y="3697554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E1</a:t>
              </a:r>
            </a:p>
          </p:txBody>
        </p:sp>
      </p:grp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44866C23-0BC0-462A-B18E-6D94A66FE046}"/>
              </a:ext>
            </a:extLst>
          </p:cNvPr>
          <p:cNvCxnSpPr>
            <a:cxnSpLocks/>
          </p:cNvCxnSpPr>
          <p:nvPr/>
        </p:nvCxnSpPr>
        <p:spPr>
          <a:xfrm>
            <a:off x="5647310" y="2085737"/>
            <a:ext cx="14339" cy="149341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7C62B862-D743-47EF-B776-3F5771242692}"/>
              </a:ext>
            </a:extLst>
          </p:cNvPr>
          <p:cNvCxnSpPr/>
          <p:nvPr/>
        </p:nvCxnSpPr>
        <p:spPr>
          <a:xfrm>
            <a:off x="5520422" y="1876371"/>
            <a:ext cx="355600" cy="416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3414DD4-09D4-4742-927D-1B1BCC5BB9D9}"/>
              </a:ext>
            </a:extLst>
          </p:cNvPr>
          <p:cNvSpPr txBox="1"/>
          <p:nvPr/>
        </p:nvSpPr>
        <p:spPr>
          <a:xfrm>
            <a:off x="5597787" y="1498306"/>
            <a:ext cx="442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E</a:t>
            </a:r>
            <a:endParaRPr lang="en-GB" sz="3000" b="1" baseline="-250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1C253AF-A4CA-41CF-B694-64FECFA8EC5F}"/>
              </a:ext>
            </a:extLst>
          </p:cNvPr>
          <p:cNvSpPr txBox="1"/>
          <p:nvPr/>
        </p:nvSpPr>
        <p:spPr>
          <a:xfrm>
            <a:off x="5154109" y="2312618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E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5F85D47-9E2E-4EB0-AA94-BBD927BEB694}"/>
              </a:ext>
            </a:extLst>
          </p:cNvPr>
          <p:cNvGrpSpPr/>
          <p:nvPr/>
        </p:nvGrpSpPr>
        <p:grpSpPr>
          <a:xfrm rot="5400000">
            <a:off x="6340397" y="1515277"/>
            <a:ext cx="1166803" cy="918471"/>
            <a:chOff x="5495416" y="3633755"/>
            <a:chExt cx="1166803" cy="918471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545861"/>
                    </p:ext>
                  </p:extLst>
                </p:nvPr>
              </p:nvGraphicFramePr>
              <p:xfrm>
                <a:off x="5767181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54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3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5400000">
                  <a:off x="6274129" y="1853310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309A621-94AD-42F7-A3E2-2CA1D29F11CF}"/>
                </a:ext>
              </a:extLst>
            </p:cNvPr>
            <p:cNvSpPr txBox="1"/>
            <p:nvPr/>
          </p:nvSpPr>
          <p:spPr>
            <a:xfrm rot="16200000">
              <a:off x="5431616" y="3697555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C1DCD2-216E-40F6-B9D6-64180D38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4" y="-180975"/>
            <a:ext cx="11910793" cy="7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57</Words>
  <Application>Microsoft Office PowerPoint</Application>
  <PresentationFormat>Ecrã Panorâmico</PresentationFormat>
  <Paragraphs>48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30</cp:revision>
  <dcterms:created xsi:type="dcterms:W3CDTF">2018-10-17T15:07:39Z</dcterms:created>
  <dcterms:modified xsi:type="dcterms:W3CDTF">2018-11-19T11:22:03Z</dcterms:modified>
</cp:coreProperties>
</file>