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8"/>
    <a:srgbClr val="ADC1DE"/>
    <a:srgbClr val="EBEFF7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microsoft.com/office/2017/06/relationships/model3d" Target="../media/model3d2.glb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2.glb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hyperlink" Target="https://www.remix3d.com/details/G009SX7VH395" TargetMode="External"/><Relationship Id="rId7" Type="http://schemas.openxmlformats.org/officeDocument/2006/relationships/image" Target="../media/image17.png"/><Relationship Id="rId12" Type="http://schemas.microsoft.com/office/2017/06/relationships/model3d" Target="../media/model3d1.glb"/><Relationship Id="rId2" Type="http://schemas.microsoft.com/office/2017/06/relationships/model3d" Target="../media/model3d4.glb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17/06/relationships/model3d" Target="../media/model3d2.glb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17/06/relationships/model3d" Target="../media/model3d3.glb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EC0523-6F27-46B9-A2C3-F29AC772CD66}"/>
              </a:ext>
            </a:extLst>
          </p:cNvPr>
          <p:cNvGrpSpPr/>
          <p:nvPr/>
        </p:nvGrpSpPr>
        <p:grpSpPr>
          <a:xfrm>
            <a:off x="-952500" y="0"/>
            <a:ext cx="13027523" cy="6769100"/>
            <a:chOff x="-827618" y="474280"/>
            <a:chExt cx="12902641" cy="581722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17937" y="514709"/>
              <a:ext cx="2184124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Alice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2651261"/>
                    </p:ext>
                  </p:extLst>
                </p:nvPr>
              </p:nvGraphicFramePr>
              <p:xfrm>
                <a:off x="3938917" y="1026410"/>
                <a:ext cx="911891" cy="1743209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20717" cy="2028452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08523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0169" y="642476"/>
                  <a:ext cx="920717" cy="2028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4398608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08843" cy="779579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79690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3365" y="3904918"/>
                  <a:ext cx="508843" cy="77957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252636" y="600409"/>
              <a:ext cx="5616593" cy="29444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1459056" y="2846788"/>
              <a:ext cx="10198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Laser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3681388" y="776211"/>
              <a:ext cx="1382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/>
                <a:t>Intensity</a:t>
              </a:r>
            </a:p>
            <a:p>
              <a:pPr algn="ctr"/>
              <a:r>
                <a:rPr lang="en-GB" sz="2000" b="1" dirty="0"/>
                <a:t> Modulator</a:t>
              </a:r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384046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6">
                      <am3d:spPr>
                        <a:xfrm rot="5400000">
                          <a:off x="0" y="0"/>
                          <a:ext cx="1371516" cy="81054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7175885" y="1468601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2011206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6">
                      <am3d:spPr>
                        <a:xfrm rot="5400000">
                          <a:off x="0" y="0"/>
                          <a:ext cx="1371516" cy="81054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10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131356"/>
                    </p:ext>
                  </p:extLst>
                </p:nvPr>
              </p:nvGraphicFramePr>
              <p:xfrm rot="10800000">
                <a:off x="4870450" y="1578860"/>
                <a:ext cx="911891" cy="1743209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920717" cy="2028452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08523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4800718" y="1285324"/>
                  <a:ext cx="920717" cy="202845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2011206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6">
                      <am3d:spPr>
                        <a:xfrm rot="5400000">
                          <a:off x="0" y="0"/>
                          <a:ext cx="1371516" cy="81054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2685591" y="2085792"/>
              <a:ext cx="8249109" cy="26553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1943788"/>
                    </p:ext>
                  </p:extLst>
                </p:nvPr>
              </p:nvGraphicFramePr>
              <p:xfrm>
                <a:off x="-827618" y="1028163"/>
                <a:ext cx="5593181" cy="1741456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5647316" cy="2026413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38796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-952500" y="644516"/>
                  <a:ext cx="5647316" cy="202641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4611920" y="2837003"/>
              <a:ext cx="1323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/>
                <a:t>Optical</a:t>
              </a:r>
            </a:p>
            <a:p>
              <a:pPr algn="ctr"/>
              <a:r>
                <a:rPr lang="en-GB" sz="2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65"/>
              </p:ext>
            </p:extLst>
          </p:nvPr>
        </p:nvGraphicFramePr>
        <p:xfrm>
          <a:off x="1" y="2074025"/>
          <a:ext cx="12192000" cy="213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58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901806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2545959450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1832356598"/>
                    </a:ext>
                  </a:extLst>
                </a:gridCol>
                <a:gridCol w="898688">
                  <a:extLst>
                    <a:ext uri="{9D8B030D-6E8A-4147-A177-3AD203B41FA5}">
                      <a16:colId xmlns:a16="http://schemas.microsoft.com/office/drawing/2014/main" val="2431293828"/>
                    </a:ext>
                  </a:extLst>
                </a:gridCol>
                <a:gridCol w="1187112">
                  <a:extLst>
                    <a:ext uri="{9D8B030D-6E8A-4147-A177-3AD203B41FA5}">
                      <a16:colId xmlns:a16="http://schemas.microsoft.com/office/drawing/2014/main" val="3577953251"/>
                    </a:ext>
                  </a:extLst>
                </a:gridCol>
                <a:gridCol w="1287533">
                  <a:extLst>
                    <a:ext uri="{9D8B030D-6E8A-4147-A177-3AD203B41FA5}">
                      <a16:colId xmlns:a16="http://schemas.microsoft.com/office/drawing/2014/main" val="3562281758"/>
                    </a:ext>
                  </a:extLst>
                </a:gridCol>
                <a:gridCol w="1641423">
                  <a:extLst>
                    <a:ext uri="{9D8B030D-6E8A-4147-A177-3AD203B41FA5}">
                      <a16:colId xmlns:a16="http://schemas.microsoft.com/office/drawing/2014/main" val="2391989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extLst>
                  <a:ext uri="{0D108BD9-81ED-4DB2-BD59-A6C34878D82A}">
                    <a16:rowId xmlns:a16="http://schemas.microsoft.com/office/drawing/2014/main" val="22673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135282" marR="135282" marT="67641" marB="67641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0.0020583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0.0016881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0.22776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0.001729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0.0023946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0.00032631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4602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9383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8889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9173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9404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85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20361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40883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40034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40438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40748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1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34851"/>
              </p:ext>
            </p:extLst>
          </p:nvPr>
        </p:nvGraphicFramePr>
        <p:xfrm>
          <a:off x="48000" y="1622096"/>
          <a:ext cx="12096000" cy="361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354813" marR="354813" marT="177406" marB="177406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0.00013664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96289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864089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823950-02F6-4F6D-9A58-E0C19DFB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6" y="0"/>
            <a:ext cx="65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96"/>
          <a:stretch/>
        </p:blipFill>
        <p:spPr>
          <a:xfrm>
            <a:off x="3789251" y="-407914"/>
            <a:ext cx="4613498" cy="48656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EBE1C-F117-419E-BBE0-CD531A432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67"/>
          <a:stretch/>
        </p:blipFill>
        <p:spPr>
          <a:xfrm>
            <a:off x="3789251" y="4853354"/>
            <a:ext cx="4613498" cy="2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9892120-3EA3-4AE6-960D-FF63D44083C7}"/>
              </a:ext>
            </a:extLst>
          </p:cNvPr>
          <p:cNvGrpSpPr/>
          <p:nvPr/>
        </p:nvGrpSpPr>
        <p:grpSpPr>
          <a:xfrm>
            <a:off x="164410" y="146376"/>
            <a:ext cx="11863181" cy="6565249"/>
            <a:chOff x="677936" y="104076"/>
            <a:chExt cx="11863181" cy="6565249"/>
          </a:xfrm>
        </p:grpSpPr>
        <p:cxnSp>
          <p:nvCxnSpPr>
            <p:cNvPr id="83" name="Conexão reta 82">
              <a:extLst>
                <a:ext uri="{FF2B5EF4-FFF2-40B4-BE49-F238E27FC236}">
                  <a16:creationId xmlns:a16="http://schemas.microsoft.com/office/drawing/2014/main" id="{EB2D9E39-647B-47DB-A22C-C762A04B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27" y="1527145"/>
              <a:ext cx="0" cy="2271940"/>
            </a:xfrm>
            <a:prstGeom prst="line">
              <a:avLst/>
            </a:prstGeom>
            <a:ln w="127000" cap="rnd">
              <a:solidFill>
                <a:srgbClr val="FF0000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5F85D47-9E2E-4EB0-AA94-BBD927BEB694}"/>
                </a:ext>
              </a:extLst>
            </p:cNvPr>
            <p:cNvGrpSpPr/>
            <p:nvPr/>
          </p:nvGrpSpPr>
          <p:grpSpPr>
            <a:xfrm rot="5400000">
              <a:off x="7767388" y="951350"/>
              <a:ext cx="1162745" cy="803486"/>
              <a:chOff x="5499481" y="3628361"/>
              <a:chExt cx="1162745" cy="803486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26242418"/>
                      </p:ext>
                    </p:extLst>
                  </p:nvPr>
                </p:nvGraphicFramePr>
                <p:xfrm>
                  <a:off x="5767188" y="3917677"/>
                  <a:ext cx="895038" cy="514170"/>
                </p:xfrm>
                <a:graphic>
                  <a:graphicData uri="http://schemas.microsoft.com/office/drawing/2017/model3d">
                    <am3d:model3d r:embed="rId2">
                      <am3d:spPr>
                        <a:xfrm rot="5400000">
                          <a:off x="0" y="0"/>
                          <a:ext cx="895038" cy="51417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1200001"/>
                        <am3d:postTrans dx="0" dy="0" dz="0"/>
                      </am3d:trans>
                      <am3d:attrSrcUrl r:id="rId3"/>
                      <am3d:raster rName="Office3DRenderer" rVer="16.0.8326">
                        <am3d:blip r:embed="rId4"/>
                      </am3d:raster>
                      <am3d:objViewport viewportSz="12187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5400000">
                    <a:off x="7243057" y="1272161"/>
                    <a:ext cx="895038" cy="51417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4309A621-94AD-42F7-A3E2-2CA1D29F11CF}"/>
                  </a:ext>
                </a:extLst>
              </p:cNvPr>
              <p:cNvSpPr txBox="1"/>
              <p:nvPr/>
            </p:nvSpPr>
            <p:spPr>
              <a:xfrm rot="16200000">
                <a:off x="5500603" y="3627239"/>
                <a:ext cx="55175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E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1CEA4808-A3EA-4BD9-976E-B50F830F3B0D}"/>
                </a:ext>
              </a:extLst>
            </p:cNvPr>
            <p:cNvGrpSpPr/>
            <p:nvPr/>
          </p:nvGrpSpPr>
          <p:grpSpPr>
            <a:xfrm flipH="1">
              <a:off x="1513461" y="2871739"/>
              <a:ext cx="4094742" cy="3797586"/>
              <a:chOff x="5671120" y="474280"/>
              <a:chExt cx="6542759" cy="5817221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20784CC-67F4-4E31-999A-D7726E059505}"/>
                  </a:ext>
                </a:extLst>
              </p:cNvPr>
              <p:cNvSpPr txBox="1"/>
              <p:nvPr/>
            </p:nvSpPr>
            <p:spPr>
              <a:xfrm>
                <a:off x="10263217" y="474280"/>
                <a:ext cx="1828796" cy="123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Bob</a:t>
                </a:r>
              </a:p>
            </p:txBody>
          </p: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09369041"/>
                      </p:ext>
                    </p:extLst>
                  </p:nvPr>
                </p:nvGraphicFramePr>
                <p:xfrm>
                  <a:off x="8626740" y="3830084"/>
                  <a:ext cx="503965" cy="669954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503965" cy="669954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7650021" ay="5" az="7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4939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84084" y="3217139"/>
                    <a:ext cx="315403" cy="43735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5AEB9A6-FDA7-4465-8954-B9431DDAFA69}"/>
                  </a:ext>
                </a:extLst>
              </p:cNvPr>
              <p:cNvSpPr/>
              <p:nvPr/>
            </p:nvSpPr>
            <p:spPr>
              <a:xfrm>
                <a:off x="5671120" y="592388"/>
                <a:ext cx="6403904" cy="569911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091C84A5-2C4C-4686-B0E3-E7A070426A7B}"/>
                  </a:ext>
                </a:extLst>
              </p:cNvPr>
              <p:cNvGrpSpPr/>
              <p:nvPr/>
            </p:nvGrpSpPr>
            <p:grpSpPr>
              <a:xfrm>
                <a:off x="10698880" y="4368910"/>
                <a:ext cx="1422230" cy="1754566"/>
                <a:chOff x="10498855" y="5092810"/>
                <a:chExt cx="1422230" cy="175456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11" name="Modelo 3D 10" descr="Hemisfério Cinza-Escuro">
                      <a:extLst>
                        <a:ext uri="{FF2B5EF4-FFF2-40B4-BE49-F238E27FC236}">
                          <a16:creationId xmlns:a16="http://schemas.microsoft.com/office/drawing/2014/main" id="{0A57C88A-1F91-465A-A928-B114E22F0EA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30753254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7" name="Modelo 3D 26" descr="Hemisfério Cinza-Escuro">
                      <a:extLst>
                        <a:ext uri="{FF2B5EF4-FFF2-40B4-BE49-F238E27FC236}">
                          <a16:creationId xmlns:a16="http://schemas.microsoft.com/office/drawing/2014/main" id="{84E0CCAB-7D61-4B1B-ACAF-C110CFF4DB8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72840" y="56280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6961C8B-404C-4177-A213-326217C2AE3D}"/>
                    </a:ext>
                  </a:extLst>
                </p:cNvPr>
                <p:cNvSpPr txBox="1"/>
                <p:nvPr/>
              </p:nvSpPr>
              <p:spPr>
                <a:xfrm>
                  <a:off x="11140102" y="509281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M2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149F32-B5DE-43BD-9071-5CF5285637BD}"/>
                  </a:ext>
                </a:extLst>
              </p:cNvPr>
              <p:cNvSpPr txBox="1"/>
              <p:nvPr/>
            </p:nvSpPr>
            <p:spPr>
              <a:xfrm>
                <a:off x="8280649" y="3310233"/>
                <a:ext cx="11865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0.5 </a:t>
                </a:r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bit</a:t>
                </a:r>
                <a:endParaRPr lang="en-GB" sz="3000" b="1" baseline="-250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9F07B8-5914-472C-8CDD-3BC807A1BCE8}"/>
                  </a:ext>
                </a:extLst>
              </p:cNvPr>
              <p:cNvSpPr txBox="1"/>
              <p:nvPr/>
            </p:nvSpPr>
            <p:spPr>
              <a:xfrm>
                <a:off x="7156602" y="1230244"/>
                <a:ext cx="46198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</a:t>
                </a:r>
                <a:endParaRPr lang="en-GB" sz="3000" b="1" baseline="-250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EA64BB1-7D3A-4306-882D-145B8E0A86F9}"/>
                  </a:ext>
                </a:extLst>
              </p:cNvPr>
              <p:cNvSpPr txBox="1"/>
              <p:nvPr/>
            </p:nvSpPr>
            <p:spPr>
              <a:xfrm>
                <a:off x="6062747" y="2375994"/>
                <a:ext cx="7745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1-t</a:t>
                </a:r>
                <a:r>
                  <a:rPr lang="en-GB" sz="3000" b="1" baseline="-25000" dirty="0"/>
                  <a:t>B</a:t>
                </a:r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57FB80A9-E582-48C4-B575-7B0B023D1822}"/>
                  </a:ext>
                </a:extLst>
              </p:cNvPr>
              <p:cNvSpPr/>
              <p:nvPr/>
            </p:nvSpPr>
            <p:spPr>
              <a:xfrm>
                <a:off x="7698030" y="4174422"/>
                <a:ext cx="2246214" cy="942975"/>
              </a:xfrm>
              <a:prstGeom prst="hexagon">
                <a:avLst/>
              </a:prstGeom>
              <a:noFill/>
              <a:ln w="127000" cap="sq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2D578835-D05B-4DA3-840B-B1ECBD38731C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>
                <a:off x="9944244" y="464590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54539DE-0267-4724-8BA3-345544109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3630" y="4664959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EE19D473-9996-4A6A-A441-49C681723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3155" y="3741034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A9E7E8E3-58E0-4D39-923E-A6DAFCC97B61}"/>
                  </a:ext>
                </a:extLst>
              </p:cNvPr>
              <p:cNvGrpSpPr/>
              <p:nvPr/>
            </p:nvGrpSpPr>
            <p:grpSpPr>
              <a:xfrm>
                <a:off x="10708405" y="2568690"/>
                <a:ext cx="1505474" cy="1764086"/>
                <a:chOff x="10498855" y="5083290"/>
                <a:chExt cx="1505474" cy="176408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1" name="Modelo 3D 20" descr="Hemisfério Cinza-Escuro">
                      <a:extLst>
                        <a:ext uri="{FF2B5EF4-FFF2-40B4-BE49-F238E27FC236}">
                          <a16:creationId xmlns:a16="http://schemas.microsoft.com/office/drawing/2014/main" id="{819CE141-C186-465D-9167-1473C21BA77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160171193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7" name="Modelo 3D 76" descr="Hemisfério Cinza-Escuro">
                      <a:extLst>
                        <a:ext uri="{FF2B5EF4-FFF2-40B4-BE49-F238E27FC236}">
                          <a16:creationId xmlns:a16="http://schemas.microsoft.com/office/drawing/2014/main" id="{8814C08B-2BAE-475B-B167-0EC1D5CC6ACD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38373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97C8EF7-CA81-405F-A237-A8E398CF6B80}"/>
                    </a:ext>
                  </a:extLst>
                </p:cNvPr>
                <p:cNvSpPr txBox="1"/>
                <p:nvPr/>
              </p:nvSpPr>
              <p:spPr>
                <a:xfrm>
                  <a:off x="11223346" y="508329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M1</a:t>
                  </a:r>
                </a:p>
              </p:txBody>
            </p:sp>
          </p:grp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70DED650-4B24-4B18-BC6A-9F6F641BB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3155" y="2121870"/>
                <a:ext cx="0" cy="156113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F98A79BD-E123-420A-B95C-B8AEA46E6249}"/>
                  </a:ext>
                </a:extLst>
              </p:cNvPr>
              <p:cNvGrpSpPr/>
              <p:nvPr/>
            </p:nvGrpSpPr>
            <p:grpSpPr>
              <a:xfrm>
                <a:off x="10708405" y="1439130"/>
                <a:ext cx="1464755" cy="1271221"/>
                <a:chOff x="10498855" y="5576155"/>
                <a:chExt cx="1464755" cy="1271221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6" name="Modelo 3D 25" descr="Hemisfério Cinza-Escuro">
                      <a:extLst>
                        <a:ext uri="{FF2B5EF4-FFF2-40B4-BE49-F238E27FC236}">
                          <a16:creationId xmlns:a16="http://schemas.microsoft.com/office/drawing/2014/main" id="{DEBCF69D-3B9E-461F-9E75-5922A517FA0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75185252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Hemisfério Cinza-Escuro">
                      <a:extLst>
                        <a:ext uri="{FF2B5EF4-FFF2-40B4-BE49-F238E27FC236}">
                          <a16:creationId xmlns:a16="http://schemas.microsoft.com/office/drawing/2014/main" id="{FC13DA74-E81F-494C-9207-78A85F36B25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1237039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8933B322-088C-4913-AE2B-C749FB69D08A}"/>
                    </a:ext>
                  </a:extLst>
                </p:cNvPr>
                <p:cNvSpPr txBox="1"/>
                <p:nvPr/>
              </p:nvSpPr>
              <p:spPr>
                <a:xfrm>
                  <a:off x="11392620" y="5576155"/>
                  <a:ext cx="5709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B</a:t>
                  </a:r>
                </a:p>
              </p:txBody>
            </p:sp>
          </p:grpSp>
          <p:cxnSp>
            <p:nvCxnSpPr>
              <p:cNvPr id="29" name="Conexão reta 28">
                <a:extLst>
                  <a:ext uri="{FF2B5EF4-FFF2-40B4-BE49-F238E27FC236}">
                    <a16:creationId xmlns:a16="http://schemas.microsoft.com/office/drawing/2014/main" id="{5B66DEF7-95B4-4F66-BCD4-16B1A7869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4244" y="375055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BEE36418-412B-4D5B-9F6B-4CFCF914380C}"/>
                </a:ext>
              </a:extLst>
            </p:cNvPr>
            <p:cNvCxnSpPr/>
            <p:nvPr/>
          </p:nvCxnSpPr>
          <p:spPr>
            <a:xfrm>
              <a:off x="3124373" y="1471353"/>
              <a:ext cx="4871258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28139029-AFE9-4307-B18C-ACC14A0ADDFB}"/>
                </a:ext>
              </a:extLst>
            </p:cNvPr>
            <p:cNvGrpSpPr/>
            <p:nvPr/>
          </p:nvGrpSpPr>
          <p:grpSpPr>
            <a:xfrm>
              <a:off x="677936" y="104076"/>
              <a:ext cx="5675754" cy="2568157"/>
              <a:chOff x="-684139" y="552963"/>
              <a:chExt cx="5675754" cy="2568157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DBD0C3C7-29ED-49F2-967F-369CBA083FCB}"/>
                  </a:ext>
                </a:extLst>
              </p:cNvPr>
              <p:cNvGrpSpPr/>
              <p:nvPr/>
            </p:nvGrpSpPr>
            <p:grpSpPr>
              <a:xfrm>
                <a:off x="201996" y="552963"/>
                <a:ext cx="4789619" cy="2568157"/>
                <a:chOff x="201996" y="552963"/>
                <a:chExt cx="4789619" cy="2568157"/>
              </a:xfrm>
            </p:grpSpPr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FC6B8AFE-3456-446F-9D18-82B4E543C27C}"/>
                    </a:ext>
                  </a:extLst>
                </p:cNvPr>
                <p:cNvSpPr txBox="1"/>
                <p:nvPr/>
              </p:nvSpPr>
              <p:spPr>
                <a:xfrm>
                  <a:off x="201996" y="552963"/>
                  <a:ext cx="1851102" cy="104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b="1" dirty="0"/>
                    <a:t>Alice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42615578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4204174" y="580056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288296D0-1ADD-480A-B257-BD191BBBC133}"/>
                    </a:ext>
                  </a:extLst>
                </p:cNvPr>
                <p:cNvSpPr/>
                <p:nvPr/>
              </p:nvSpPr>
              <p:spPr>
                <a:xfrm>
                  <a:off x="231405" y="625596"/>
                  <a:ext cx="4760210" cy="24955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8EB388F-02D6-454A-9776-8343503E7A3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EF70D08-4BAC-4F0A-903A-77D8C5D95E32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704430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>
                      <a:off x="4993672" y="1048272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48968D9-AD54-4224-B7C7-C8C136D013F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77403447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4410" y="581542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7B427C1-AA3E-4D7F-82BD-08217BE44898}"/>
                </a:ext>
              </a:extLst>
            </p:cNvPr>
            <p:cNvSpPr/>
            <p:nvPr/>
          </p:nvSpPr>
          <p:spPr>
            <a:xfrm>
              <a:off x="6449144" y="627823"/>
              <a:ext cx="5342633" cy="5556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Conexão reta 81">
              <a:extLst>
                <a:ext uri="{FF2B5EF4-FFF2-40B4-BE49-F238E27FC236}">
                  <a16:creationId xmlns:a16="http://schemas.microsoft.com/office/drawing/2014/main" id="{CF42CE7C-082A-4DE8-AAF0-59B75936FCF7}"/>
                </a:ext>
              </a:extLst>
            </p:cNvPr>
            <p:cNvCxnSpPr>
              <a:cxnSpLocks/>
            </p:cNvCxnSpPr>
            <p:nvPr/>
          </p:nvCxnSpPr>
          <p:spPr>
            <a:xfrm>
              <a:off x="2243224" y="3926376"/>
              <a:ext cx="7099069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1359ED9-726E-4E71-97A9-AB853C8A7F93}"/>
                </a:ext>
              </a:extLst>
            </p:cNvPr>
            <p:cNvSpPr txBox="1"/>
            <p:nvPr/>
          </p:nvSpPr>
          <p:spPr>
            <a:xfrm>
              <a:off x="6404841" y="547424"/>
              <a:ext cx="1851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Eve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B526E8B8-2896-4CF9-91CC-E2B9D34DBC67}"/>
                </a:ext>
              </a:extLst>
            </p:cNvPr>
            <p:cNvGrpSpPr/>
            <p:nvPr/>
          </p:nvGrpSpPr>
          <p:grpSpPr>
            <a:xfrm flipH="1">
              <a:off x="6883803" y="2905418"/>
              <a:ext cx="5657314" cy="2346527"/>
              <a:chOff x="-684139" y="774593"/>
              <a:chExt cx="5657314" cy="2346527"/>
            </a:xfrm>
          </p:grpSpPr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E67319EE-795F-4B49-9822-8645BB28A74B}"/>
                  </a:ext>
                </a:extLst>
              </p:cNvPr>
              <p:cNvGrpSpPr/>
              <p:nvPr/>
            </p:nvGrpSpPr>
            <p:grpSpPr>
              <a:xfrm>
                <a:off x="1253877" y="774593"/>
                <a:ext cx="3719298" cy="2346527"/>
                <a:chOff x="1253877" y="774593"/>
                <a:chExt cx="3719298" cy="2346527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97711760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flipH="1">
                      <a:off x="7214975" y="3159768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95D24D92-6335-41EF-88A3-816951C46A9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5FA61B26-3C57-41D9-9F42-C41ED92E6A4A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5545761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 flipH="1">
                      <a:off x="6425477" y="3627984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CAF65951-94E6-4734-9CAB-327CAF70980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6523781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6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H="1">
                    <a:off x="7287223" y="3161254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C1DCD2-216E-40F6-B9D6-64180D38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4" y="-180975"/>
            <a:ext cx="11910793" cy="7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132</Words>
  <Application>Microsoft Office PowerPoint</Application>
  <PresentationFormat>Ecrã Panorâmico</PresentationFormat>
  <Paragraphs>107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40</cp:revision>
  <dcterms:created xsi:type="dcterms:W3CDTF">2018-10-17T15:07:39Z</dcterms:created>
  <dcterms:modified xsi:type="dcterms:W3CDTF">2019-01-15T13:02:08Z</dcterms:modified>
</cp:coreProperties>
</file>