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microsoft.com/office/2017/06/relationships/model3d" Target="../media/model3d3.glb"/><Relationship Id="rId5" Type="http://schemas.openxmlformats.org/officeDocument/2006/relationships/image" Target="../media/image2.png"/><Relationship Id="rId4" Type="http://schemas.microsoft.com/office/2017/06/relationships/model3d" Target="../media/model3d2.glb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F86CFD7-350E-415C-9909-620977800070}"/>
              </a:ext>
            </a:extLst>
          </p:cNvPr>
          <p:cNvSpPr txBox="1"/>
          <p:nvPr/>
        </p:nvSpPr>
        <p:spPr>
          <a:xfrm>
            <a:off x="341762" y="860784"/>
            <a:ext cx="2184124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AE33E1-D80A-4B4D-AF09-2A54F06A456A}"/>
              </a:ext>
            </a:extLst>
          </p:cNvPr>
          <p:cNvSpPr txBox="1"/>
          <p:nvPr/>
        </p:nvSpPr>
        <p:spPr>
          <a:xfrm>
            <a:off x="6341144" y="820355"/>
            <a:ext cx="1828796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Bob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FE6DE75-00C8-4237-A44C-460407874FD3}"/>
              </a:ext>
            </a:extLst>
          </p:cNvPr>
          <p:cNvCxnSpPr>
            <a:cxnSpLocks/>
          </p:cNvCxnSpPr>
          <p:nvPr/>
        </p:nvCxnSpPr>
        <p:spPr>
          <a:xfrm>
            <a:off x="2733216" y="2431867"/>
            <a:ext cx="7406750" cy="36075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8192463"/>
                  </p:ext>
                </p:extLst>
              </p:nvPr>
            </p:nvGraphicFramePr>
            <p:xfrm>
              <a:off x="-1106906" y="1374133"/>
              <a:ext cx="6598390" cy="174145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98390" cy="1741456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334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06906" y="1374133"/>
                <a:ext cx="6598390" cy="174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1748270"/>
                  </p:ext>
                </p:extLst>
              </p:nvPr>
            </p:nvGraphicFramePr>
            <p:xfrm>
              <a:off x="4205617" y="1372485"/>
              <a:ext cx="911891" cy="174320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5617" y="1372485"/>
                <a:ext cx="911891" cy="17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Modelo 3D 22" descr="Hemisfério Cinza-Escuro">
                <a:extLst>
                  <a:ext uri="{FF2B5EF4-FFF2-40B4-BE49-F238E27FC236}">
                    <a16:creationId xmlns:a16="http://schemas.microsoft.com/office/drawing/2014/main" id="{8A70D3C0-953F-47D9-B45A-F47E5B54D5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8476052"/>
                  </p:ext>
                </p:extLst>
              </p:nvPr>
            </p:nvGraphicFramePr>
            <p:xfrm rot="5400000">
              <a:off x="9293681" y="1958004"/>
              <a:ext cx="2100446" cy="1121559"/>
            </p:xfrm>
            <a:graphic>
              <a:graphicData uri="http://schemas.microsoft.com/office/drawing/2017/model3d">
                <am3d:model3d r:embed="rId6">
                  <am3d:spPr>
                    <a:xfrm rot="5400000">
                      <a:off x="0" y="0"/>
                      <a:ext cx="2100446" cy="1121559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8620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Modelo 3D 22" descr="Hemisfério Cinza-Escuro">
                <a:extLst>
                  <a:ext uri="{FF2B5EF4-FFF2-40B4-BE49-F238E27FC236}">
                    <a16:creationId xmlns:a16="http://schemas.microsoft.com/office/drawing/2014/main" id="{8A70D3C0-953F-47D9-B45A-F47E5B54D5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9293681" y="1958004"/>
                <a:ext cx="2100446" cy="1121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Modelo 3D 26" descr="Hemisfério Cinza-Escuro">
                <a:extLst>
                  <a:ext uri="{FF2B5EF4-FFF2-40B4-BE49-F238E27FC236}">
                    <a16:creationId xmlns:a16="http://schemas.microsoft.com/office/drawing/2014/main" id="{84E0CCAB-7D61-4B1B-ACAF-C110CFF4DB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5889348"/>
                  </p:ext>
                </p:extLst>
              </p:nvPr>
            </p:nvGraphicFramePr>
            <p:xfrm rot="5400000">
              <a:off x="10612801" y="5407137"/>
              <a:ext cx="2075634" cy="826092"/>
            </p:xfrm>
            <a:graphic>
              <a:graphicData uri="http://schemas.microsoft.com/office/drawing/2017/model3d">
                <am3d:model3d r:embed="rId6">
                  <am3d:spPr>
                    <a:xfrm rot="5400000">
                      <a:off x="0" y="0"/>
                      <a:ext cx="2075634" cy="82609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975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Modelo 3D 26" descr="Hemisfério Cinza-Escuro">
                <a:extLst>
                  <a:ext uri="{FF2B5EF4-FFF2-40B4-BE49-F238E27FC236}">
                    <a16:creationId xmlns:a16="http://schemas.microsoft.com/office/drawing/2014/main" id="{84E0CCAB-7D61-4B1B-ACAF-C110CFF4DB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10612801" y="5407137"/>
                <a:ext cx="2075634" cy="826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Modelo 3D 27" descr="Hemisfério Cinza-Escuro">
                <a:extLst>
                  <a:ext uri="{FF2B5EF4-FFF2-40B4-BE49-F238E27FC236}">
                    <a16:creationId xmlns:a16="http://schemas.microsoft.com/office/drawing/2014/main" id="{948CADB0-4D79-48E4-9D4B-466FB905F5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7340600"/>
                  </p:ext>
                </p:extLst>
              </p:nvPr>
            </p:nvGraphicFramePr>
            <p:xfrm rot="5400000">
              <a:off x="10633685" y="3251880"/>
              <a:ext cx="2075634" cy="826092"/>
            </p:xfrm>
            <a:graphic>
              <a:graphicData uri="http://schemas.microsoft.com/office/drawing/2017/model3d">
                <am3d:model3d r:embed="rId6">
                  <am3d:spPr>
                    <a:xfrm rot="5400000">
                      <a:off x="0" y="0"/>
                      <a:ext cx="2075634" cy="82609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975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Modelo 3D 27" descr="Hemisfério Cinza-Escuro">
                <a:extLst>
                  <a:ext uri="{FF2B5EF4-FFF2-40B4-BE49-F238E27FC236}">
                    <a16:creationId xmlns:a16="http://schemas.microsoft.com/office/drawing/2014/main" id="{948CADB0-4D79-48E4-9D4B-466FB905F5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10633685" y="3251880"/>
                <a:ext cx="2075634" cy="82609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B72DE2B-E236-4B14-8FD3-DE7E9957C32F}"/>
              </a:ext>
            </a:extLst>
          </p:cNvPr>
          <p:cNvSpPr/>
          <p:nvPr/>
        </p:nvSpPr>
        <p:spPr>
          <a:xfrm>
            <a:off x="6621346" y="2459705"/>
            <a:ext cx="4767556" cy="3423755"/>
          </a:xfrm>
          <a:custGeom>
            <a:avLst/>
            <a:gdLst>
              <a:gd name="connsiteX0" fmla="*/ 0 w 8620125"/>
              <a:gd name="connsiteY0" fmla="*/ 1164691 h 4031716"/>
              <a:gd name="connsiteX1" fmla="*/ 619125 w 8620125"/>
              <a:gd name="connsiteY1" fmla="*/ 88366 h 4031716"/>
              <a:gd name="connsiteX2" fmla="*/ 2609850 w 8620125"/>
              <a:gd name="connsiteY2" fmla="*/ 3212566 h 4031716"/>
              <a:gd name="connsiteX3" fmla="*/ 8620125 w 8620125"/>
              <a:gd name="connsiteY3" fmla="*/ 4031716 h 403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5" h="4031716">
                <a:moveTo>
                  <a:pt x="0" y="1164691"/>
                </a:moveTo>
                <a:cubicBezTo>
                  <a:pt x="92075" y="455872"/>
                  <a:pt x="184150" y="-252947"/>
                  <a:pt x="619125" y="88366"/>
                </a:cubicBezTo>
                <a:cubicBezTo>
                  <a:pt x="1054100" y="429678"/>
                  <a:pt x="1276350" y="2555341"/>
                  <a:pt x="2609850" y="3212566"/>
                </a:cubicBezTo>
                <a:cubicBezTo>
                  <a:pt x="3943350" y="3869791"/>
                  <a:pt x="7469188" y="3893604"/>
                  <a:pt x="8620125" y="4031716"/>
                </a:cubicBezTo>
              </a:path>
            </a:pathLst>
          </a:custGeom>
          <a:ln w="1270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7E21EA44-544A-46DB-98FC-767DC6B9D342}"/>
              </a:ext>
            </a:extLst>
          </p:cNvPr>
          <p:cNvSpPr/>
          <p:nvPr/>
        </p:nvSpPr>
        <p:spPr>
          <a:xfrm>
            <a:off x="7288281" y="3331722"/>
            <a:ext cx="4100620" cy="1933550"/>
          </a:xfrm>
          <a:custGeom>
            <a:avLst/>
            <a:gdLst>
              <a:gd name="connsiteX0" fmla="*/ 630675 w 7555350"/>
              <a:gd name="connsiteY0" fmla="*/ 0 h 2762267"/>
              <a:gd name="connsiteX1" fmla="*/ 68700 w 7555350"/>
              <a:gd name="connsiteY1" fmla="*/ 666750 h 2762267"/>
              <a:gd name="connsiteX2" fmla="*/ 2021325 w 7555350"/>
              <a:gd name="connsiteY2" fmla="*/ 704850 h 2762267"/>
              <a:gd name="connsiteX3" fmla="*/ 1830825 w 7555350"/>
              <a:gd name="connsiteY3" fmla="*/ 2743200 h 2762267"/>
              <a:gd name="connsiteX4" fmla="*/ 5936100 w 7555350"/>
              <a:gd name="connsiteY4" fmla="*/ 1666875 h 2762267"/>
              <a:gd name="connsiteX5" fmla="*/ 7555350 w 7555350"/>
              <a:gd name="connsiteY5" fmla="*/ 685800 h 276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5350" h="2762267">
                <a:moveTo>
                  <a:pt x="630675" y="0"/>
                </a:moveTo>
                <a:cubicBezTo>
                  <a:pt x="233800" y="274637"/>
                  <a:pt x="-163075" y="549275"/>
                  <a:pt x="68700" y="666750"/>
                </a:cubicBezTo>
                <a:cubicBezTo>
                  <a:pt x="300475" y="784225"/>
                  <a:pt x="1727637" y="358775"/>
                  <a:pt x="2021325" y="704850"/>
                </a:cubicBezTo>
                <a:cubicBezTo>
                  <a:pt x="2315013" y="1050925"/>
                  <a:pt x="1178363" y="2582863"/>
                  <a:pt x="1830825" y="2743200"/>
                </a:cubicBezTo>
                <a:cubicBezTo>
                  <a:pt x="2483287" y="2903537"/>
                  <a:pt x="4982013" y="2009775"/>
                  <a:pt x="5936100" y="1666875"/>
                </a:cubicBezTo>
                <a:cubicBezTo>
                  <a:pt x="6890187" y="1323975"/>
                  <a:pt x="7222768" y="1004887"/>
                  <a:pt x="7555350" y="685800"/>
                </a:cubicBezTo>
              </a:path>
            </a:pathLst>
          </a:cu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1277222"/>
                  </p:ext>
                </p:extLst>
              </p:nvPr>
            </p:nvGraphicFramePr>
            <p:xfrm rot="20459994">
              <a:off x="8007989" y="3453306"/>
              <a:ext cx="731822" cy="680565"/>
            </p:xfrm>
            <a:graphic>
              <a:graphicData uri="http://schemas.microsoft.com/office/drawing/2017/model3d">
                <am3d:model3d r:embed="rId2">
                  <am3d:spPr>
                    <a:xfrm rot="20459994">
                      <a:off x="0" y="0"/>
                      <a:ext cx="731822" cy="680565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365312" ay="-3692226" az="-1214454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7892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0459994">
                <a:off x="8007989" y="3453306"/>
                <a:ext cx="731822" cy="680565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044C7DB-10A5-4A4A-8A69-80C92F5516A3}"/>
              </a:ext>
            </a:extLst>
          </p:cNvPr>
          <p:cNvSpPr/>
          <p:nvPr/>
        </p:nvSpPr>
        <p:spPr>
          <a:xfrm>
            <a:off x="368968" y="946484"/>
            <a:ext cx="5349048" cy="38358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6895E-CB3E-4942-AB4D-A1330623A524}"/>
              </a:ext>
            </a:extLst>
          </p:cNvPr>
          <p:cNvSpPr/>
          <p:nvPr/>
        </p:nvSpPr>
        <p:spPr>
          <a:xfrm>
            <a:off x="6392778" y="938464"/>
            <a:ext cx="5691770" cy="57029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E492A1-082D-4F9D-B8E2-9ACC85032C33}"/>
              </a:ext>
            </a:extLst>
          </p:cNvPr>
          <p:cNvSpPr txBox="1"/>
          <p:nvPr/>
        </p:nvSpPr>
        <p:spPr>
          <a:xfrm>
            <a:off x="1682373" y="3188414"/>
            <a:ext cx="101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DA8795-CA94-4B3A-85AF-B784E65A4DC7}"/>
              </a:ext>
            </a:extLst>
          </p:cNvPr>
          <p:cNvSpPr txBox="1"/>
          <p:nvPr/>
        </p:nvSpPr>
        <p:spPr>
          <a:xfrm>
            <a:off x="3744082" y="3132944"/>
            <a:ext cx="1892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000" b="1" dirty="0"/>
              <a:t>Variable</a:t>
            </a:r>
          </a:p>
          <a:p>
            <a:pPr algn="ctr"/>
            <a:r>
              <a:rPr lang="en-GB" sz="3000" b="1" dirty="0"/>
              <a:t>attenuator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1B2B460-2F07-4FEC-8260-4751DECA1761}"/>
              </a:ext>
            </a:extLst>
          </p:cNvPr>
          <p:cNvSpPr txBox="1"/>
          <p:nvPr/>
        </p:nvSpPr>
        <p:spPr>
          <a:xfrm>
            <a:off x="10657930" y="1415764"/>
            <a:ext cx="570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</a:t>
            </a:r>
            <a:r>
              <a:rPr lang="en-GB" sz="3000" b="1" baseline="-25000" dirty="0"/>
              <a:t>B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5C0B0EF-0064-4901-A045-486687A3A031}"/>
              </a:ext>
            </a:extLst>
          </p:cNvPr>
          <p:cNvSpPr txBox="1"/>
          <p:nvPr/>
        </p:nvSpPr>
        <p:spPr>
          <a:xfrm>
            <a:off x="11279739" y="2433854"/>
            <a:ext cx="7809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</a:t>
            </a:r>
            <a:r>
              <a:rPr lang="en-GB" sz="3000" b="1" baseline="-25000" dirty="0"/>
              <a:t>M1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973744B-C158-45F6-B7DA-10886371E7AD}"/>
              </a:ext>
            </a:extLst>
          </p:cNvPr>
          <p:cNvSpPr txBox="1"/>
          <p:nvPr/>
        </p:nvSpPr>
        <p:spPr>
          <a:xfrm>
            <a:off x="11287761" y="4751941"/>
            <a:ext cx="7809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</a:t>
            </a:r>
            <a:r>
              <a:rPr lang="en-GB" sz="3000" b="1" baseline="-25000" dirty="0"/>
              <a:t>M2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2AB5F69-AF24-421C-A1FA-6D69BC18C10F}"/>
              </a:ext>
            </a:extLst>
          </p:cNvPr>
          <p:cNvSpPr txBox="1"/>
          <p:nvPr/>
        </p:nvSpPr>
        <p:spPr>
          <a:xfrm>
            <a:off x="8670748" y="3188414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0.5 </a:t>
            </a:r>
            <a:r>
              <a:rPr lang="en-GB" sz="3000" b="1" dirty="0" err="1"/>
              <a:t>t</a:t>
            </a:r>
            <a:r>
              <a:rPr lang="en-GB" sz="3000" b="1" baseline="-25000" dirty="0" err="1"/>
              <a:t>bit</a:t>
            </a:r>
            <a:endParaRPr lang="en-GB" sz="3000" b="1" baseline="-25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F00DC78-493F-4A09-881D-ECC652B928CC}"/>
              </a:ext>
            </a:extLst>
          </p:cNvPr>
          <p:cNvSpPr txBox="1"/>
          <p:nvPr/>
        </p:nvSpPr>
        <p:spPr>
          <a:xfrm>
            <a:off x="7020565" y="1719990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B</a:t>
            </a:r>
            <a:endParaRPr lang="en-GB" sz="3000" b="1" baseline="-25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C44298-1642-4EAC-8D47-A952D30FC8D6}"/>
              </a:ext>
            </a:extLst>
          </p:cNvPr>
          <p:cNvSpPr txBox="1"/>
          <p:nvPr/>
        </p:nvSpPr>
        <p:spPr>
          <a:xfrm>
            <a:off x="7119181" y="2592007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Ecrã Panorâmico</PresentationFormat>
  <Paragraphs>11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4</cp:revision>
  <dcterms:created xsi:type="dcterms:W3CDTF">2018-10-17T15:07:39Z</dcterms:created>
  <dcterms:modified xsi:type="dcterms:W3CDTF">2018-10-29T09:20:30Z</dcterms:modified>
</cp:coreProperties>
</file>