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6277-ADEC-4031-A4CD-C8D91531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834D-BAC7-403D-8C23-82B3468D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027181-186C-405B-A068-C719C5E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5BB695-ED3E-4396-A0EF-B837D391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1F77A8-40F8-43CC-9013-D6995C1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740F-5CE7-424A-BFF7-0ECF97FC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17BE1E-A73E-49E0-9061-E78CBF68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7CC94-7DFD-4C74-8FB9-77B52526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9ED8E3-D52A-4D9F-AA93-4C7A1A2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0AEF3-BC5A-4F64-B3D7-48ECF8A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F90BA-6B91-4282-B7A5-D9065354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0AC428-7EE6-49F0-9895-2F5668C9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939C7-5E44-4679-BE90-25DB2DE7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515375-3B7F-4685-AE97-4689200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644227-475F-4885-9702-4072B16C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3572-AEC4-43A6-971F-DF4EAD8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FDEC34-6242-4133-A10D-5848ADD7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5C3A0F-95D1-4DC1-A0B0-4CAF60A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81B6E-7C20-4108-9E13-6923D02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F2DACC-DFC5-4A18-8262-22F0F0B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48FA7-EDC0-4F4D-8D93-7ED721E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8E3D70-7AC8-4F9D-960C-5C3B361E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0AD690-FF6C-4A3C-9B69-3D190835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9817AC-E519-4FFC-BD5C-CA9A06CE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4E51F8-6F0E-4DB3-97DC-9E61B1A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CB53-8A10-43C9-A207-0BD03B48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DCAF95-714E-4331-9941-75D45925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6AA00A-0FD4-419B-8717-3619514EB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E60EB21-B54A-459B-A511-DA77A355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14AD92-91A8-48E3-ADC7-D1DD8163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E16484-EC9A-4B20-BCA6-02E88DED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BD7B-6BF2-4BE9-8BB9-7265EF0E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B0BFB1-25A7-4C0C-8224-46F506A5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FD93A1-B43E-4E39-BCBF-3EF8D950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A934EE-8544-446A-9E68-2A0402C67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97078E-F7C2-4289-AA27-56123C30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77FBF2-54ED-4BFD-9B57-DF837176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5B7970-18C5-42D4-B5E7-D89E7232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C1F701-5E23-4B57-A141-C4BE42AA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2A36-10C3-460E-9B6C-E2B6C816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38EC2AF-76C3-4459-B347-DBF417F6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4B516E-063F-4CF8-BA55-997402E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8167AE2-DD5E-4F43-9BC8-9194594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16E612-3BF3-43FE-A4B6-70B447B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FE3174C-BE28-41DC-A518-0D61F056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FEA2B2-7C14-4B01-BF18-F84B353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C136-BCA6-4B2A-BE62-3E426A64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471ED-2011-4DCD-BFBF-809C127B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A99ED0-D26A-481E-B927-56B3849F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0983B6-A1BE-413E-9172-5889844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5461CF-9F1B-4D8C-986B-6860754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6BB98F-EDAB-40C6-9E73-8954AE7C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7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898B-7C6B-4E94-B31F-771C8352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0D2E7E-2503-441A-B42F-CF257D10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08003F-B3EA-4F7C-8DA8-F81DC818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ADF9C7-537A-4228-9DDB-095CA32C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CE5AA0-FE2E-4A76-BB22-2C017E7D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1F4333-D562-46F8-990D-C372C65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8C4EFE-0D10-443E-AB8C-6D36FDBC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11D4A1-5500-4CC5-A525-7B0B45F9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FC38AF-067F-4EB1-8702-B577D54D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C3C8-5F51-4191-BFCC-D40874AC55AA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BE43AE-0A5E-4A9F-AA2B-6328DC37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5024CD-1466-47BE-9926-A53F44A3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microsoft.com/office/2017/06/relationships/model3d" Target="../media/model3d2.glb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17/06/relationships/model3d" Target="../media/model3d3.glb"/><Relationship Id="rId10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17/06/relationships/model3d" Target="../media/model3d2.glb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16.png"/><Relationship Id="rId12" Type="http://schemas.openxmlformats.org/officeDocument/2006/relationships/image" Target="../media/image18.png"/><Relationship Id="rId17" Type="http://schemas.openxmlformats.org/officeDocument/2006/relationships/hyperlink" Target="https://www.remix3d.com/details/G009SX7VH607" TargetMode="External"/><Relationship Id="rId2" Type="http://schemas.microsoft.com/office/2017/06/relationships/model3d" Target="../media/model3d2.glb"/><Relationship Id="rId16" Type="http://schemas.microsoft.com/office/2017/06/relationships/model3d" Target="../media/model3d4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microsoft.com/office/2017/06/relationships/model3d" Target="../media/model3d1.glb"/><Relationship Id="rId5" Type="http://schemas.microsoft.com/office/2017/06/relationships/model3d" Target="../media/model3d3.glb"/><Relationship Id="rId15" Type="http://schemas.openxmlformats.org/officeDocument/2006/relationships/image" Target="../media/image19.png"/><Relationship Id="rId10" Type="http://schemas.openxmlformats.org/officeDocument/2006/relationships/image" Target="../media/image3.png"/><Relationship Id="rId4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F86CFD7-350E-415C-9909-620977800070}"/>
              </a:ext>
            </a:extLst>
          </p:cNvPr>
          <p:cNvSpPr txBox="1"/>
          <p:nvPr/>
        </p:nvSpPr>
        <p:spPr>
          <a:xfrm>
            <a:off x="217937" y="514709"/>
            <a:ext cx="2184124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AE33E1-D80A-4B4D-AF09-2A54F06A456A}"/>
              </a:ext>
            </a:extLst>
          </p:cNvPr>
          <p:cNvSpPr txBox="1"/>
          <p:nvPr/>
        </p:nvSpPr>
        <p:spPr>
          <a:xfrm>
            <a:off x="6331619" y="474280"/>
            <a:ext cx="1828796" cy="123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Bob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3767051"/>
                  </p:ext>
                </p:extLst>
              </p:nvPr>
            </p:nvGraphicFramePr>
            <p:xfrm>
              <a:off x="3938917" y="102641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Modelo 3D 19" descr="Sinal de Subtração Cinza-Escuro">
                <a:extLst>
                  <a:ext uri="{FF2B5EF4-FFF2-40B4-BE49-F238E27FC236}">
                    <a16:creationId xmlns:a16="http://schemas.microsoft.com/office/drawing/2014/main" id="{16B436A3-99FA-483A-8656-A05268DC9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8917" y="1026410"/>
                <a:ext cx="911891" cy="17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4849518"/>
                  </p:ext>
                </p:extLst>
              </p:nvPr>
            </p:nvGraphicFramePr>
            <p:xfrm>
              <a:off x="8626740" y="3830084"/>
              <a:ext cx="503965" cy="669954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03965" cy="669954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7650021" ay="5" az="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7892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Modelo 3D 34" descr="Cuboide Cinza-Escuro">
                <a:extLst>
                  <a:ext uri="{FF2B5EF4-FFF2-40B4-BE49-F238E27FC236}">
                    <a16:creationId xmlns:a16="http://schemas.microsoft.com/office/drawing/2014/main" id="{CD476A95-7313-42E0-866F-47084F2062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740" y="3830084"/>
                <a:ext cx="503965" cy="669954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1044C7DB-10A5-4A4A-8A69-80C92F5516A3}"/>
              </a:ext>
            </a:extLst>
          </p:cNvPr>
          <p:cNvSpPr/>
          <p:nvPr/>
        </p:nvSpPr>
        <p:spPr>
          <a:xfrm>
            <a:off x="252636" y="600409"/>
            <a:ext cx="5616593" cy="29444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2F6895E-CB3E-4942-AB4D-A1330623A524}"/>
              </a:ext>
            </a:extLst>
          </p:cNvPr>
          <p:cNvSpPr/>
          <p:nvPr/>
        </p:nvSpPr>
        <p:spPr>
          <a:xfrm>
            <a:off x="6383253" y="592388"/>
            <a:ext cx="5691770" cy="56991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2E492A1-082D-4F9D-B8E2-9ACC85032C33}"/>
              </a:ext>
            </a:extLst>
          </p:cNvPr>
          <p:cNvSpPr txBox="1"/>
          <p:nvPr/>
        </p:nvSpPr>
        <p:spPr>
          <a:xfrm>
            <a:off x="1459056" y="2846788"/>
            <a:ext cx="1019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EDA8795-CA94-4B3A-85AF-B784E65A4DC7}"/>
              </a:ext>
            </a:extLst>
          </p:cNvPr>
          <p:cNvSpPr txBox="1"/>
          <p:nvPr/>
        </p:nvSpPr>
        <p:spPr>
          <a:xfrm>
            <a:off x="3681388" y="776211"/>
            <a:ext cx="1382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Intensity</a:t>
            </a:r>
          </a:p>
          <a:p>
            <a:pPr algn="ctr"/>
            <a:r>
              <a:rPr lang="en-GB" sz="2000" b="1" dirty="0"/>
              <a:t> Modulator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780E8B69-3907-4302-872B-50CB368BDD8B}"/>
              </a:ext>
            </a:extLst>
          </p:cNvPr>
          <p:cNvGrpSpPr/>
          <p:nvPr/>
        </p:nvGrpSpPr>
        <p:grpSpPr>
          <a:xfrm>
            <a:off x="10698880" y="47539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8384046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9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7" name="Modelo 3D 26" descr="Hemisfério Cinza-Escuro">
                  <a:extLst>
                    <a:ext uri="{FF2B5EF4-FFF2-40B4-BE49-F238E27FC236}">
                      <a16:creationId xmlns:a16="http://schemas.microsoft.com/office/drawing/2014/main" id="{84E0CCAB-7D61-4B1B-ACAF-C110CFF4DB8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72840" y="56280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8973744B-C158-45F6-B7DA-10886371E7AD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M2</a:t>
              </a: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2AB5F69-AF24-421C-A1FA-6D69BC18C10F}"/>
              </a:ext>
            </a:extLst>
          </p:cNvPr>
          <p:cNvSpPr txBox="1"/>
          <p:nvPr/>
        </p:nvSpPr>
        <p:spPr>
          <a:xfrm>
            <a:off x="8280649" y="3310233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0.5 </a:t>
            </a:r>
            <a:r>
              <a:rPr lang="en-GB" sz="3000" b="1" dirty="0" err="1"/>
              <a:t>t</a:t>
            </a:r>
            <a:r>
              <a:rPr lang="en-GB" sz="3000" b="1" baseline="-25000" dirty="0" err="1"/>
              <a:t>bit</a:t>
            </a:r>
            <a:endParaRPr lang="en-GB" sz="3000" b="1" baseline="-250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F00DC78-493F-4A09-881D-ECC652B928CC}"/>
              </a:ext>
            </a:extLst>
          </p:cNvPr>
          <p:cNvSpPr txBox="1"/>
          <p:nvPr/>
        </p:nvSpPr>
        <p:spPr>
          <a:xfrm>
            <a:off x="7175885" y="1468601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err="1"/>
              <a:t>t</a:t>
            </a:r>
            <a:r>
              <a:rPr lang="en-GB" sz="3000" b="1" baseline="-25000" dirty="0" err="1"/>
              <a:t>B</a:t>
            </a:r>
            <a:endParaRPr lang="en-GB" sz="3000" b="1" baseline="-250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1C44298-1642-4EAC-8D47-A952D30FC8D6}"/>
              </a:ext>
            </a:extLst>
          </p:cNvPr>
          <p:cNvSpPr txBox="1"/>
          <p:nvPr/>
        </p:nvSpPr>
        <p:spPr>
          <a:xfrm>
            <a:off x="6872977" y="2516066"/>
            <a:ext cx="774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1-t</a:t>
            </a:r>
            <a:r>
              <a:rPr lang="en-GB" sz="3000" b="1" baseline="-25000" dirty="0"/>
              <a:t>B</a:t>
            </a:r>
          </a:p>
        </p:txBody>
      </p:sp>
      <p:sp>
        <p:nvSpPr>
          <p:cNvPr id="53" name="Hexágono 52">
            <a:extLst>
              <a:ext uri="{FF2B5EF4-FFF2-40B4-BE49-F238E27FC236}">
                <a16:creationId xmlns:a16="http://schemas.microsoft.com/office/drawing/2014/main" id="{0EF39FF1-9468-4B15-AE62-D30F361F0818}"/>
              </a:ext>
            </a:extLst>
          </p:cNvPr>
          <p:cNvSpPr/>
          <p:nvPr/>
        </p:nvSpPr>
        <p:spPr>
          <a:xfrm>
            <a:off x="7698030" y="4174422"/>
            <a:ext cx="2246214" cy="942975"/>
          </a:xfrm>
          <a:prstGeom prst="hexagon">
            <a:avLst/>
          </a:prstGeom>
          <a:noFill/>
          <a:ln w="127000" cap="sq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66EA8DB7-A68B-4DEC-8783-55FEF91B7784}"/>
              </a:ext>
            </a:extLst>
          </p:cNvPr>
          <p:cNvCxnSpPr>
            <a:stCxn id="53" idx="0"/>
          </p:cNvCxnSpPr>
          <p:nvPr/>
        </p:nvCxnSpPr>
        <p:spPr>
          <a:xfrm>
            <a:off x="9944244" y="464590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62">
            <a:extLst>
              <a:ext uri="{FF2B5EF4-FFF2-40B4-BE49-F238E27FC236}">
                <a16:creationId xmlns:a16="http://schemas.microsoft.com/office/drawing/2014/main" id="{9D5B6D5C-B107-4E32-B4F4-B5E76FACD7BE}"/>
              </a:ext>
            </a:extLst>
          </p:cNvPr>
          <p:cNvCxnSpPr>
            <a:cxnSpLocks/>
          </p:cNvCxnSpPr>
          <p:nvPr/>
        </p:nvCxnSpPr>
        <p:spPr>
          <a:xfrm flipV="1">
            <a:off x="6783630" y="46649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6884B1D7-F3C4-4BF2-9CCD-C5CC953B59E3}"/>
              </a:ext>
            </a:extLst>
          </p:cNvPr>
          <p:cNvCxnSpPr>
            <a:cxnSpLocks/>
          </p:cNvCxnSpPr>
          <p:nvPr/>
        </p:nvCxnSpPr>
        <p:spPr>
          <a:xfrm>
            <a:off x="6793155" y="3741034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4D96E33-B495-437F-A3F3-BD079F952083}"/>
              </a:ext>
            </a:extLst>
          </p:cNvPr>
          <p:cNvGrpSpPr/>
          <p:nvPr/>
        </p:nvGrpSpPr>
        <p:grpSpPr>
          <a:xfrm>
            <a:off x="10708405" y="2963234"/>
            <a:ext cx="1225017" cy="1369542"/>
            <a:chOff x="10498855" y="5477834"/>
            <a:chExt cx="1225017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9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77" name="Modelo 3D 76" descr="Hemisfério Cinza-Escuro">
                  <a:extLst>
                    <a:ext uri="{FF2B5EF4-FFF2-40B4-BE49-F238E27FC236}">
                      <a16:creationId xmlns:a16="http://schemas.microsoft.com/office/drawing/2014/main" id="{8814C08B-2BAE-475B-B167-0EC1D5CC6AC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3837364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8E57BE4-A1F9-45D1-A74C-B60B1E08634E}"/>
                </a:ext>
              </a:extLst>
            </p:cNvPr>
            <p:cNvSpPr txBox="1"/>
            <p:nvPr/>
          </p:nvSpPr>
          <p:spPr>
            <a:xfrm>
              <a:off x="10942889" y="5477834"/>
              <a:ext cx="7809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M1</a:t>
              </a:r>
            </a:p>
          </p:txBody>
        </p:sp>
      </p:grp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4654464"/>
                  </p:ext>
                </p:extLst>
              </p:nvPr>
            </p:nvGraphicFramePr>
            <p:xfrm rot="10800000">
              <a:off x="4870450" y="1578860"/>
              <a:ext cx="911891" cy="1743209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911891" cy="1743209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513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2" name="Modelo 3D 81" descr="Sinal de Subtração Cinza-Escuro">
                <a:extLst>
                  <a:ext uri="{FF2B5EF4-FFF2-40B4-BE49-F238E27FC236}">
                    <a16:creationId xmlns:a16="http://schemas.microsoft.com/office/drawing/2014/main" id="{17B1B989-5A36-41E9-84F5-8D5AC06F7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870450" y="1578860"/>
                <a:ext cx="911891" cy="1743209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B819E0FF-81F7-4171-9AFE-1AEEC6159964}"/>
              </a:ext>
            </a:extLst>
          </p:cNvPr>
          <p:cNvCxnSpPr>
            <a:cxnSpLocks/>
          </p:cNvCxnSpPr>
          <p:nvPr/>
        </p:nvCxnSpPr>
        <p:spPr>
          <a:xfrm flipV="1">
            <a:off x="6793155" y="2121870"/>
            <a:ext cx="0" cy="156113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6F1DAB8-F449-4FEF-A1B7-451CE97764E3}"/>
              </a:ext>
            </a:extLst>
          </p:cNvPr>
          <p:cNvGrpSpPr/>
          <p:nvPr/>
        </p:nvGrpSpPr>
        <p:grpSpPr>
          <a:xfrm>
            <a:off x="10708405" y="1340809"/>
            <a:ext cx="1015024" cy="1369542"/>
            <a:chOff x="10498855" y="5477834"/>
            <a:chExt cx="1015024" cy="1369542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0112064"/>
                    </p:ext>
                  </p:extLst>
                </p:nvPr>
              </p:nvGraphicFramePr>
              <p:xfrm rot="5400000">
                <a:off x="10310915" y="5856664"/>
                <a:ext cx="1178652" cy="802772"/>
              </p:xfrm>
              <a:graphic>
                <a:graphicData uri="http://schemas.microsoft.com/office/drawing/2017/model3d">
                  <am3d:model3d r:embed="rId8">
                    <am3d:spPr>
                      <a:xfrm rot="5400000">
                        <a:off x="0" y="0"/>
                        <a:ext cx="1178652" cy="802772"/>
                      </a:xfrm>
                      <a:prstGeom prst="rect">
                        <a:avLst/>
                      </a:prstGeom>
                    </am3d:spPr>
                    <am3d:camera>
                      <am3d:pos x="0" y="0" z="70522459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6553073" d="1000000"/>
                      <am3d:preTrans dx="9" dy="-8999683" dz="-344461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16200000" ay="3600000" az="16200000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61589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0" name="Modelo 3D 79" descr="Hemisfério Cinza-Escuro">
                  <a:extLst>
                    <a:ext uri="{FF2B5EF4-FFF2-40B4-BE49-F238E27FC236}">
                      <a16:creationId xmlns:a16="http://schemas.microsoft.com/office/drawing/2014/main" id="{FC13DA74-E81F-494C-9207-78A85F36B25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400000">
                  <a:off x="10482365" y="1237039"/>
                  <a:ext cx="1178652" cy="80277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18552F7-6CF1-464B-8A70-F98C0B9405F6}"/>
                </a:ext>
              </a:extLst>
            </p:cNvPr>
            <p:cNvSpPr txBox="1"/>
            <p:nvPr/>
          </p:nvSpPr>
          <p:spPr>
            <a:xfrm>
              <a:off x="10942889" y="5477834"/>
              <a:ext cx="5709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D</a:t>
              </a:r>
              <a:r>
                <a:rPr lang="en-GB" sz="3000" b="1" baseline="-25000" dirty="0"/>
                <a:t>B</a:t>
              </a:r>
            </a:p>
          </p:txBody>
        </p:sp>
      </p:grp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DFE6DE75-00C8-4237-A44C-460407874FD3}"/>
              </a:ext>
            </a:extLst>
          </p:cNvPr>
          <p:cNvCxnSpPr>
            <a:cxnSpLocks/>
          </p:cNvCxnSpPr>
          <p:nvPr/>
        </p:nvCxnSpPr>
        <p:spPr>
          <a:xfrm>
            <a:off x="2685591" y="2085792"/>
            <a:ext cx="8249109" cy="26553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CFFF43EB-8583-4F91-99F2-1F9C400828AF}"/>
              </a:ext>
            </a:extLst>
          </p:cNvPr>
          <p:cNvCxnSpPr>
            <a:cxnSpLocks/>
          </p:cNvCxnSpPr>
          <p:nvPr/>
        </p:nvCxnSpPr>
        <p:spPr>
          <a:xfrm flipV="1">
            <a:off x="9944244" y="3750559"/>
            <a:ext cx="914400" cy="91440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341025"/>
                  </p:ext>
                </p:extLst>
              </p:nvPr>
            </p:nvGraphicFramePr>
            <p:xfrm>
              <a:off x="-827618" y="1028163"/>
              <a:ext cx="5593181" cy="1741456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593181" cy="1741456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33340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9" name="Modelo 3D 18" descr="Cuboide Cinza-Escuro">
                <a:extLst>
                  <a:ext uri="{FF2B5EF4-FFF2-40B4-BE49-F238E27FC236}">
                    <a16:creationId xmlns:a16="http://schemas.microsoft.com/office/drawing/2014/main" id="{3504EDA7-0DC3-4F5F-BB70-A4114A4748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27618" y="1028163"/>
                <a:ext cx="5593181" cy="1741456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CaixaDeTexto 82">
            <a:extLst>
              <a:ext uri="{FF2B5EF4-FFF2-40B4-BE49-F238E27FC236}">
                <a16:creationId xmlns:a16="http://schemas.microsoft.com/office/drawing/2014/main" id="{8789217A-9335-45E4-83F2-00B96068D3B2}"/>
              </a:ext>
            </a:extLst>
          </p:cNvPr>
          <p:cNvSpPr txBox="1"/>
          <p:nvPr/>
        </p:nvSpPr>
        <p:spPr>
          <a:xfrm>
            <a:off x="4611920" y="2837003"/>
            <a:ext cx="1323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Optical</a:t>
            </a:r>
          </a:p>
          <a:p>
            <a:pPr algn="ctr"/>
            <a:r>
              <a:rPr lang="en-GB" sz="2000" b="1" dirty="0"/>
              <a:t>attenuator</a:t>
            </a:r>
          </a:p>
        </p:txBody>
      </p:sp>
    </p:spTree>
    <p:extLst>
      <p:ext uri="{BB962C8B-B14F-4D97-AF65-F5344CB8AC3E}">
        <p14:creationId xmlns:p14="http://schemas.microsoft.com/office/powerpoint/2010/main" val="427991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A36541F-5842-40EB-B585-268C4E7FA2D7}"/>
              </a:ext>
            </a:extLst>
          </p:cNvPr>
          <p:cNvGrpSpPr/>
          <p:nvPr/>
        </p:nvGrpSpPr>
        <p:grpSpPr>
          <a:xfrm>
            <a:off x="49142" y="1286435"/>
            <a:ext cx="12093715" cy="4285127"/>
            <a:chOff x="1730691" y="2171978"/>
            <a:chExt cx="8592073" cy="2990566"/>
          </a:xfrm>
        </p:grpSpPr>
        <p:pic>
          <p:nvPicPr>
            <p:cNvPr id="3" name="Gráfico 4" descr="Portátil">
              <a:extLst>
                <a:ext uri="{FF2B5EF4-FFF2-40B4-BE49-F238E27FC236}">
                  <a16:creationId xmlns:a16="http://schemas.microsoft.com/office/drawing/2014/main" id="{5DB86A37-0B5B-46EC-B847-3ABC8859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691" y="2529000"/>
              <a:ext cx="1800000" cy="1800000"/>
            </a:xfrm>
            <a:prstGeom prst="rect">
              <a:avLst/>
            </a:prstGeom>
          </p:spPr>
        </p:pic>
        <p:pic>
          <p:nvPicPr>
            <p:cNvPr id="4" name="Gráfico 6" descr="Computador">
              <a:extLst>
                <a:ext uri="{FF2B5EF4-FFF2-40B4-BE49-F238E27FC236}">
                  <a16:creationId xmlns:a16="http://schemas.microsoft.com/office/drawing/2014/main" id="{8341499F-2061-4211-978D-0C5E4BAF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2764" y="2529000"/>
              <a:ext cx="1800000" cy="1800000"/>
            </a:xfrm>
            <a:prstGeom prst="rect">
              <a:avLst/>
            </a:prstGeom>
          </p:spPr>
        </p:pic>
        <p:sp>
          <p:nvSpPr>
            <p:cNvPr id="5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2447428" y="2171978"/>
              <a:ext cx="1124288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Alice</a:t>
              </a:r>
            </a:p>
          </p:txBody>
        </p:sp>
        <p:sp>
          <p:nvSpPr>
            <p:cNvPr id="6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9233053" y="2175057"/>
              <a:ext cx="935236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Bob</a:t>
              </a:r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18ED142B-D66C-4223-A010-C14A7FDC6179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530691" y="3429000"/>
              <a:ext cx="4846691" cy="0"/>
            </a:xfrm>
            <a:prstGeom prst="line">
              <a:avLst/>
            </a:prstGeom>
            <a:ln w="127000">
              <a:solidFill>
                <a:srgbClr val="FFC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arêntese esquerdo 7">
              <a:extLst>
                <a:ext uri="{FF2B5EF4-FFF2-40B4-BE49-F238E27FC236}">
                  <a16:creationId xmlns:a16="http://schemas.microsoft.com/office/drawing/2014/main" id="{7914864C-69D2-41AC-9524-B52063825E71}"/>
                </a:ext>
              </a:extLst>
            </p:cNvPr>
            <p:cNvSpPr/>
            <p:nvPr/>
          </p:nvSpPr>
          <p:spPr>
            <a:xfrm rot="16200000">
              <a:off x="5486847" y="1416339"/>
              <a:ext cx="1038217" cy="6454194"/>
            </a:xfrm>
            <a:prstGeom prst="leftBracket">
              <a:avLst/>
            </a:prstGeom>
            <a:ln w="1270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CaixaDeTexto 14">
              <a:extLst>
                <a:ext uri="{FF2B5EF4-FFF2-40B4-BE49-F238E27FC236}">
                  <a16:creationId xmlns:a16="http://schemas.microsoft.com/office/drawing/2014/main" id="{F964401F-CF14-44CC-A60D-720660BD4948}"/>
                </a:ext>
              </a:extLst>
            </p:cNvPr>
            <p:cNvSpPr txBox="1"/>
            <p:nvPr/>
          </p:nvSpPr>
          <p:spPr>
            <a:xfrm>
              <a:off x="4686841" y="2934969"/>
              <a:ext cx="2883881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Quantum Channel</a:t>
              </a:r>
            </a:p>
          </p:txBody>
        </p:sp>
        <p:sp>
          <p:nvSpPr>
            <p:cNvPr id="10" name="CaixaDeTexto 15">
              <a:extLst>
                <a:ext uri="{FF2B5EF4-FFF2-40B4-BE49-F238E27FC236}">
                  <a16:creationId xmlns:a16="http://schemas.microsoft.com/office/drawing/2014/main" id="{38C80D69-ABBE-489C-816E-1729A0107A93}"/>
                </a:ext>
              </a:extLst>
            </p:cNvPr>
            <p:cNvSpPr txBox="1"/>
            <p:nvPr/>
          </p:nvSpPr>
          <p:spPr>
            <a:xfrm>
              <a:off x="3652546" y="4631096"/>
              <a:ext cx="4952472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Authenticated Classical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9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AC7695F7-D756-4E8D-A083-6A4AC795EC87}"/>
              </a:ext>
            </a:extLst>
          </p:cNvPr>
          <p:cNvGrpSpPr/>
          <p:nvPr/>
        </p:nvGrpSpPr>
        <p:grpSpPr>
          <a:xfrm>
            <a:off x="2095500" y="75531"/>
            <a:ext cx="7848600" cy="6630069"/>
            <a:chOff x="3657600" y="1022404"/>
            <a:chExt cx="5852023" cy="5751697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3886453" y="1022404"/>
              <a:ext cx="1828796" cy="80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9042502"/>
                    </p:ext>
                  </p:extLst>
                </p:nvPr>
              </p:nvGraphicFramePr>
              <p:xfrm>
                <a:off x="6061340" y="43126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90979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9341" y="3868287"/>
                  <a:ext cx="675906" cy="7722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2F6895E-CB3E-4942-AB4D-A1330623A524}"/>
                </a:ext>
              </a:extLst>
            </p:cNvPr>
            <p:cNvSpPr/>
            <p:nvPr/>
          </p:nvSpPr>
          <p:spPr>
            <a:xfrm>
              <a:off x="3817853" y="10749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780E8B69-3907-4302-872B-50CB368BDD8B}"/>
                </a:ext>
              </a:extLst>
            </p:cNvPr>
            <p:cNvGrpSpPr/>
            <p:nvPr/>
          </p:nvGrpSpPr>
          <p:grpSpPr>
            <a:xfrm>
              <a:off x="8133480" y="52365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85485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973744B-C158-45F6-B7DA-10886371E7A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2AB5F69-AF24-421C-A1FA-6D69BC18C10F}"/>
                </a:ext>
              </a:extLst>
            </p:cNvPr>
            <p:cNvSpPr txBox="1"/>
            <p:nvPr/>
          </p:nvSpPr>
          <p:spPr>
            <a:xfrm>
              <a:off x="5715249" y="37928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F00DC78-493F-4A09-881D-ECC652B928CC}"/>
                </a:ext>
              </a:extLst>
            </p:cNvPr>
            <p:cNvSpPr txBox="1"/>
            <p:nvPr/>
          </p:nvSpPr>
          <p:spPr>
            <a:xfrm>
              <a:off x="4462822" y="1986519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1C44298-1642-4EAC-8D47-A952D30FC8D6}"/>
                </a:ext>
              </a:extLst>
            </p:cNvPr>
            <p:cNvSpPr txBox="1"/>
            <p:nvPr/>
          </p:nvSpPr>
          <p:spPr>
            <a:xfrm>
              <a:off x="4306531" y="2916890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0EF39FF1-9468-4B15-AE62-D30F361F0818}"/>
                </a:ext>
              </a:extLst>
            </p:cNvPr>
            <p:cNvSpPr/>
            <p:nvPr/>
          </p:nvSpPr>
          <p:spPr>
            <a:xfrm>
              <a:off x="5132630" y="46570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66EA8DB7-A68B-4DEC-8783-55FEF91B7784}"/>
                </a:ext>
              </a:extLst>
            </p:cNvPr>
            <p:cNvCxnSpPr>
              <a:stCxn id="53" idx="0"/>
            </p:cNvCxnSpPr>
            <p:nvPr/>
          </p:nvCxnSpPr>
          <p:spPr>
            <a:xfrm>
              <a:off x="7378844" y="512850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9D5B6D5C-B107-4E32-B4F4-B5E76FAC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230" y="51475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6884B1D7-F3C4-4BF2-9CCD-C5CC953B59E3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42236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4D96E33-B495-437F-A3F3-BD079F952083}"/>
                </a:ext>
              </a:extLst>
            </p:cNvPr>
            <p:cNvGrpSpPr/>
            <p:nvPr/>
          </p:nvGrpSpPr>
          <p:grpSpPr>
            <a:xfrm>
              <a:off x="8143005" y="34458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85485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8E57BE4-A1F9-45D1-A74C-B60B1E08634E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B819E0FF-81F7-4171-9AFE-1AEEC615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755" y="26044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F1DAB8-F449-4FEF-A1B7-451CE97764E3}"/>
                </a:ext>
              </a:extLst>
            </p:cNvPr>
            <p:cNvGrpSpPr/>
            <p:nvPr/>
          </p:nvGrpSpPr>
          <p:grpSpPr>
            <a:xfrm>
              <a:off x="8143005" y="18234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85485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18552F7-6CF1-464B-8A70-F98C0B9405F6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594945"/>
              <a:ext cx="4711700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Conexão reta 60">
              <a:extLst>
                <a:ext uri="{FF2B5EF4-FFF2-40B4-BE49-F238E27FC236}">
                  <a16:creationId xmlns:a16="http://schemas.microsoft.com/office/drawing/2014/main" id="{CFFF43EB-8583-4F91-99F2-1F9C4008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844" y="42331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8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84DAD7C-1E07-437A-A869-DBFA5F675809}"/>
              </a:ext>
            </a:extLst>
          </p:cNvPr>
          <p:cNvGrpSpPr/>
          <p:nvPr/>
        </p:nvGrpSpPr>
        <p:grpSpPr>
          <a:xfrm>
            <a:off x="-2090057" y="944528"/>
            <a:ext cx="14282057" cy="5311129"/>
            <a:chOff x="-2090057" y="146242"/>
            <a:chExt cx="14282057" cy="531112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79087" y="146242"/>
              <a:ext cx="4531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b="1" dirty="0"/>
                <a:t>Alice</a:t>
              </a:r>
              <a:endParaRPr lang="en-GB" sz="4000" b="1" dirty="0"/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9812203"/>
                    </p:ext>
                  </p:extLst>
                </p:nvPr>
              </p:nvGraphicFramePr>
              <p:xfrm>
                <a:off x="7798759" y="1002130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8759" y="1800416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044C7DB-10A5-4A4A-8A69-80C92F5516A3}"/>
                </a:ext>
              </a:extLst>
            </p:cNvPr>
            <p:cNvSpPr/>
            <p:nvPr/>
          </p:nvSpPr>
          <p:spPr>
            <a:xfrm>
              <a:off x="151075" y="289586"/>
              <a:ext cx="11652375" cy="5167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2E492A1-082D-4F9D-B8E2-9ACC85032C33}"/>
                </a:ext>
              </a:extLst>
            </p:cNvPr>
            <p:cNvSpPr txBox="1"/>
            <p:nvPr/>
          </p:nvSpPr>
          <p:spPr>
            <a:xfrm>
              <a:off x="2653955" y="4046949"/>
              <a:ext cx="18582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/>
                <a:t>Laser</a:t>
              </a:r>
              <a:endParaRPr lang="en-GB" sz="3000" b="1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EDA8795-CA94-4B3A-85AF-B784E65A4DC7}"/>
                </a:ext>
              </a:extLst>
            </p:cNvPr>
            <p:cNvSpPr txBox="1"/>
            <p:nvPr/>
          </p:nvSpPr>
          <p:spPr>
            <a:xfrm>
              <a:off x="7406788" y="438496"/>
              <a:ext cx="25826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Intensity</a:t>
              </a:r>
            </a:p>
            <a:p>
              <a:pPr algn="ctr"/>
              <a:r>
                <a:rPr lang="en-GB" sz="4000" b="1" dirty="0"/>
                <a:t> Modulator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60823324"/>
                    </p:ext>
                  </p:extLst>
                </p:nvPr>
              </p:nvGraphicFramePr>
              <p:xfrm rot="10800000">
                <a:off x="9731349" y="1926174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 rot="10800000"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9731349" y="2724460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5198566" y="2774083"/>
              <a:ext cx="6993434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2928903"/>
                    </p:ext>
                  </p:extLst>
                </p:nvPr>
              </p:nvGraphicFramePr>
              <p:xfrm>
                <a:off x="-2090057" y="1005062"/>
                <a:ext cx="11603804" cy="2346128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1603804" cy="2346128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0" ay="18000000" az="16200000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449174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090057" y="1803348"/>
                  <a:ext cx="11603804" cy="234612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789217A-9335-45E4-83F2-00B96068D3B2}"/>
                </a:ext>
              </a:extLst>
            </p:cNvPr>
            <p:cNvSpPr txBox="1"/>
            <p:nvPr/>
          </p:nvSpPr>
          <p:spPr>
            <a:xfrm>
              <a:off x="9335125" y="4030582"/>
              <a:ext cx="24661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Optical</a:t>
              </a:r>
            </a:p>
            <a:p>
              <a:pPr algn="ctr"/>
              <a:r>
                <a:rPr lang="en-GB" sz="4000" b="1" dirty="0"/>
                <a:t>attenuator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0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1C84890-14B0-41C0-A1B6-B9E59A40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4474" y="1663252"/>
            <a:ext cx="14920948" cy="35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C9D64A0-E71D-4259-9675-689E27B0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7208" y="1462059"/>
            <a:ext cx="14886416" cy="39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9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3E0B62-844B-40EF-ABBF-A1071DC4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5188" y="1666930"/>
            <a:ext cx="15002376" cy="352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66C53DD8-3A29-4327-8ABC-DF7E44349D13}"/>
              </a:ext>
            </a:extLst>
          </p:cNvPr>
          <p:cNvCxnSpPr>
            <a:cxnSpLocks/>
          </p:cNvCxnSpPr>
          <p:nvPr/>
        </p:nvCxnSpPr>
        <p:spPr>
          <a:xfrm>
            <a:off x="2685591" y="2085792"/>
            <a:ext cx="8249109" cy="26553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CEA4808-A3EA-4BD9-976E-B50F830F3B0D}"/>
              </a:ext>
            </a:extLst>
          </p:cNvPr>
          <p:cNvGrpSpPr/>
          <p:nvPr/>
        </p:nvGrpSpPr>
        <p:grpSpPr>
          <a:xfrm>
            <a:off x="8047697" y="1026410"/>
            <a:ext cx="3594472" cy="3797586"/>
            <a:chOff x="6331619" y="474280"/>
            <a:chExt cx="5743404" cy="581722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020784CC-67F4-4E31-999A-D7726E059505}"/>
                </a:ext>
              </a:extLst>
            </p:cNvPr>
            <p:cNvSpPr txBox="1"/>
            <p:nvPr/>
          </p:nvSpPr>
          <p:spPr>
            <a:xfrm>
              <a:off x="6331619" y="474280"/>
              <a:ext cx="1828796" cy="123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5" name="Modelo 3D 4" descr="Cuboide Cinza-Escuro">
                  <a:extLst>
                    <a:ext uri="{FF2B5EF4-FFF2-40B4-BE49-F238E27FC236}">
                      <a16:creationId xmlns:a16="http://schemas.microsoft.com/office/drawing/2014/main" id="{13EF3B44-B358-43C6-A4B2-C69178E86B9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9369041"/>
                    </p:ext>
                  </p:extLst>
                </p:nvPr>
              </p:nvGraphicFramePr>
              <p:xfrm>
                <a:off x="8626740" y="38300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49395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5" name="Modelo 3D 4" descr="Cuboide Cinza-Escuro">
                  <a:extLst>
                    <a:ext uri="{FF2B5EF4-FFF2-40B4-BE49-F238E27FC236}">
                      <a16:creationId xmlns:a16="http://schemas.microsoft.com/office/drawing/2014/main" id="{13EF3B44-B358-43C6-A4B2-C69178E86B9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84084" y="3217139"/>
                  <a:ext cx="315403" cy="437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5AEB9A6-FDA7-4465-8954-B9431DDAFA69}"/>
                </a:ext>
              </a:extLst>
            </p:cNvPr>
            <p:cNvSpPr/>
            <p:nvPr/>
          </p:nvSpPr>
          <p:spPr>
            <a:xfrm>
              <a:off x="6383253" y="5923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91C84A5-2C4C-4686-B0E3-E7A070426A7B}"/>
                </a:ext>
              </a:extLst>
            </p:cNvPr>
            <p:cNvGrpSpPr/>
            <p:nvPr/>
          </p:nvGrpSpPr>
          <p:grpSpPr>
            <a:xfrm>
              <a:off x="10698880" y="47539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11" name="Modelo 3D 10" descr="Hemisfério Cinza-Escuro">
                    <a:extLst>
                      <a:ext uri="{FF2B5EF4-FFF2-40B4-BE49-F238E27FC236}">
                        <a16:creationId xmlns:a16="http://schemas.microsoft.com/office/drawing/2014/main" id="{0A57C88A-1F91-465A-A928-B114E22F0EA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30753254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71268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6961C8B-404C-4177-A213-326217C2AE3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5149F32-B5DE-43BD-9071-5CF5285637BD}"/>
                </a:ext>
              </a:extLst>
            </p:cNvPr>
            <p:cNvSpPr txBox="1"/>
            <p:nvPr/>
          </p:nvSpPr>
          <p:spPr>
            <a:xfrm>
              <a:off x="8280649" y="33102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49F07B8-5914-472C-8CDD-3BC807A1BCE8}"/>
                </a:ext>
              </a:extLst>
            </p:cNvPr>
            <p:cNvSpPr txBox="1"/>
            <p:nvPr/>
          </p:nvSpPr>
          <p:spPr>
            <a:xfrm>
              <a:off x="7175885" y="1468601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EA64BB1-7D3A-4306-882D-145B8E0A86F9}"/>
                </a:ext>
              </a:extLst>
            </p:cNvPr>
            <p:cNvSpPr txBox="1"/>
            <p:nvPr/>
          </p:nvSpPr>
          <p:spPr>
            <a:xfrm>
              <a:off x="6872977" y="2516066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57FB80A9-E582-48C4-B575-7B0B023D1822}"/>
                </a:ext>
              </a:extLst>
            </p:cNvPr>
            <p:cNvSpPr/>
            <p:nvPr/>
          </p:nvSpPr>
          <p:spPr>
            <a:xfrm>
              <a:off x="7698030" y="41744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2D578835-D05B-4DA3-840B-B1ECBD38731C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9944244" y="464590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254539DE-0267-4724-8BA3-345544109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3630" y="46649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EE19D473-9996-4A6A-A441-49C681723876}"/>
                </a:ext>
              </a:extLst>
            </p:cNvPr>
            <p:cNvCxnSpPr>
              <a:cxnSpLocks/>
            </p:cNvCxnSpPr>
            <p:nvPr/>
          </p:nvCxnSpPr>
          <p:spPr>
            <a:xfrm>
              <a:off x="6793155" y="37410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A9E7E8E3-58E0-4D39-923E-A6DAFCC97B61}"/>
                </a:ext>
              </a:extLst>
            </p:cNvPr>
            <p:cNvGrpSpPr/>
            <p:nvPr/>
          </p:nvGrpSpPr>
          <p:grpSpPr>
            <a:xfrm>
              <a:off x="10708405" y="29632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1" name="Modelo 3D 20" descr="Hemisfério Cinza-Escuro">
                    <a:extLst>
                      <a:ext uri="{FF2B5EF4-FFF2-40B4-BE49-F238E27FC236}">
                        <a16:creationId xmlns:a16="http://schemas.microsoft.com/office/drawing/2014/main" id="{819CE141-C186-465D-9167-1473C21BA77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60171193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71268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97C8EF7-CA81-405F-A237-A8E398CF6B80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70DED650-4B24-4B18-BC6A-9F6F641BB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3155" y="21218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F98A79BD-E123-420A-B95C-B8AEA46E6249}"/>
                </a:ext>
              </a:extLst>
            </p:cNvPr>
            <p:cNvGrpSpPr/>
            <p:nvPr/>
          </p:nvGrpSpPr>
          <p:grpSpPr>
            <a:xfrm>
              <a:off x="10708405" y="13408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6" name="Modelo 3D 25" descr="Hemisfério Cinza-Escuro">
                    <a:extLst>
                      <a:ext uri="{FF2B5EF4-FFF2-40B4-BE49-F238E27FC236}">
                        <a16:creationId xmlns:a16="http://schemas.microsoft.com/office/drawing/2014/main" id="{DEBCF69D-3B9E-461F-9E75-5922A517FA0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75185252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971268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933B322-088C-4913-AE2B-C749FB69D08A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5B66DEF7-95B4-4F66-BCD4-16B1A7869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244" y="37505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6B8AFE-3456-446F-9D18-82B4E543C27C}"/>
              </a:ext>
            </a:extLst>
          </p:cNvPr>
          <p:cNvSpPr txBox="1"/>
          <p:nvPr/>
        </p:nvSpPr>
        <p:spPr>
          <a:xfrm>
            <a:off x="201996" y="552963"/>
            <a:ext cx="1851102" cy="104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Alice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Modelo 3D 3" descr="Sinal de Subtração Cinza-Escuro">
                <a:extLst>
                  <a:ext uri="{FF2B5EF4-FFF2-40B4-BE49-F238E27FC236}">
                    <a16:creationId xmlns:a16="http://schemas.microsoft.com/office/drawing/2014/main" id="{17394390-C777-4ED1-9AB8-59C582B506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5178773"/>
                  </p:ext>
                </p:extLst>
              </p:nvPr>
            </p:nvGraphicFramePr>
            <p:xfrm>
              <a:off x="3355625" y="986643"/>
              <a:ext cx="772852" cy="1477415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772852" cy="1477415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2247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Modelo 3D 3" descr="Sinal de Subtração Cinza-Escuro">
                <a:extLst>
                  <a:ext uri="{FF2B5EF4-FFF2-40B4-BE49-F238E27FC236}">
                    <a16:creationId xmlns:a16="http://schemas.microsoft.com/office/drawing/2014/main" id="{17394390-C777-4ED1-9AB8-59C582B506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5625" y="986643"/>
                <a:ext cx="772852" cy="147741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288296D0-1ADD-480A-B257-BD191BBBC133}"/>
              </a:ext>
            </a:extLst>
          </p:cNvPr>
          <p:cNvSpPr/>
          <p:nvPr/>
        </p:nvSpPr>
        <p:spPr>
          <a:xfrm>
            <a:off x="231405" y="625596"/>
            <a:ext cx="4760210" cy="2495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EB388F-02D6-454A-9776-8343503E7A32}"/>
              </a:ext>
            </a:extLst>
          </p:cNvPr>
          <p:cNvSpPr txBox="1"/>
          <p:nvPr/>
        </p:nvSpPr>
        <p:spPr>
          <a:xfrm>
            <a:off x="1253877" y="2529461"/>
            <a:ext cx="864334" cy="46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Laser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F70D08-4BAC-4F0A-903A-77D8C5D95E32}"/>
              </a:ext>
            </a:extLst>
          </p:cNvPr>
          <p:cNvSpPr txBox="1"/>
          <p:nvPr/>
        </p:nvSpPr>
        <p:spPr>
          <a:xfrm>
            <a:off x="3137362" y="774593"/>
            <a:ext cx="1171319" cy="59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Intensity</a:t>
            </a:r>
          </a:p>
          <a:p>
            <a:pPr algn="ctr"/>
            <a:r>
              <a:rPr lang="en-GB" sz="2000" b="1" dirty="0"/>
              <a:t> Modulator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3" name="Modelo 3D 22" descr="Sinal de Subtração Cinza-Escuro">
                <a:extLst>
                  <a:ext uri="{FF2B5EF4-FFF2-40B4-BE49-F238E27FC236}">
                    <a16:creationId xmlns:a16="http://schemas.microsoft.com/office/drawing/2014/main" id="{A86083B7-9870-411E-8ED4-E46E7DEB8F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2248977"/>
                  </p:ext>
                </p:extLst>
              </p:nvPr>
            </p:nvGraphicFramePr>
            <p:xfrm rot="10800000">
              <a:off x="4145123" y="1454859"/>
              <a:ext cx="772852" cy="1477415"/>
            </p:xfrm>
            <a:graphic>
              <a:graphicData uri="http://schemas.microsoft.com/office/drawing/2017/model3d">
                <am3d:model3d r:embed="rId11">
                  <am3d:spPr>
                    <a:xfrm rot="10800000">
                      <a:off x="0" y="0"/>
                      <a:ext cx="772852" cy="1477415"/>
                    </a:xfrm>
                    <a:prstGeom prst="rect">
                      <a:avLst/>
                    </a:prstGeom>
                  </am3d:spPr>
                  <am3d:camera>
                    <am3d:pos x="0" y="0" z="4902187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85389" d="1000000"/>
                    <am3d:preTrans dx="-2441" dy="-2361436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616986" ay="4619897" az="5622683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22471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3" name="Modelo 3D 22" descr="Sinal de Subtração Cinza-Escuro">
                <a:extLst>
                  <a:ext uri="{FF2B5EF4-FFF2-40B4-BE49-F238E27FC236}">
                    <a16:creationId xmlns:a16="http://schemas.microsoft.com/office/drawing/2014/main" id="{A86083B7-9870-411E-8ED4-E46E7DEB8F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10800000">
                <a:off x="4145123" y="1454859"/>
                <a:ext cx="772852" cy="147741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D48968D9-AD54-4224-B7C7-C8C136D013FD}"/>
              </a:ext>
            </a:extLst>
          </p:cNvPr>
          <p:cNvSpPr txBox="1"/>
          <p:nvPr/>
        </p:nvSpPr>
        <p:spPr>
          <a:xfrm>
            <a:off x="3851199" y="2521168"/>
            <a:ext cx="1121976" cy="59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Optical</a:t>
            </a:r>
          </a:p>
          <a:p>
            <a:pPr algn="ctr"/>
            <a:r>
              <a:rPr lang="en-GB" sz="2000" b="1" dirty="0"/>
              <a:t>attenuator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1" name="Modelo 3D 30" descr="Cuboide Cinza-Escuro">
                <a:extLst>
                  <a:ext uri="{FF2B5EF4-FFF2-40B4-BE49-F238E27FC236}">
                    <a16:creationId xmlns:a16="http://schemas.microsoft.com/office/drawing/2014/main" id="{2E87438E-8104-4531-A250-4AF38326EE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6895868"/>
                  </p:ext>
                </p:extLst>
              </p:nvPr>
            </p:nvGraphicFramePr>
            <p:xfrm>
              <a:off x="-684139" y="988129"/>
              <a:ext cx="4740368" cy="147593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740368" cy="1475930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28257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1" name="Modelo 3D 30" descr="Cuboide Cinza-Escuro">
                <a:extLst>
                  <a:ext uri="{FF2B5EF4-FFF2-40B4-BE49-F238E27FC236}">
                    <a16:creationId xmlns:a16="http://schemas.microsoft.com/office/drawing/2014/main" id="{2E87438E-8104-4531-A250-4AF38326EE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684139" y="988129"/>
                <a:ext cx="4740368" cy="147593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C7B427C1-AA3E-4D7F-82BD-08217BE44898}"/>
              </a:ext>
            </a:extLst>
          </p:cNvPr>
          <p:cNvSpPr/>
          <p:nvPr/>
        </p:nvSpPr>
        <p:spPr>
          <a:xfrm>
            <a:off x="5087070" y="627823"/>
            <a:ext cx="2838984" cy="2495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1359ED9-726E-4E71-97A9-AB853C8A7F93}"/>
              </a:ext>
            </a:extLst>
          </p:cNvPr>
          <p:cNvSpPr txBox="1"/>
          <p:nvPr/>
        </p:nvSpPr>
        <p:spPr>
          <a:xfrm>
            <a:off x="5042766" y="547424"/>
            <a:ext cx="1851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Eve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Modelo 3D 36" descr="Cubo Cinza-Claro">
                <a:extLst>
                  <a:ext uri="{FF2B5EF4-FFF2-40B4-BE49-F238E27FC236}">
                    <a16:creationId xmlns:a16="http://schemas.microsoft.com/office/drawing/2014/main" id="{05DFF492-3DE8-4800-9138-F5FBE51B0D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9098979"/>
                  </p:ext>
                </p:extLst>
              </p:nvPr>
            </p:nvGraphicFramePr>
            <p:xfrm>
              <a:off x="5785190" y="1230452"/>
              <a:ext cx="1455707" cy="1510524"/>
            </p:xfrm>
            <a:graphic>
              <a:graphicData uri="http://schemas.microsoft.com/office/drawing/2017/model3d">
                <am3d:model3d r:embed="rId16">
                  <am3d:spPr>
                    <a:xfrm>
                      <a:off x="0" y="0"/>
                      <a:ext cx="1455707" cy="1510524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attrSrcUrl r:id="rId17"/>
                  <am3d:raster rName="Office3DRenderer" rVer="16.0.8326">
                    <am3d:blip r:embed="rId18"/>
                  </am3d:raster>
                  <am3d:objViewport viewportSz="1905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Modelo 3D 36" descr="Cubo Cinza-Claro">
                <a:extLst>
                  <a:ext uri="{FF2B5EF4-FFF2-40B4-BE49-F238E27FC236}">
                    <a16:creationId xmlns:a16="http://schemas.microsoft.com/office/drawing/2014/main" id="{05DFF492-3DE8-4800-9138-F5FBE51B0D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85190" y="1230452"/>
                <a:ext cx="1455707" cy="15105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294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</Words>
  <Application>Microsoft Office PowerPoint</Application>
  <PresentationFormat>Ecrã Panorâmico</PresentationFormat>
  <Paragraphs>44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João António</cp:lastModifiedBy>
  <cp:revision>14</cp:revision>
  <dcterms:created xsi:type="dcterms:W3CDTF">2018-10-17T15:07:39Z</dcterms:created>
  <dcterms:modified xsi:type="dcterms:W3CDTF">2018-10-29T21:29:32Z</dcterms:modified>
</cp:coreProperties>
</file>