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13765-A94A-415D-9421-AD0D4A20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EB1F62-3DD3-40B2-BCD2-4853F6E24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A6C0B7-8C4F-4032-94C5-A5555CC1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C330FA-88FB-4E80-A899-98B20EAD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28803C-BABC-45EE-A032-846B95CC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2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D97AB-7BAF-401D-BE95-82959A84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075CB7E-521E-429E-AD0E-0CDFBC146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6187A8-F836-43F4-BCC7-106AF3B1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1613E1-297F-40C5-9800-B523418B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E3529A-AC25-4DE8-9E13-0F66243A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4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7548CF-0822-4E9D-B266-BB432025B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E10BA41-38BC-4356-BA59-931695488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956A2E-6416-44D5-B73A-AEAA0B50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DA733E-9911-4449-8B7C-CC97B064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5961B3E-33BB-4C6A-A9F9-645DBF78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74F10-214A-460F-A1D6-EF5EE34B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8675EF-8CDC-4E5E-B28E-D3340223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B3AD9B-B9EE-474A-BEDF-B4DC509C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3AB8C2-38F6-4233-82F5-E09B2204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DE7733-8EB0-404D-89DC-3B82C027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23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E615D-4510-4B8E-B61E-BA79B39D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05AACBC-8CB4-4B53-9DAC-3BCC4BC74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EBE826-032E-4386-ADEB-18DD9667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0BC1B8-C932-45EB-8164-288B072A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B272CB-546E-4D6C-882C-749F62E8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95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59BF3-CB1F-4D6D-A7FF-6FE87B46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F42357-56CE-4F60-A967-F7D7923DC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92AD067-FF5F-493C-AB90-927376F3C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6780E8B-4EE5-475B-AEFF-7559B078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2E4674-6BAD-4C0A-A778-D1E1B552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C815B5-0829-4244-8679-398171BA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61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EBB57-6AD5-4DC7-862C-F00D8981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61DC48-0BA4-431A-B0C8-9056A203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9AA0C8F-97AC-438F-883D-D78D0198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7773316-CEE2-40A8-8678-FB01280BF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733391B-C63D-47B9-9757-199077EB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E118944-4677-43DE-B072-7458CDAC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C9208A4-C0BA-4FC0-9062-4CDDFA35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EAC3A4A-2BD3-434B-BE03-3487FAD1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7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18D1-E45C-4E2E-8254-F05F1CD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82671BC-6858-416A-90CA-124D4529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E1DE13-BC09-413C-8035-F43E5BBF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F659DD4-874D-452F-B0A2-FF28D01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60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64C9C54-1C38-4C29-BBC3-7DE5A8A3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E73622A-E282-499F-A239-56D98E70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CEC824D-D607-48DF-BCC1-4E6E67E2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0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2DC3-45E7-40D4-A919-57304B40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A0BFB4-2552-4CC6-8476-E75C46E0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D6B070E-7356-4EA8-918B-ED8C4EBF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AAEB18-0F7A-416D-92F3-A654F4F0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4081CF-F11C-4188-8FF0-712DC6C6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060F47F-5675-4251-8B03-DF61F279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11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3593B-B273-467A-BCB9-3B46F9F7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867F26F-6FE9-4792-9532-75802A129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D56F605-99D2-4B36-92E5-70B7455FC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E794D12-02BF-48FC-89C9-7BF0823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09BDE5E-74E1-4275-A88A-46C5DD74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BE24FB-A977-4718-B72B-2FF0A464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3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ED6E97C-61D9-4BC4-9AE1-02D77815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3BB6FF8-7DEA-4DE3-A773-84D1E617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6D56EE-DE16-41C6-8639-4A28C56C6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A8C6-FF6F-4F8F-942E-89BFB6A8B502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17F3E4-3990-4685-B060-930E8CF8C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456E03-C80E-49C5-AE41-12EBE4BB1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29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Modelo 3D 7" descr="Hemisfério Cinza-Escuro">
                <a:extLst>
                  <a:ext uri="{FF2B5EF4-FFF2-40B4-BE49-F238E27FC236}">
                    <a16:creationId xmlns:a16="http://schemas.microsoft.com/office/drawing/2014/main" id="{EFF03A91-F0CC-44AA-BBC4-EAE8617A2E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5369044"/>
                  </p:ext>
                </p:extLst>
              </p:nvPr>
            </p:nvGraphicFramePr>
            <p:xfrm rot="5400000">
              <a:off x="6573759" y="586150"/>
              <a:ext cx="2520000" cy="2050277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2520000" cy="2050277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-7273096" ay="2602264" az="-788577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6117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Modelo 3D 7" descr="Hemisfério Cinza-Escuro">
                <a:extLst>
                  <a:ext uri="{FF2B5EF4-FFF2-40B4-BE49-F238E27FC236}">
                    <a16:creationId xmlns:a16="http://schemas.microsoft.com/office/drawing/2014/main" id="{EFF03A91-F0CC-44AA-BBC4-EAE8617A2E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6573759" y="586150"/>
                <a:ext cx="2520000" cy="2050277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F95A2B74-9ACA-42F4-A1A1-9B30613C379F}"/>
              </a:ext>
            </a:extLst>
          </p:cNvPr>
          <p:cNvCxnSpPr>
            <a:cxnSpLocks/>
          </p:cNvCxnSpPr>
          <p:nvPr/>
        </p:nvCxnSpPr>
        <p:spPr>
          <a:xfrm>
            <a:off x="123825" y="1550293"/>
            <a:ext cx="7337125" cy="0"/>
          </a:xfrm>
          <a:prstGeom prst="line">
            <a:avLst/>
          </a:prstGeom>
          <a:ln w="1270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13032DB-9315-46C6-B6A2-24EC794EE825}"/>
              </a:ext>
            </a:extLst>
          </p:cNvPr>
          <p:cNvSpPr txBox="1"/>
          <p:nvPr/>
        </p:nvSpPr>
        <p:spPr>
          <a:xfrm>
            <a:off x="6107787" y="446538"/>
            <a:ext cx="700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D</a:t>
            </a:r>
            <a:r>
              <a:rPr lang="en-GB" sz="4000" b="1" baseline="-25000" dirty="0"/>
              <a:t>B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1A4275B-C5D6-48B3-9919-735C4C92EC54}"/>
              </a:ext>
            </a:extLst>
          </p:cNvPr>
          <p:cNvSpPr txBox="1"/>
          <p:nvPr/>
        </p:nvSpPr>
        <p:spPr>
          <a:xfrm>
            <a:off x="10548705" y="1653279"/>
            <a:ext cx="979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D</a:t>
            </a:r>
            <a:r>
              <a:rPr lang="en-GB" sz="4000" b="1" baseline="-25000" dirty="0"/>
              <a:t>M1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Modelo 3D 24" descr="Hemisfério Cinza-Escuro">
                <a:extLst>
                  <a:ext uri="{FF2B5EF4-FFF2-40B4-BE49-F238E27FC236}">
                    <a16:creationId xmlns:a16="http://schemas.microsoft.com/office/drawing/2014/main" id="{894AF92E-0CF4-4391-B750-D1724C70D0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3751894"/>
                  </p:ext>
                </p:extLst>
              </p:nvPr>
            </p:nvGraphicFramePr>
            <p:xfrm rot="5400000">
              <a:off x="9212003" y="4817052"/>
              <a:ext cx="2490233" cy="1510146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2490233" cy="1510146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6117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Modelo 3D 24" descr="Hemisfério Cinza-Escuro">
                <a:extLst>
                  <a:ext uri="{FF2B5EF4-FFF2-40B4-BE49-F238E27FC236}">
                    <a16:creationId xmlns:a16="http://schemas.microsoft.com/office/drawing/2014/main" id="{894AF92E-0CF4-4391-B750-D1724C70D0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9212003" y="4817052"/>
                <a:ext cx="2490233" cy="1510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Modelo 3D 28" descr="Hemisfério Cinza-Escuro">
                <a:extLst>
                  <a:ext uri="{FF2B5EF4-FFF2-40B4-BE49-F238E27FC236}">
                    <a16:creationId xmlns:a16="http://schemas.microsoft.com/office/drawing/2014/main" id="{B959F5D9-54F0-4C72-A28E-84E2749061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1516758"/>
                  </p:ext>
                </p:extLst>
              </p:nvPr>
            </p:nvGraphicFramePr>
            <p:xfrm rot="5400000">
              <a:off x="9015573" y="2231292"/>
              <a:ext cx="2490233" cy="1510146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2490233" cy="1510146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6117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Modelo 3D 28" descr="Hemisfério Cinza-Escuro">
                <a:extLst>
                  <a:ext uri="{FF2B5EF4-FFF2-40B4-BE49-F238E27FC236}">
                    <a16:creationId xmlns:a16="http://schemas.microsoft.com/office/drawing/2014/main" id="{B959F5D9-54F0-4C72-A28E-84E2749061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9015573" y="2231292"/>
                <a:ext cx="2490233" cy="151014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9C9B82-AAD8-4ED2-BE81-7DBC95ACA61D}"/>
              </a:ext>
            </a:extLst>
          </p:cNvPr>
          <p:cNvSpPr txBox="1"/>
          <p:nvPr/>
        </p:nvSpPr>
        <p:spPr>
          <a:xfrm>
            <a:off x="-1" y="-2655"/>
            <a:ext cx="3642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Bob’s Apparatus</a:t>
            </a:r>
            <a:endParaRPr lang="en-GB" sz="4000" b="1" baseline="-250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B481BD39-4056-49DA-BD52-99B15891DAC0}"/>
              </a:ext>
            </a:extLst>
          </p:cNvPr>
          <p:cNvSpPr/>
          <p:nvPr/>
        </p:nvSpPr>
        <p:spPr>
          <a:xfrm>
            <a:off x="1028700" y="1540409"/>
            <a:ext cx="8943975" cy="4031716"/>
          </a:xfrm>
          <a:custGeom>
            <a:avLst/>
            <a:gdLst>
              <a:gd name="connsiteX0" fmla="*/ 0 w 8620125"/>
              <a:gd name="connsiteY0" fmla="*/ 1164691 h 4031716"/>
              <a:gd name="connsiteX1" fmla="*/ 619125 w 8620125"/>
              <a:gd name="connsiteY1" fmla="*/ 88366 h 4031716"/>
              <a:gd name="connsiteX2" fmla="*/ 2609850 w 8620125"/>
              <a:gd name="connsiteY2" fmla="*/ 3212566 h 4031716"/>
              <a:gd name="connsiteX3" fmla="*/ 8620125 w 8620125"/>
              <a:gd name="connsiteY3" fmla="*/ 4031716 h 403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0125" h="4031716">
                <a:moveTo>
                  <a:pt x="0" y="1164691"/>
                </a:moveTo>
                <a:cubicBezTo>
                  <a:pt x="92075" y="455872"/>
                  <a:pt x="184150" y="-252947"/>
                  <a:pt x="619125" y="88366"/>
                </a:cubicBezTo>
                <a:cubicBezTo>
                  <a:pt x="1054100" y="429678"/>
                  <a:pt x="1276350" y="2555341"/>
                  <a:pt x="2609850" y="3212566"/>
                </a:cubicBezTo>
                <a:cubicBezTo>
                  <a:pt x="3943350" y="3869791"/>
                  <a:pt x="7469188" y="3893604"/>
                  <a:pt x="8620125" y="4031716"/>
                </a:cubicBezTo>
              </a:path>
            </a:pathLst>
          </a:custGeom>
          <a:ln w="1270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34F3DE4A-919A-4188-9EB6-85292B2A424A}"/>
              </a:ext>
            </a:extLst>
          </p:cNvPr>
          <p:cNvSpPr/>
          <p:nvPr/>
        </p:nvSpPr>
        <p:spPr>
          <a:xfrm>
            <a:off x="2247899" y="2190751"/>
            <a:ext cx="7496175" cy="2715624"/>
          </a:xfrm>
          <a:custGeom>
            <a:avLst/>
            <a:gdLst>
              <a:gd name="connsiteX0" fmla="*/ 630675 w 7555350"/>
              <a:gd name="connsiteY0" fmla="*/ 0 h 2762267"/>
              <a:gd name="connsiteX1" fmla="*/ 68700 w 7555350"/>
              <a:gd name="connsiteY1" fmla="*/ 666750 h 2762267"/>
              <a:gd name="connsiteX2" fmla="*/ 2021325 w 7555350"/>
              <a:gd name="connsiteY2" fmla="*/ 704850 h 2762267"/>
              <a:gd name="connsiteX3" fmla="*/ 1830825 w 7555350"/>
              <a:gd name="connsiteY3" fmla="*/ 2743200 h 2762267"/>
              <a:gd name="connsiteX4" fmla="*/ 5936100 w 7555350"/>
              <a:gd name="connsiteY4" fmla="*/ 1666875 h 2762267"/>
              <a:gd name="connsiteX5" fmla="*/ 7555350 w 7555350"/>
              <a:gd name="connsiteY5" fmla="*/ 685800 h 2762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5350" h="2762267">
                <a:moveTo>
                  <a:pt x="630675" y="0"/>
                </a:moveTo>
                <a:cubicBezTo>
                  <a:pt x="233800" y="274637"/>
                  <a:pt x="-163075" y="549275"/>
                  <a:pt x="68700" y="666750"/>
                </a:cubicBezTo>
                <a:cubicBezTo>
                  <a:pt x="300475" y="784225"/>
                  <a:pt x="1727637" y="358775"/>
                  <a:pt x="2021325" y="704850"/>
                </a:cubicBezTo>
                <a:cubicBezTo>
                  <a:pt x="2315013" y="1050925"/>
                  <a:pt x="1178363" y="2582863"/>
                  <a:pt x="1830825" y="2743200"/>
                </a:cubicBezTo>
                <a:cubicBezTo>
                  <a:pt x="2483287" y="2903537"/>
                  <a:pt x="4982013" y="2009775"/>
                  <a:pt x="5936100" y="1666875"/>
                </a:cubicBezTo>
                <a:cubicBezTo>
                  <a:pt x="6890187" y="1323975"/>
                  <a:pt x="7222768" y="1004887"/>
                  <a:pt x="7555350" y="685800"/>
                </a:cubicBezTo>
              </a:path>
            </a:pathLst>
          </a:cu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3F3C770-CE03-4F29-9B44-7317A782C058}"/>
              </a:ext>
            </a:extLst>
          </p:cNvPr>
          <p:cNvSpPr txBox="1"/>
          <p:nvPr/>
        </p:nvSpPr>
        <p:spPr>
          <a:xfrm>
            <a:off x="10646974" y="4198489"/>
            <a:ext cx="979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D</a:t>
            </a:r>
            <a:r>
              <a:rPr lang="en-GB" sz="4000" b="1" baseline="-25000" dirty="0"/>
              <a:t>M2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742D487-1EE9-4F24-B1A7-CEA607694876}"/>
              </a:ext>
            </a:extLst>
          </p:cNvPr>
          <p:cNvSpPr txBox="1"/>
          <p:nvPr/>
        </p:nvSpPr>
        <p:spPr>
          <a:xfrm>
            <a:off x="2136740" y="800481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err="1"/>
              <a:t>t</a:t>
            </a:r>
            <a:r>
              <a:rPr lang="en-GB" sz="4000" b="1" baseline="-25000" dirty="0" err="1"/>
              <a:t>B</a:t>
            </a:r>
            <a:endParaRPr lang="en-GB" sz="4000" b="1" baseline="-250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C4CA63A-783E-47FB-AE4E-CDE993FDCF54}"/>
              </a:ext>
            </a:extLst>
          </p:cNvPr>
          <p:cNvSpPr txBox="1"/>
          <p:nvPr/>
        </p:nvSpPr>
        <p:spPr>
          <a:xfrm>
            <a:off x="1276158" y="2632422"/>
            <a:ext cx="971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1-t</a:t>
            </a:r>
            <a:r>
              <a:rPr lang="en-GB" sz="4000" b="1" baseline="-25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5577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</Words>
  <Application>Microsoft Office PowerPoint</Application>
  <PresentationFormat>Ecrã Panorâmico</PresentationFormat>
  <Paragraphs>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Antonio</dc:creator>
  <cp:lastModifiedBy>João António</cp:lastModifiedBy>
  <cp:revision>11</cp:revision>
  <dcterms:created xsi:type="dcterms:W3CDTF">2018-10-03T15:52:40Z</dcterms:created>
  <dcterms:modified xsi:type="dcterms:W3CDTF">2018-10-17T14:17:55Z</dcterms:modified>
</cp:coreProperties>
</file>