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7" d="100"/>
          <a:sy n="77" d="100"/>
        </p:scale>
        <p:origin x="-24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E53CD-9FCC-4F0B-876E-67EAB34CC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1682873"/>
          </a:xfrm>
        </p:spPr>
        <p:txBody>
          <a:bodyPr/>
          <a:lstStyle/>
          <a:p>
            <a:pPr algn="ctr"/>
            <a:r>
              <a:rPr lang="en-US" dirty="0"/>
              <a:t>Traveler Item Price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BB8F34-6A6F-4C05-BDFC-6D1DF372E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</a:t>
            </a:r>
            <a:r>
              <a:rPr lang="en-US" dirty="0" err="1"/>
              <a:t>Laycon</a:t>
            </a:r>
            <a:r>
              <a:rPr lang="en-US" dirty="0"/>
              <a:t>, Muhammad and Aaron</a:t>
            </a:r>
          </a:p>
        </p:txBody>
      </p:sp>
    </p:spTree>
    <p:extLst>
      <p:ext uri="{BB962C8B-B14F-4D97-AF65-F5344CB8AC3E}">
        <p14:creationId xmlns:p14="http://schemas.microsoft.com/office/powerpoint/2010/main" val="24246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E98BC-BF3C-474B-B532-7F223B4A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Item buttons and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CE78E2-4E6D-42F3-AF96-C265F491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Have a list of pre-determined items</a:t>
            </a:r>
          </a:p>
          <a:p>
            <a:endParaRPr lang="en-US" sz="2400" dirty="0"/>
          </a:p>
          <a:p>
            <a:r>
              <a:rPr lang="en-US" sz="2400" dirty="0"/>
              <a:t>Ability to create new buttons</a:t>
            </a:r>
          </a:p>
          <a:p>
            <a:endParaRPr lang="en-US" sz="2400" dirty="0"/>
          </a:p>
          <a:p>
            <a:r>
              <a:rPr lang="en-US" sz="2400" dirty="0"/>
              <a:t>Click function to search for item</a:t>
            </a:r>
          </a:p>
        </p:txBody>
      </p:sp>
    </p:spTree>
    <p:extLst>
      <p:ext uri="{BB962C8B-B14F-4D97-AF65-F5344CB8AC3E}">
        <p14:creationId xmlns:p14="http://schemas.microsoft.com/office/powerpoint/2010/main" val="78356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F5F84-20B7-4F9E-A733-374AC03A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API’s used with ajax!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C1889-183B-4779-B9E7-C286CF6A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Walmart API but with a twist, XAMPP, can be confusing! (for me anyway)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Localhost</a:t>
            </a:r>
          </a:p>
          <a:p>
            <a:endParaRPr lang="en-US" dirty="0"/>
          </a:p>
          <a:p>
            <a:r>
              <a:rPr lang="en-US" dirty="0"/>
              <a:t>Returned information from server</a:t>
            </a:r>
          </a:p>
          <a:p>
            <a:endParaRPr lang="en-US" dirty="0"/>
          </a:p>
          <a:p>
            <a:r>
              <a:rPr lang="en-US" dirty="0"/>
              <a:t>What info to show on screen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2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8B342-0ADC-4FB1-95D2-DD501272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A0EEBF-9229-4B34-B0B1-461630EC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How we used firebase</a:t>
            </a:r>
          </a:p>
          <a:p>
            <a:endParaRPr lang="en-US" dirty="0"/>
          </a:p>
          <a:p>
            <a:r>
              <a:rPr lang="en-US" dirty="0"/>
              <a:t>Returned recently searched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5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C54B39-DD07-4822-AF41-0FB564E0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A4C2E6-CF33-4C1F-B8BA-5ABB7BB0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set locations on the page</a:t>
            </a:r>
          </a:p>
          <a:p>
            <a:endParaRPr lang="en-US" dirty="0"/>
          </a:p>
          <a:p>
            <a:r>
              <a:rPr lang="en-US" dirty="0"/>
              <a:t>Creation of new cities</a:t>
            </a:r>
          </a:p>
          <a:p>
            <a:endParaRPr lang="en-US" dirty="0"/>
          </a:p>
          <a:p>
            <a:r>
              <a:rPr lang="en-US" dirty="0"/>
              <a:t>Display location on map</a:t>
            </a:r>
          </a:p>
        </p:txBody>
      </p:sp>
    </p:spTree>
    <p:extLst>
      <p:ext uri="{BB962C8B-B14F-4D97-AF65-F5344CB8AC3E}">
        <p14:creationId xmlns:p14="http://schemas.microsoft.com/office/powerpoint/2010/main" val="3743882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90</Words>
  <Application>Microsoft Office PowerPoint</Application>
  <PresentationFormat>Custom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Traveler Item Price Search</vt:lpstr>
      <vt:lpstr>Item buttons and creation</vt:lpstr>
      <vt:lpstr>API’s used with ajax!</vt:lpstr>
      <vt:lpstr>Firebase</vt:lpstr>
      <vt:lpstr>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Traveler Item Price Search</dc:title>
  <dc:creator>Aaron</dc:creator>
  <cp:lastModifiedBy>Laycon</cp:lastModifiedBy>
  <cp:revision>5</cp:revision>
  <dcterms:created xsi:type="dcterms:W3CDTF">2019-06-04T17:05:17Z</dcterms:created>
  <dcterms:modified xsi:type="dcterms:W3CDTF">2019-06-04T22:51:46Z</dcterms:modified>
</cp:coreProperties>
</file>