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3af24b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3af24b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3af24ba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3af24ba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3af24ba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3af24ba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3af24ba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3af24ba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3af24ba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3af24ba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62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Creating Wordle </a:t>
            </a:r>
            <a:r>
              <a:rPr lang="en" sz="4800"/>
              <a:t>with</a:t>
            </a:r>
            <a:r>
              <a:rPr lang="en" sz="4800"/>
              <a:t> Python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68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By Ethan Rheams and Brady Katler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 through wordle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colored tiles to display user progress after each guess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Extensions: Hard mode and Dark mode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900" y="747888"/>
            <a:ext cx="394755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32900" y="1389050"/>
            <a:ext cx="30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11/22: Game Foundation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11/29: Building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12/6: Game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12/13: </a:t>
            </a:r>
            <a:r>
              <a:rPr lang="en"/>
              <a:t>Testing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13359" r="24648" t="0"/>
          <a:stretch/>
        </p:blipFill>
        <p:spPr>
          <a:xfrm>
            <a:off x="1715550" y="1160892"/>
            <a:ext cx="2539350" cy="350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50" y="1160900"/>
            <a:ext cx="2539350" cy="3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- sets up the </a:t>
            </a:r>
            <a:r>
              <a:rPr lang="en"/>
              <a:t>board</a:t>
            </a:r>
            <a:r>
              <a:rPr lang="en"/>
              <a:t> and adjusts to the player’s guesses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Guess - takes the player’s guess, makes sure the guess is a real word, and compares it to answer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42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to print color text to see if letter positions are correct or not (Green = correct letter in the correct position, Yellow = correct letter, but in the incorrect position, Gray = incorrect letter)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to choose which </a:t>
            </a:r>
            <a:r>
              <a:rPr lang="en"/>
              <a:t>word from list as correct word in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to check if guesses are actual words in the dictionary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