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handoutMasterIdLst>
    <p:handoutMasterId r:id="rId9"/>
  </p:handoutMasterIdLst>
  <p:sldIdLst>
    <p:sldId id="256" r:id="rId2"/>
    <p:sldId id="265" r:id="rId3"/>
    <p:sldId id="257" r:id="rId4"/>
    <p:sldId id="267" r:id="rId5"/>
    <p:sldId id="268" r:id="rId6"/>
    <p:sldId id="269"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82">
          <p15:clr>
            <a:srgbClr val="A4A3A4"/>
          </p15:clr>
        </p15:guide>
        <p15:guide id="2" pos="20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7FB8"/>
    <a:srgbClr val="136AA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3AC0E5-08D2-03D9-2591-F5E5B2460824}" v="2698" dt="2021-11-18T02:23:09.8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19" autoAdjust="0"/>
    <p:restoredTop sz="94674"/>
  </p:normalViewPr>
  <p:slideViewPr>
    <p:cSldViewPr snapToGrid="0" snapToObjects="1">
      <p:cViewPr>
        <p:scale>
          <a:sx n="81" d="100"/>
          <a:sy n="81" d="100"/>
        </p:scale>
        <p:origin x="-5304" y="-552"/>
      </p:cViewPr>
      <p:guideLst>
        <p:guide orient="horz" pos="3082"/>
        <p:guide pos="204"/>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09" d="100"/>
          <a:sy n="109" d="100"/>
        </p:scale>
        <p:origin x="-4504"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en, Ian" userId="S::igreen1@lion.lmu.edu::d1dd52b4-bcea-4dae-92d3-e74f77d8a619" providerId="AD" clId="Web-{D33AC0E5-08D2-03D9-2591-F5E5B2460824}"/>
    <pc:docChg chg="addSld delSld modSld">
      <pc:chgData name="Green, Ian" userId="S::igreen1@lion.lmu.edu::d1dd52b4-bcea-4dae-92d3-e74f77d8a619" providerId="AD" clId="Web-{D33AC0E5-08D2-03D9-2591-F5E5B2460824}" dt="2021-11-18T02:23:09.802" v="1395" actId="20577"/>
      <pc:docMkLst>
        <pc:docMk/>
      </pc:docMkLst>
      <pc:sldChg chg="modSp">
        <pc:chgData name="Green, Ian" userId="S::igreen1@lion.lmu.edu::d1dd52b4-bcea-4dae-92d3-e74f77d8a619" providerId="AD" clId="Web-{D33AC0E5-08D2-03D9-2591-F5E5B2460824}" dt="2021-11-18T02:01:22.600" v="78" actId="20577"/>
        <pc:sldMkLst>
          <pc:docMk/>
          <pc:sldMk cId="1699159347" sldId="256"/>
        </pc:sldMkLst>
        <pc:spChg chg="mod">
          <ac:chgData name="Green, Ian" userId="S::igreen1@lion.lmu.edu::d1dd52b4-bcea-4dae-92d3-e74f77d8a619" providerId="AD" clId="Web-{D33AC0E5-08D2-03D9-2591-F5E5B2460824}" dt="2021-11-18T02:01:22.600" v="78" actId="20577"/>
          <ac:spMkLst>
            <pc:docMk/>
            <pc:sldMk cId="1699159347" sldId="256"/>
            <ac:spMk id="7" creationId="{00000000-0000-0000-0000-000000000000}"/>
          </ac:spMkLst>
        </pc:spChg>
      </pc:sldChg>
      <pc:sldChg chg="modSp">
        <pc:chgData name="Green, Ian" userId="S::igreen1@lion.lmu.edu::d1dd52b4-bcea-4dae-92d3-e74f77d8a619" providerId="AD" clId="Web-{D33AC0E5-08D2-03D9-2591-F5E5B2460824}" dt="2021-11-18T02:23:09.802" v="1395" actId="20577"/>
        <pc:sldMkLst>
          <pc:docMk/>
          <pc:sldMk cId="2057139271" sldId="257"/>
        </pc:sldMkLst>
        <pc:spChg chg="mod">
          <ac:chgData name="Green, Ian" userId="S::igreen1@lion.lmu.edu::d1dd52b4-bcea-4dae-92d3-e74f77d8a619" providerId="AD" clId="Web-{D33AC0E5-08D2-03D9-2591-F5E5B2460824}" dt="2021-11-18T02:06:09.918" v="346" actId="20577"/>
          <ac:spMkLst>
            <pc:docMk/>
            <pc:sldMk cId="2057139271" sldId="257"/>
            <ac:spMk id="2" creationId="{00000000-0000-0000-0000-000000000000}"/>
          </ac:spMkLst>
        </pc:spChg>
        <pc:spChg chg="mod">
          <ac:chgData name="Green, Ian" userId="S::igreen1@lion.lmu.edu::d1dd52b4-bcea-4dae-92d3-e74f77d8a619" providerId="AD" clId="Web-{D33AC0E5-08D2-03D9-2591-F5E5B2460824}" dt="2021-11-18T02:00:48.990" v="23" actId="20577"/>
          <ac:spMkLst>
            <pc:docMk/>
            <pc:sldMk cId="2057139271" sldId="257"/>
            <ac:spMk id="4" creationId="{00000000-0000-0000-0000-000000000000}"/>
          </ac:spMkLst>
        </pc:spChg>
        <pc:spChg chg="mod">
          <ac:chgData name="Green, Ian" userId="S::igreen1@lion.lmu.edu::d1dd52b4-bcea-4dae-92d3-e74f77d8a619" providerId="AD" clId="Web-{D33AC0E5-08D2-03D9-2591-F5E5B2460824}" dt="2021-11-18T02:23:09.802" v="1395" actId="20577"/>
          <ac:spMkLst>
            <pc:docMk/>
            <pc:sldMk cId="2057139271" sldId="257"/>
            <ac:spMk id="5" creationId="{00000000-0000-0000-0000-000000000000}"/>
          </ac:spMkLst>
        </pc:spChg>
      </pc:sldChg>
      <pc:sldChg chg="modSp del">
        <pc:chgData name="Green, Ian" userId="S::igreen1@lion.lmu.edu::d1dd52b4-bcea-4dae-92d3-e74f77d8a619" providerId="AD" clId="Web-{D33AC0E5-08D2-03D9-2591-F5E5B2460824}" dt="2021-11-18T02:22:01.098" v="1342"/>
        <pc:sldMkLst>
          <pc:docMk/>
          <pc:sldMk cId="544990765" sldId="258"/>
        </pc:sldMkLst>
        <pc:spChg chg="mod">
          <ac:chgData name="Green, Ian" userId="S::igreen1@lion.lmu.edu::d1dd52b4-bcea-4dae-92d3-e74f77d8a619" providerId="AD" clId="Web-{D33AC0E5-08D2-03D9-2591-F5E5B2460824}" dt="2021-11-18T02:14:13.617" v="1080" actId="20577"/>
          <ac:spMkLst>
            <pc:docMk/>
            <pc:sldMk cId="544990765" sldId="258"/>
            <ac:spMk id="2" creationId="{00000000-0000-0000-0000-000000000000}"/>
          </ac:spMkLst>
        </pc:spChg>
      </pc:sldChg>
      <pc:sldChg chg="del">
        <pc:chgData name="Green, Ian" userId="S::igreen1@lion.lmu.edu::d1dd52b4-bcea-4dae-92d3-e74f77d8a619" providerId="AD" clId="Web-{D33AC0E5-08D2-03D9-2591-F5E5B2460824}" dt="2021-11-18T02:22:16.114" v="1363"/>
        <pc:sldMkLst>
          <pc:docMk/>
          <pc:sldMk cId="3151020216" sldId="259"/>
        </pc:sldMkLst>
      </pc:sldChg>
      <pc:sldChg chg="del">
        <pc:chgData name="Green, Ian" userId="S::igreen1@lion.lmu.edu::d1dd52b4-bcea-4dae-92d3-e74f77d8a619" providerId="AD" clId="Web-{D33AC0E5-08D2-03D9-2591-F5E5B2460824}" dt="2021-11-18T02:22:16.864" v="1364"/>
        <pc:sldMkLst>
          <pc:docMk/>
          <pc:sldMk cId="2050284747" sldId="260"/>
        </pc:sldMkLst>
      </pc:sldChg>
      <pc:sldChg chg="del">
        <pc:chgData name="Green, Ian" userId="S::igreen1@lion.lmu.edu::d1dd52b4-bcea-4dae-92d3-e74f77d8a619" providerId="AD" clId="Web-{D33AC0E5-08D2-03D9-2591-F5E5B2460824}" dt="2021-11-18T02:22:17.395" v="1365"/>
        <pc:sldMkLst>
          <pc:docMk/>
          <pc:sldMk cId="2721199281" sldId="261"/>
        </pc:sldMkLst>
      </pc:sldChg>
      <pc:sldChg chg="del">
        <pc:chgData name="Green, Ian" userId="S::igreen1@lion.lmu.edu::d1dd52b4-bcea-4dae-92d3-e74f77d8a619" providerId="AD" clId="Web-{D33AC0E5-08D2-03D9-2591-F5E5B2460824}" dt="2021-11-18T02:22:18.379" v="1366"/>
        <pc:sldMkLst>
          <pc:docMk/>
          <pc:sldMk cId="337353273" sldId="262"/>
        </pc:sldMkLst>
      </pc:sldChg>
      <pc:sldChg chg="del">
        <pc:chgData name="Green, Ian" userId="S::igreen1@lion.lmu.edu::d1dd52b4-bcea-4dae-92d3-e74f77d8a619" providerId="AD" clId="Web-{D33AC0E5-08D2-03D9-2591-F5E5B2460824}" dt="2021-11-18T02:22:19.661" v="1367"/>
        <pc:sldMkLst>
          <pc:docMk/>
          <pc:sldMk cId="261050458" sldId="263"/>
        </pc:sldMkLst>
      </pc:sldChg>
      <pc:sldChg chg="del">
        <pc:chgData name="Green, Ian" userId="S::igreen1@lion.lmu.edu::d1dd52b4-bcea-4dae-92d3-e74f77d8a619" providerId="AD" clId="Web-{D33AC0E5-08D2-03D9-2591-F5E5B2460824}" dt="2021-11-18T02:22:02.645" v="1343"/>
        <pc:sldMkLst>
          <pc:docMk/>
          <pc:sldMk cId="3109757637" sldId="264"/>
        </pc:sldMkLst>
      </pc:sldChg>
      <pc:sldChg chg="modSp add replId">
        <pc:chgData name="Green, Ian" userId="S::igreen1@lion.lmu.edu::d1dd52b4-bcea-4dae-92d3-e74f77d8a619" providerId="AD" clId="Web-{D33AC0E5-08D2-03D9-2591-F5E5B2460824}" dt="2021-11-18T02:22:14.379" v="1362" actId="20577"/>
        <pc:sldMkLst>
          <pc:docMk/>
          <pc:sldMk cId="2252162913" sldId="265"/>
        </pc:sldMkLst>
        <pc:spChg chg="mod">
          <ac:chgData name="Green, Ian" userId="S::igreen1@lion.lmu.edu::d1dd52b4-bcea-4dae-92d3-e74f77d8a619" providerId="AD" clId="Web-{D33AC0E5-08D2-03D9-2591-F5E5B2460824}" dt="2021-11-18T02:21:58.848" v="1341" actId="20577"/>
          <ac:spMkLst>
            <pc:docMk/>
            <pc:sldMk cId="2252162913" sldId="265"/>
            <ac:spMk id="2" creationId="{00000000-0000-0000-0000-000000000000}"/>
          </ac:spMkLst>
        </pc:spChg>
        <pc:spChg chg="mod">
          <ac:chgData name="Green, Ian" userId="S::igreen1@lion.lmu.edu::d1dd52b4-bcea-4dae-92d3-e74f77d8a619" providerId="AD" clId="Web-{D33AC0E5-08D2-03D9-2591-F5E5B2460824}" dt="2021-11-18T02:01:59.929" v="99" actId="20577"/>
          <ac:spMkLst>
            <pc:docMk/>
            <pc:sldMk cId="2252162913" sldId="265"/>
            <ac:spMk id="4" creationId="{00000000-0000-0000-0000-000000000000}"/>
          </ac:spMkLst>
        </pc:spChg>
        <pc:spChg chg="mod">
          <ac:chgData name="Green, Ian" userId="S::igreen1@lion.lmu.edu::d1dd52b4-bcea-4dae-92d3-e74f77d8a619" providerId="AD" clId="Web-{D33AC0E5-08D2-03D9-2591-F5E5B2460824}" dt="2021-11-18T02:22:14.379" v="1362" actId="20577"/>
          <ac:spMkLst>
            <pc:docMk/>
            <pc:sldMk cId="2252162913" sldId="265"/>
            <ac:spMk id="5" creationId="{00000000-0000-0000-0000-000000000000}"/>
          </ac:spMkLst>
        </pc:spChg>
      </pc:sldChg>
      <pc:sldChg chg="modSp new del">
        <pc:chgData name="Green, Ian" userId="S::igreen1@lion.lmu.edu::d1dd52b4-bcea-4dae-92d3-e74f77d8a619" providerId="AD" clId="Web-{D33AC0E5-08D2-03D9-2591-F5E5B2460824}" dt="2021-11-18T02:12:23.240" v="1079"/>
        <pc:sldMkLst>
          <pc:docMk/>
          <pc:sldMk cId="4132415441" sldId="266"/>
        </pc:sldMkLst>
        <pc:spChg chg="mod">
          <ac:chgData name="Green, Ian" userId="S::igreen1@lion.lmu.edu::d1dd52b4-bcea-4dae-92d3-e74f77d8a619" providerId="AD" clId="Web-{D33AC0E5-08D2-03D9-2591-F5E5B2460824}" dt="2021-11-18T02:06:17.825" v="359" actId="20577"/>
          <ac:spMkLst>
            <pc:docMk/>
            <pc:sldMk cId="4132415441" sldId="266"/>
            <ac:spMk id="2" creationId="{AF382A25-4C48-4878-B1DF-2CA0F038FC57}"/>
          </ac:spMkLst>
        </pc:spChg>
        <pc:spChg chg="mod">
          <ac:chgData name="Green, Ian" userId="S::igreen1@lion.lmu.edu::d1dd52b4-bcea-4dae-92d3-e74f77d8a619" providerId="AD" clId="Web-{D33AC0E5-08D2-03D9-2591-F5E5B2460824}" dt="2021-11-18T02:06:22.622" v="362" actId="20577"/>
          <ac:spMkLst>
            <pc:docMk/>
            <pc:sldMk cId="4132415441" sldId="266"/>
            <ac:spMk id="3" creationId="{9D5EBE92-5E75-4C1C-9868-108DE827C531}"/>
          </ac:spMkLst>
        </pc:spChg>
      </pc:sldChg>
      <pc:sldChg chg="modSp add replId">
        <pc:chgData name="Green, Ian" userId="S::igreen1@lion.lmu.edu::d1dd52b4-bcea-4dae-92d3-e74f77d8a619" providerId="AD" clId="Web-{D33AC0E5-08D2-03D9-2591-F5E5B2460824}" dt="2021-11-18T02:10:14.283" v="813" actId="20577"/>
        <pc:sldMkLst>
          <pc:docMk/>
          <pc:sldMk cId="1091195452" sldId="267"/>
        </pc:sldMkLst>
        <pc:spChg chg="mod">
          <ac:chgData name="Green, Ian" userId="S::igreen1@lion.lmu.edu::d1dd52b4-bcea-4dae-92d3-e74f77d8a619" providerId="AD" clId="Web-{D33AC0E5-08D2-03D9-2591-F5E5B2460824}" dt="2021-11-18T02:08:54.031" v="646" actId="20577"/>
          <ac:spMkLst>
            <pc:docMk/>
            <pc:sldMk cId="1091195452" sldId="267"/>
            <ac:spMk id="2" creationId="{00000000-0000-0000-0000-000000000000}"/>
          </ac:spMkLst>
        </pc:spChg>
        <pc:spChg chg="mod">
          <ac:chgData name="Green, Ian" userId="S::igreen1@lion.lmu.edu::d1dd52b4-bcea-4dae-92d3-e74f77d8a619" providerId="AD" clId="Web-{D33AC0E5-08D2-03D9-2591-F5E5B2460824}" dt="2021-11-18T02:08:58.078" v="656" actId="20577"/>
          <ac:spMkLst>
            <pc:docMk/>
            <pc:sldMk cId="1091195452" sldId="267"/>
            <ac:spMk id="4" creationId="{00000000-0000-0000-0000-000000000000}"/>
          </ac:spMkLst>
        </pc:spChg>
        <pc:spChg chg="mod">
          <ac:chgData name="Green, Ian" userId="S::igreen1@lion.lmu.edu::d1dd52b4-bcea-4dae-92d3-e74f77d8a619" providerId="AD" clId="Web-{D33AC0E5-08D2-03D9-2591-F5E5B2460824}" dt="2021-11-18T02:10:14.283" v="813" actId="20577"/>
          <ac:spMkLst>
            <pc:docMk/>
            <pc:sldMk cId="1091195452" sldId="267"/>
            <ac:spMk id="5" creationId="{00000000-0000-0000-0000-000000000000}"/>
          </ac:spMkLst>
        </pc:spChg>
      </pc:sldChg>
      <pc:sldChg chg="modSp add replId">
        <pc:chgData name="Green, Ian" userId="S::igreen1@lion.lmu.edu::d1dd52b4-bcea-4dae-92d3-e74f77d8a619" providerId="AD" clId="Web-{D33AC0E5-08D2-03D9-2591-F5E5B2460824}" dt="2021-11-18T02:12:20.130" v="1077" actId="20577"/>
        <pc:sldMkLst>
          <pc:docMk/>
          <pc:sldMk cId="1449667311" sldId="268"/>
        </pc:sldMkLst>
        <pc:spChg chg="mod">
          <ac:chgData name="Green, Ian" userId="S::igreen1@lion.lmu.edu::d1dd52b4-bcea-4dae-92d3-e74f77d8a619" providerId="AD" clId="Web-{D33AC0E5-08D2-03D9-2591-F5E5B2460824}" dt="2021-11-18T02:10:20.486" v="815" actId="20577"/>
          <ac:spMkLst>
            <pc:docMk/>
            <pc:sldMk cId="1449667311" sldId="268"/>
            <ac:spMk id="2" creationId="{00000000-0000-0000-0000-000000000000}"/>
          </ac:spMkLst>
        </pc:spChg>
        <pc:spChg chg="mod">
          <ac:chgData name="Green, Ian" userId="S::igreen1@lion.lmu.edu::d1dd52b4-bcea-4dae-92d3-e74f77d8a619" providerId="AD" clId="Web-{D33AC0E5-08D2-03D9-2591-F5E5B2460824}" dt="2021-11-18T02:10:29.002" v="839" actId="20577"/>
          <ac:spMkLst>
            <pc:docMk/>
            <pc:sldMk cId="1449667311" sldId="268"/>
            <ac:spMk id="4" creationId="{00000000-0000-0000-0000-000000000000}"/>
          </ac:spMkLst>
        </pc:spChg>
        <pc:spChg chg="mod">
          <ac:chgData name="Green, Ian" userId="S::igreen1@lion.lmu.edu::d1dd52b4-bcea-4dae-92d3-e74f77d8a619" providerId="AD" clId="Web-{D33AC0E5-08D2-03D9-2591-F5E5B2460824}" dt="2021-11-18T02:12:20.130" v="1077" actId="20577"/>
          <ac:spMkLst>
            <pc:docMk/>
            <pc:sldMk cId="1449667311" sldId="268"/>
            <ac:spMk id="5" creationId="{00000000-0000-0000-0000-000000000000}"/>
          </ac:spMkLst>
        </pc:spChg>
      </pc:sldChg>
      <pc:sldChg chg="modSp add replId">
        <pc:chgData name="Green, Ian" userId="S::igreen1@lion.lmu.edu::d1dd52b4-bcea-4dae-92d3-e74f77d8a619" providerId="AD" clId="Web-{D33AC0E5-08D2-03D9-2591-F5E5B2460824}" dt="2021-11-18T02:22:50.849" v="1386" actId="20577"/>
        <pc:sldMkLst>
          <pc:docMk/>
          <pc:sldMk cId="2611776188" sldId="269"/>
        </pc:sldMkLst>
        <pc:spChg chg="mod">
          <ac:chgData name="Green, Ian" userId="S::igreen1@lion.lmu.edu::d1dd52b4-bcea-4dae-92d3-e74f77d8a619" providerId="AD" clId="Web-{D33AC0E5-08D2-03D9-2591-F5E5B2460824}" dt="2021-11-18T02:18:25.702" v="1146" actId="20577"/>
          <ac:spMkLst>
            <pc:docMk/>
            <pc:sldMk cId="2611776188" sldId="269"/>
            <ac:spMk id="2" creationId="{00000000-0000-0000-0000-000000000000}"/>
          </ac:spMkLst>
        </pc:spChg>
        <pc:spChg chg="mod">
          <ac:chgData name="Green, Ian" userId="S::igreen1@lion.lmu.edu::d1dd52b4-bcea-4dae-92d3-e74f77d8a619" providerId="AD" clId="Web-{D33AC0E5-08D2-03D9-2591-F5E5B2460824}" dt="2021-11-18T02:18:36.500" v="1159" actId="20577"/>
          <ac:spMkLst>
            <pc:docMk/>
            <pc:sldMk cId="2611776188" sldId="269"/>
            <ac:spMk id="4" creationId="{00000000-0000-0000-0000-000000000000}"/>
          </ac:spMkLst>
        </pc:spChg>
        <pc:spChg chg="mod">
          <ac:chgData name="Green, Ian" userId="S::igreen1@lion.lmu.edu::d1dd52b4-bcea-4dae-92d3-e74f77d8a619" providerId="AD" clId="Web-{D33AC0E5-08D2-03D9-2591-F5E5B2460824}" dt="2021-11-18T02:22:50.849" v="1386" actId="20577"/>
          <ac:spMkLst>
            <pc:docMk/>
            <pc:sldMk cId="2611776188" sldId="269"/>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919F7D9-A349-5743-97AD-27B458684025}" type="datetimeFigureOut">
              <a:rPr lang="en-US" smtClean="0"/>
              <a:t>11/17/2021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863131-42D4-2547-B8CE-15509B376217}" type="slidenum">
              <a:rPr lang="en-US" smtClean="0"/>
              <a:t>‹#›</a:t>
            </a:fld>
            <a:endParaRPr lang="en-US"/>
          </a:p>
        </p:txBody>
      </p:sp>
    </p:spTree>
    <p:extLst>
      <p:ext uri="{BB962C8B-B14F-4D97-AF65-F5344CB8AC3E}">
        <p14:creationId xmlns:p14="http://schemas.microsoft.com/office/powerpoint/2010/main" val="16657114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16F90F-FECD-8042-BDF7-91A1EA4C396F}" type="datetimeFigureOut">
              <a:rPr lang="en-US" smtClean="0"/>
              <a:t>11/17/2021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F18F1A-3D12-204C-8C6A-B021E361A362}" type="slidenum">
              <a:rPr lang="en-US" smtClean="0"/>
              <a:t>‹#›</a:t>
            </a:fld>
            <a:endParaRPr lang="en-US"/>
          </a:p>
        </p:txBody>
      </p:sp>
    </p:spTree>
    <p:extLst>
      <p:ext uri="{BB962C8B-B14F-4D97-AF65-F5344CB8AC3E}">
        <p14:creationId xmlns:p14="http://schemas.microsoft.com/office/powerpoint/2010/main" val="25516874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F18F1A-3D12-204C-8C6A-B021E361A362}" type="slidenum">
              <a:rPr lang="en-US" smtClean="0"/>
              <a:t>1</a:t>
            </a:fld>
            <a:endParaRPr lang="en-US"/>
          </a:p>
        </p:txBody>
      </p:sp>
    </p:spTree>
    <p:extLst>
      <p:ext uri="{BB962C8B-B14F-4D97-AF65-F5344CB8AC3E}">
        <p14:creationId xmlns:p14="http://schemas.microsoft.com/office/powerpoint/2010/main" val="2940879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7951110" y="4675605"/>
            <a:ext cx="735690" cy="281743"/>
          </a:xfrm>
          <a:prstGeom prst="rect">
            <a:avLst/>
          </a:prstGeom>
        </p:spPr>
        <p:txBody>
          <a:bodyPr/>
          <a:lstStyle>
            <a:lvl1pPr algn="r">
              <a:defRPr sz="1600">
                <a:solidFill>
                  <a:srgbClr val="136AA9"/>
                </a:solidFill>
                <a:latin typeface="Metric Semibold"/>
                <a:cs typeface="Metric Semibold"/>
              </a:defRPr>
            </a:lvl1pPr>
          </a:lstStyle>
          <a:p>
            <a:fld id="{03E8E312-405C-4648-BB7A-C628B99F0FDE}" type="slidenum">
              <a:rPr lang="en-US" smtClean="0"/>
              <a:pPr/>
              <a:t>‹#›</a:t>
            </a:fld>
            <a:endParaRPr lang="en-US" dirty="0"/>
          </a:p>
        </p:txBody>
      </p:sp>
    </p:spTree>
    <p:extLst>
      <p:ext uri="{BB962C8B-B14F-4D97-AF65-F5344CB8AC3E}">
        <p14:creationId xmlns:p14="http://schemas.microsoft.com/office/powerpoint/2010/main" val="391243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03E8E312-405C-4648-BB7A-C628B99F0FDE}" type="slidenum">
              <a:rPr lang="en-US" smtClean="0"/>
              <a:t>‹#›</a:t>
            </a:fld>
            <a:endParaRPr lang="en-US"/>
          </a:p>
        </p:txBody>
      </p:sp>
    </p:spTree>
    <p:extLst>
      <p:ext uri="{BB962C8B-B14F-4D97-AF65-F5344CB8AC3E}">
        <p14:creationId xmlns:p14="http://schemas.microsoft.com/office/powerpoint/2010/main" val="2658777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03E8E312-405C-4648-BB7A-C628B99F0FDE}" type="slidenum">
              <a:rPr lang="en-US" smtClean="0"/>
              <a:t>‹#›</a:t>
            </a:fld>
            <a:endParaRPr lang="en-US"/>
          </a:p>
        </p:txBody>
      </p:sp>
    </p:spTree>
    <p:extLst>
      <p:ext uri="{BB962C8B-B14F-4D97-AF65-F5344CB8AC3E}">
        <p14:creationId xmlns:p14="http://schemas.microsoft.com/office/powerpoint/2010/main" val="3209438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03E8E312-405C-4648-BB7A-C628B99F0FDE}" type="slidenum">
              <a:rPr lang="en-US" smtClean="0"/>
              <a:t>‹#›</a:t>
            </a:fld>
            <a:endParaRPr lang="en-US"/>
          </a:p>
        </p:txBody>
      </p:sp>
    </p:spTree>
    <p:extLst>
      <p:ext uri="{BB962C8B-B14F-4D97-AF65-F5344CB8AC3E}">
        <p14:creationId xmlns:p14="http://schemas.microsoft.com/office/powerpoint/2010/main" val="2040075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03E8E312-405C-4648-BB7A-C628B99F0FDE}" type="slidenum">
              <a:rPr lang="en-US" smtClean="0"/>
              <a:t>‹#›</a:t>
            </a:fld>
            <a:endParaRPr lang="en-US"/>
          </a:p>
        </p:txBody>
      </p:sp>
    </p:spTree>
    <p:extLst>
      <p:ext uri="{BB962C8B-B14F-4D97-AF65-F5344CB8AC3E}">
        <p14:creationId xmlns:p14="http://schemas.microsoft.com/office/powerpoint/2010/main" val="237479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03E8E312-405C-4648-BB7A-C628B99F0FDE}" type="slidenum">
              <a:rPr lang="en-US" smtClean="0"/>
              <a:t>‹#›</a:t>
            </a:fld>
            <a:endParaRPr lang="en-US"/>
          </a:p>
        </p:txBody>
      </p:sp>
    </p:spTree>
    <p:extLst>
      <p:ext uri="{BB962C8B-B14F-4D97-AF65-F5344CB8AC3E}">
        <p14:creationId xmlns:p14="http://schemas.microsoft.com/office/powerpoint/2010/main" val="378330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03E8E312-405C-4648-BB7A-C628B99F0FDE}" type="slidenum">
              <a:rPr lang="en-US" smtClean="0"/>
              <a:t>‹#›</a:t>
            </a:fld>
            <a:endParaRPr lang="en-US"/>
          </a:p>
        </p:txBody>
      </p:sp>
    </p:spTree>
    <p:extLst>
      <p:ext uri="{BB962C8B-B14F-4D97-AF65-F5344CB8AC3E}">
        <p14:creationId xmlns:p14="http://schemas.microsoft.com/office/powerpoint/2010/main" val="415696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03E8E312-405C-4648-BB7A-C628B99F0FDE}" type="slidenum">
              <a:rPr lang="en-US" smtClean="0"/>
              <a:t>‹#›</a:t>
            </a:fld>
            <a:endParaRPr lang="en-US"/>
          </a:p>
        </p:txBody>
      </p:sp>
    </p:spTree>
    <p:extLst>
      <p:ext uri="{BB962C8B-B14F-4D97-AF65-F5344CB8AC3E}">
        <p14:creationId xmlns:p14="http://schemas.microsoft.com/office/powerpoint/2010/main" val="2769361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03E8E312-405C-4648-BB7A-C628B99F0FDE}" type="slidenum">
              <a:rPr lang="en-US" smtClean="0"/>
              <a:t>‹#›</a:t>
            </a:fld>
            <a:endParaRPr lang="en-US"/>
          </a:p>
        </p:txBody>
      </p:sp>
    </p:spTree>
    <p:extLst>
      <p:ext uri="{BB962C8B-B14F-4D97-AF65-F5344CB8AC3E}">
        <p14:creationId xmlns:p14="http://schemas.microsoft.com/office/powerpoint/2010/main" val="822060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03E8E312-405C-4648-BB7A-C628B99F0FDE}" type="slidenum">
              <a:rPr lang="en-US" smtClean="0"/>
              <a:t>‹#›</a:t>
            </a:fld>
            <a:endParaRPr lang="en-US"/>
          </a:p>
        </p:txBody>
      </p:sp>
    </p:spTree>
    <p:extLst>
      <p:ext uri="{BB962C8B-B14F-4D97-AF65-F5344CB8AC3E}">
        <p14:creationId xmlns:p14="http://schemas.microsoft.com/office/powerpoint/2010/main" val="9042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03E8E312-405C-4648-BB7A-C628B99F0FDE}" type="slidenum">
              <a:rPr lang="en-US" smtClean="0"/>
              <a:t>‹#›</a:t>
            </a:fld>
            <a:endParaRPr lang="en-US"/>
          </a:p>
        </p:txBody>
      </p:sp>
    </p:spTree>
    <p:extLst>
      <p:ext uri="{BB962C8B-B14F-4D97-AF65-F5344CB8AC3E}">
        <p14:creationId xmlns:p14="http://schemas.microsoft.com/office/powerpoint/2010/main" val="1867335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25698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p:cNvSpPr>
            <a:spLocks noGrp="1"/>
          </p:cNvSpPr>
          <p:nvPr>
            <p:ph type="sldNum" sz="quarter" idx="4"/>
          </p:nvPr>
        </p:nvSpPr>
        <p:spPr>
          <a:xfrm>
            <a:off x="8085268" y="4667745"/>
            <a:ext cx="601532" cy="273844"/>
          </a:xfrm>
          <a:prstGeom prst="rect">
            <a:avLst/>
          </a:prstGeom>
        </p:spPr>
        <p:txBody>
          <a:bodyPr/>
          <a:lstStyle>
            <a:lvl1pPr algn="r">
              <a:defRPr sz="1600">
                <a:solidFill>
                  <a:srgbClr val="136AA9"/>
                </a:solidFill>
                <a:latin typeface="Metric Semibold"/>
                <a:cs typeface="Metric Semibold"/>
              </a:defRPr>
            </a:lvl1pPr>
          </a:lstStyle>
          <a:p>
            <a:fld id="{03E8E312-405C-4648-BB7A-C628B99F0FDE}" type="slidenum">
              <a:rPr lang="en-US" smtClean="0"/>
              <a:pPr/>
              <a:t>‹#›</a:t>
            </a:fld>
            <a:endParaRPr lang="en-US" dirty="0"/>
          </a:p>
        </p:txBody>
      </p:sp>
      <p:pic>
        <p:nvPicPr>
          <p:cNvPr id="5" name="Picture 4" descr="LMU_UniversityLogo_Lockup_Fullname-OneLine-RGB-blue.eps"/>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13036" y="4508617"/>
            <a:ext cx="3200400" cy="433082"/>
          </a:xfrm>
          <a:prstGeom prst="rect">
            <a:avLst/>
          </a:prstGeom>
        </p:spPr>
      </p:pic>
    </p:spTree>
    <p:extLst>
      <p:ext uri="{BB962C8B-B14F-4D97-AF65-F5344CB8AC3E}">
        <p14:creationId xmlns:p14="http://schemas.microsoft.com/office/powerpoint/2010/main" val="2864245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143500"/>
          </a:xfrm>
          <a:prstGeom prst="rect">
            <a:avLst/>
          </a:prstGeom>
          <a:solidFill>
            <a:srgbClr val="107FB8"/>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78502" y="1935847"/>
            <a:ext cx="7571071" cy="1662315"/>
          </a:xfrm>
          <a:prstGeom prst="rect">
            <a:avLst/>
          </a:prstGeom>
          <a:noFill/>
        </p:spPr>
        <p:txBody>
          <a:bodyPr wrap="square" lIns="91440" tIns="45720" rIns="91440" bIns="45720" rtlCol="0" anchor="t">
            <a:spAutoFit/>
          </a:bodyPr>
          <a:lstStyle/>
          <a:p>
            <a:pPr algn="ctr">
              <a:lnSpc>
                <a:spcPts val="6020"/>
              </a:lnSpc>
            </a:pPr>
            <a:r>
              <a:rPr lang="en-US" sz="6600" b="1" dirty="0">
                <a:solidFill>
                  <a:schemeClr val="bg1"/>
                </a:solidFill>
                <a:latin typeface="Metric Semibold"/>
              </a:rPr>
              <a:t>Interview with Raymond</a:t>
            </a:r>
            <a:endParaRPr lang="en-US" dirty="0">
              <a:solidFill>
                <a:schemeClr val="bg1"/>
              </a:solidFill>
            </a:endParaRPr>
          </a:p>
        </p:txBody>
      </p:sp>
      <p:sp>
        <p:nvSpPr>
          <p:cNvPr id="8" name="TextBox 7"/>
          <p:cNvSpPr txBox="1"/>
          <p:nvPr/>
        </p:nvSpPr>
        <p:spPr>
          <a:xfrm>
            <a:off x="1249079" y="3569542"/>
            <a:ext cx="6645842" cy="430887"/>
          </a:xfrm>
          <a:prstGeom prst="rect">
            <a:avLst/>
          </a:prstGeom>
          <a:noFill/>
        </p:spPr>
        <p:txBody>
          <a:bodyPr wrap="square" rtlCol="0">
            <a:spAutoFit/>
          </a:bodyPr>
          <a:lstStyle/>
          <a:p>
            <a:pPr algn="ctr"/>
            <a:r>
              <a:rPr lang="en-US" sz="2200" dirty="0">
                <a:solidFill>
                  <a:schemeClr val="bg1"/>
                </a:solidFill>
                <a:latin typeface="Metric Regular"/>
                <a:cs typeface="Metric Regular"/>
              </a:rPr>
              <a:t>February 20, 2019</a:t>
            </a:r>
          </a:p>
        </p:txBody>
      </p:sp>
      <p:pic>
        <p:nvPicPr>
          <p:cNvPr id="9" name="Picture 8" descr="LMU_UniversityLogo_Lockup_Fullname-Centered_RGB-CrimsonBlueSticker.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1420" y="445289"/>
            <a:ext cx="1761160" cy="1097280"/>
          </a:xfrm>
          <a:prstGeom prst="rect">
            <a:avLst/>
          </a:prstGeom>
        </p:spPr>
      </p:pic>
    </p:spTree>
    <p:extLst>
      <p:ext uri="{BB962C8B-B14F-4D97-AF65-F5344CB8AC3E}">
        <p14:creationId xmlns:p14="http://schemas.microsoft.com/office/powerpoint/2010/main" val="1699159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67682"/>
          </a:xfrm>
        </p:spPr>
        <p:txBody>
          <a:bodyPr>
            <a:normAutofit fontScale="90000"/>
          </a:bodyPr>
          <a:lstStyle/>
          <a:p>
            <a:r>
              <a:rPr lang="en-US" sz="3800" b="1" dirty="0">
                <a:latin typeface="Metric Semibold"/>
              </a:rPr>
              <a:t>Who is Raymond Liu?</a:t>
            </a:r>
            <a:endParaRPr lang="en-US" dirty="0"/>
          </a:p>
        </p:txBody>
      </p:sp>
      <p:sp>
        <p:nvSpPr>
          <p:cNvPr id="4" name="Title 1"/>
          <p:cNvSpPr txBox="1">
            <a:spLocks/>
          </p:cNvSpPr>
          <p:nvPr/>
        </p:nvSpPr>
        <p:spPr>
          <a:xfrm>
            <a:off x="457200" y="814398"/>
            <a:ext cx="8229600" cy="402998"/>
          </a:xfrm>
          <a:prstGeom prst="rect">
            <a:avLst/>
          </a:prstGeom>
          <a:ln>
            <a:noFill/>
          </a:ln>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1800" dirty="0">
                <a:solidFill>
                  <a:srgbClr val="107FB8"/>
                </a:solidFill>
                <a:latin typeface="Metric Semibold"/>
              </a:rPr>
              <a:t>He asked not to be pictured!</a:t>
            </a:r>
            <a:endParaRPr lang="en-US" dirty="0"/>
          </a:p>
        </p:txBody>
      </p:sp>
      <p:sp>
        <p:nvSpPr>
          <p:cNvPr id="5" name="TextBox 4"/>
          <p:cNvSpPr txBox="1"/>
          <p:nvPr/>
        </p:nvSpPr>
        <p:spPr>
          <a:xfrm>
            <a:off x="1142144" y="1606646"/>
            <a:ext cx="6859712" cy="2223814"/>
          </a:xfrm>
          <a:prstGeom prst="rect">
            <a:avLst/>
          </a:prstGeom>
          <a:noFill/>
        </p:spPr>
        <p:txBody>
          <a:bodyPr wrap="square" lIns="91440" tIns="45720" rIns="91440" bIns="45720" rtlCol="0" anchor="t">
            <a:spAutoFit/>
          </a:bodyPr>
          <a:lstStyle/>
          <a:p>
            <a:pPr marL="285750" indent="-285750">
              <a:lnSpc>
                <a:spcPct val="130000"/>
              </a:lnSpc>
              <a:buFont typeface="Arial"/>
              <a:buChar char="•"/>
            </a:pPr>
            <a:r>
              <a:rPr lang="en-US" dirty="0">
                <a:latin typeface="Metric Regular"/>
                <a:cs typeface="Metric Regular"/>
              </a:rPr>
              <a:t>Worked on EW subsystems ("cannot say which in this presentation")</a:t>
            </a:r>
          </a:p>
          <a:p>
            <a:pPr marL="285750" indent="-285750">
              <a:lnSpc>
                <a:spcPct val="130000"/>
              </a:lnSpc>
              <a:buFont typeface="Arial"/>
              <a:buChar char="•"/>
            </a:pPr>
            <a:r>
              <a:rPr lang="en-US" dirty="0">
                <a:latin typeface="Metric Regular"/>
                <a:cs typeface="Metric Regular"/>
              </a:rPr>
              <a:t>Works at JHU\APL</a:t>
            </a:r>
          </a:p>
          <a:p>
            <a:pPr marL="285750" indent="-285750">
              <a:lnSpc>
                <a:spcPct val="130000"/>
              </a:lnSpc>
              <a:buFont typeface="Arial"/>
              <a:buChar char="•"/>
            </a:pPr>
            <a:r>
              <a:rPr lang="en-US" dirty="0">
                <a:latin typeface="Metric Regular"/>
                <a:cs typeface="Metric Regular"/>
              </a:rPr>
              <a:t>Analyzed performance of these subsystems</a:t>
            </a:r>
          </a:p>
          <a:p>
            <a:pPr marL="285750" indent="-285750">
              <a:lnSpc>
                <a:spcPct val="130000"/>
              </a:lnSpc>
              <a:buFont typeface="Arial"/>
              <a:buChar char="•"/>
            </a:pPr>
            <a:r>
              <a:rPr lang="en-US" dirty="0">
                <a:latin typeface="Metric Regular"/>
                <a:cs typeface="Metric Regular"/>
              </a:rPr>
              <a:t>Found issues in software/hardware and worked to fix them</a:t>
            </a:r>
          </a:p>
          <a:p>
            <a:pPr marL="285750" indent="-285750">
              <a:lnSpc>
                <a:spcPct val="130000"/>
              </a:lnSpc>
              <a:buFont typeface="Arial"/>
              <a:buChar char="•"/>
            </a:pPr>
            <a:r>
              <a:rPr lang="en-US" dirty="0">
                <a:latin typeface="Metric Regular"/>
                <a:cs typeface="Metric Regular"/>
              </a:rPr>
              <a:t>Won't talk about EW much due to classification issues</a:t>
            </a:r>
          </a:p>
          <a:p>
            <a:pPr marL="285750" indent="-285750">
              <a:lnSpc>
                <a:spcPct val="130000"/>
              </a:lnSpc>
              <a:buFont typeface="Arial"/>
              <a:buChar char="•"/>
            </a:pPr>
            <a:r>
              <a:rPr lang="en-US" dirty="0">
                <a:latin typeface="Metric Regular"/>
                <a:cs typeface="Metric Regular"/>
              </a:rPr>
              <a:t>His </a:t>
            </a:r>
            <a:r>
              <a:rPr lang="en-US" dirty="0" err="1">
                <a:latin typeface="Metric Regular"/>
                <a:cs typeface="Metric Regular"/>
              </a:rPr>
              <a:t>reponses</a:t>
            </a:r>
            <a:r>
              <a:rPr lang="en-US" dirty="0">
                <a:latin typeface="Metric Regular"/>
                <a:cs typeface="Metric Regular"/>
              </a:rPr>
              <a:t> are written below my headers in the following slides</a:t>
            </a:r>
          </a:p>
        </p:txBody>
      </p:sp>
      <p:sp>
        <p:nvSpPr>
          <p:cNvPr id="3" name="Slide Number Placeholder 2"/>
          <p:cNvSpPr>
            <a:spLocks noGrp="1"/>
          </p:cNvSpPr>
          <p:nvPr>
            <p:ph type="sldNum" sz="quarter" idx="12"/>
          </p:nvPr>
        </p:nvSpPr>
        <p:spPr>
          <a:xfrm>
            <a:off x="8183170" y="4633268"/>
            <a:ext cx="503630" cy="407839"/>
          </a:xfrm>
        </p:spPr>
        <p:txBody>
          <a:bodyPr/>
          <a:lstStyle/>
          <a:p>
            <a:fld id="{03E8E312-405C-4648-BB7A-C628B99F0FDE}" type="slidenum">
              <a:rPr lang="en-US" smtClean="0">
                <a:solidFill>
                  <a:srgbClr val="107FB8"/>
                </a:solidFill>
              </a:rPr>
              <a:t>2</a:t>
            </a:fld>
            <a:endParaRPr lang="en-US" dirty="0">
              <a:solidFill>
                <a:srgbClr val="107FB8"/>
              </a:solidFill>
            </a:endParaRPr>
          </a:p>
        </p:txBody>
      </p:sp>
    </p:spTree>
    <p:extLst>
      <p:ext uri="{BB962C8B-B14F-4D97-AF65-F5344CB8AC3E}">
        <p14:creationId xmlns:p14="http://schemas.microsoft.com/office/powerpoint/2010/main" val="2252162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062"/>
            <a:ext cx="8229600" cy="667682"/>
          </a:xfrm>
        </p:spPr>
        <p:txBody>
          <a:bodyPr>
            <a:normAutofit fontScale="90000"/>
          </a:bodyPr>
          <a:lstStyle/>
          <a:p>
            <a:r>
              <a:rPr lang="en-US" sz="3800" b="1" dirty="0">
                <a:latin typeface="Metric Semibold"/>
              </a:rPr>
              <a:t>Definitions</a:t>
            </a:r>
            <a:endParaRPr lang="en-US" dirty="0"/>
          </a:p>
        </p:txBody>
      </p:sp>
      <p:sp>
        <p:nvSpPr>
          <p:cNvPr id="4" name="Title 1"/>
          <p:cNvSpPr txBox="1">
            <a:spLocks/>
          </p:cNvSpPr>
          <p:nvPr/>
        </p:nvSpPr>
        <p:spPr>
          <a:xfrm>
            <a:off x="457200" y="814398"/>
            <a:ext cx="8229600" cy="402998"/>
          </a:xfrm>
          <a:prstGeom prst="rect">
            <a:avLst/>
          </a:prstGeom>
          <a:ln>
            <a:noFill/>
          </a:ln>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1800">
                <a:solidFill>
                  <a:srgbClr val="107FB8"/>
                </a:solidFill>
                <a:latin typeface="Metric Semibold"/>
              </a:rPr>
              <a:t>The Basics</a:t>
            </a:r>
            <a:endParaRPr lang="en-US"/>
          </a:p>
        </p:txBody>
      </p:sp>
      <p:sp>
        <p:nvSpPr>
          <p:cNvPr id="5" name="TextBox 4"/>
          <p:cNvSpPr txBox="1"/>
          <p:nvPr/>
        </p:nvSpPr>
        <p:spPr>
          <a:xfrm>
            <a:off x="1093782" y="1217396"/>
            <a:ext cx="6956436" cy="2308324"/>
          </a:xfrm>
          <a:prstGeom prst="rect">
            <a:avLst/>
          </a:prstGeom>
          <a:noFill/>
        </p:spPr>
        <p:txBody>
          <a:bodyPr wrap="square" lIns="91440" tIns="45720" rIns="91440" bIns="45720" rtlCol="0" anchor="t">
            <a:spAutoFit/>
          </a:bodyPr>
          <a:lstStyle/>
          <a:p>
            <a:r>
              <a:rPr lang="en-US" sz="1600" b="1" dirty="0">
                <a:latin typeface="Metric Semibold"/>
              </a:rPr>
              <a:t>What is Electronic Warfare (EW)?</a:t>
            </a:r>
          </a:p>
          <a:p>
            <a:r>
              <a:rPr lang="en-US" sz="1600" dirty="0">
                <a:latin typeface="Metric Regular"/>
              </a:rPr>
              <a:t>EW is the use of the RF spectrum to interfere with enemy RF systems (EA) and defend allied RF systems (ED). It can also sense through RF without transmitting (ES). </a:t>
            </a:r>
            <a:endParaRPr lang="en-US" dirty="0"/>
          </a:p>
          <a:p>
            <a:endParaRPr lang="en-US" sz="1600" dirty="0">
              <a:latin typeface="Metric Regular"/>
            </a:endParaRPr>
          </a:p>
          <a:p>
            <a:r>
              <a:rPr lang="en-US" sz="1600" b="1" dirty="0">
                <a:latin typeface="Metric Semibold"/>
              </a:rPr>
              <a:t>What is Data Analysis?</a:t>
            </a:r>
            <a:endParaRPr lang="en-US" dirty="0"/>
          </a:p>
          <a:p>
            <a:r>
              <a:rPr lang="en-US" sz="1600" dirty="0">
                <a:latin typeface="Metric Regular"/>
              </a:rPr>
              <a:t>The use of real world and simulated data to determine if systems work as expected and meet expectations </a:t>
            </a:r>
          </a:p>
          <a:p>
            <a:endParaRPr lang="en-US" sz="1600" b="1" dirty="0">
              <a:latin typeface="Metric Regular"/>
            </a:endParaRPr>
          </a:p>
        </p:txBody>
      </p:sp>
      <p:sp>
        <p:nvSpPr>
          <p:cNvPr id="9" name="Slide Number Placeholder 2"/>
          <p:cNvSpPr>
            <a:spLocks noGrp="1"/>
          </p:cNvSpPr>
          <p:nvPr>
            <p:ph type="sldNum" sz="quarter" idx="12"/>
          </p:nvPr>
        </p:nvSpPr>
        <p:spPr>
          <a:xfrm>
            <a:off x="8183170" y="4633268"/>
            <a:ext cx="503630" cy="407839"/>
          </a:xfrm>
        </p:spPr>
        <p:txBody>
          <a:bodyPr/>
          <a:lstStyle/>
          <a:p>
            <a:fld id="{03E8E312-405C-4648-BB7A-C628B99F0FDE}" type="slidenum">
              <a:rPr lang="en-US" smtClean="0">
                <a:solidFill>
                  <a:srgbClr val="107FB8"/>
                </a:solidFill>
              </a:rPr>
              <a:t>3</a:t>
            </a:fld>
            <a:endParaRPr lang="en-US" dirty="0">
              <a:solidFill>
                <a:srgbClr val="107FB8"/>
              </a:solidFill>
            </a:endParaRPr>
          </a:p>
        </p:txBody>
      </p:sp>
    </p:spTree>
    <p:extLst>
      <p:ext uri="{BB962C8B-B14F-4D97-AF65-F5344CB8AC3E}">
        <p14:creationId xmlns:p14="http://schemas.microsoft.com/office/powerpoint/2010/main" val="205713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062"/>
            <a:ext cx="8229600" cy="667682"/>
          </a:xfrm>
        </p:spPr>
        <p:txBody>
          <a:bodyPr>
            <a:normAutofit fontScale="90000"/>
          </a:bodyPr>
          <a:lstStyle/>
          <a:p>
            <a:r>
              <a:rPr lang="en-US" sz="3800" b="1" dirty="0">
                <a:latin typeface="Metric Semibold"/>
              </a:rPr>
              <a:t>Why?</a:t>
            </a:r>
            <a:endParaRPr lang="en-US" dirty="0"/>
          </a:p>
        </p:txBody>
      </p:sp>
      <p:sp>
        <p:nvSpPr>
          <p:cNvPr id="4" name="Title 1"/>
          <p:cNvSpPr txBox="1">
            <a:spLocks/>
          </p:cNvSpPr>
          <p:nvPr/>
        </p:nvSpPr>
        <p:spPr>
          <a:xfrm>
            <a:off x="457200" y="814398"/>
            <a:ext cx="8229600" cy="402998"/>
          </a:xfrm>
          <a:prstGeom prst="rect">
            <a:avLst/>
          </a:prstGeom>
          <a:ln>
            <a:noFill/>
          </a:ln>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1800" dirty="0">
                <a:solidFill>
                  <a:srgbClr val="107FB8"/>
                </a:solidFill>
                <a:latin typeface="Metric Semibold"/>
              </a:rPr>
              <a:t>Why is this a thing?</a:t>
            </a:r>
            <a:endParaRPr lang="en-US" dirty="0"/>
          </a:p>
        </p:txBody>
      </p:sp>
      <p:sp>
        <p:nvSpPr>
          <p:cNvPr id="5" name="TextBox 4"/>
          <p:cNvSpPr txBox="1"/>
          <p:nvPr/>
        </p:nvSpPr>
        <p:spPr>
          <a:xfrm>
            <a:off x="1093782" y="1217396"/>
            <a:ext cx="6956436" cy="3293209"/>
          </a:xfrm>
          <a:prstGeom prst="rect">
            <a:avLst/>
          </a:prstGeom>
          <a:noFill/>
        </p:spPr>
        <p:txBody>
          <a:bodyPr wrap="square" lIns="91440" tIns="45720" rIns="91440" bIns="45720" rtlCol="0" anchor="t">
            <a:spAutoFit/>
          </a:bodyPr>
          <a:lstStyle/>
          <a:p>
            <a:r>
              <a:rPr lang="en-US" sz="1600" b="1" dirty="0">
                <a:latin typeface="Metric Semibold"/>
              </a:rPr>
              <a:t>Why is Data Analysis required? Why are whole teams dedicated to it?</a:t>
            </a:r>
          </a:p>
          <a:p>
            <a:r>
              <a:rPr lang="en-US" sz="1600" dirty="0">
                <a:latin typeface="Metric Regular"/>
              </a:rPr>
              <a:t>Data is created is vast amounts and must be analyzed at a huge pace. Some automation can help, but V&amp;V must be done with intention. Automation can find anomalies or correlations but struggles with comparing to benchmarks. This usually requires human intervention. And, V&amp;V teams help in finding solutions. They can theorize on issues and ask pointed questions with dev team.</a:t>
            </a:r>
          </a:p>
          <a:p>
            <a:endParaRPr lang="en-US" sz="1600" dirty="0">
              <a:latin typeface="Metric Regular"/>
            </a:endParaRPr>
          </a:p>
          <a:p>
            <a:r>
              <a:rPr lang="en-US" sz="1600" b="1" dirty="0">
                <a:latin typeface="Metric Semibold"/>
              </a:rPr>
              <a:t>Can't the developer test?</a:t>
            </a:r>
            <a:endParaRPr lang="en-US" dirty="0"/>
          </a:p>
          <a:p>
            <a:r>
              <a:rPr lang="en-US" sz="1600" dirty="0">
                <a:latin typeface="Metric Regular"/>
              </a:rPr>
              <a:t>Developer tests are often prone to the biases that create issues. Maybe they thought 'x' would be the environment so they test in 'x' environment. DA teams might think of a 'y' situation that changes the performance and must be evaluated. </a:t>
            </a:r>
          </a:p>
          <a:p>
            <a:endParaRPr lang="en-US" sz="1600" b="1" dirty="0">
              <a:latin typeface="Metric Regular"/>
            </a:endParaRPr>
          </a:p>
        </p:txBody>
      </p:sp>
      <p:sp>
        <p:nvSpPr>
          <p:cNvPr id="9" name="Slide Number Placeholder 2"/>
          <p:cNvSpPr>
            <a:spLocks noGrp="1"/>
          </p:cNvSpPr>
          <p:nvPr>
            <p:ph type="sldNum" sz="quarter" idx="12"/>
          </p:nvPr>
        </p:nvSpPr>
        <p:spPr>
          <a:xfrm>
            <a:off x="8183170" y="4633268"/>
            <a:ext cx="503630" cy="407839"/>
          </a:xfrm>
        </p:spPr>
        <p:txBody>
          <a:bodyPr/>
          <a:lstStyle/>
          <a:p>
            <a:fld id="{03E8E312-405C-4648-BB7A-C628B99F0FDE}" type="slidenum">
              <a:rPr lang="en-US" smtClean="0">
                <a:solidFill>
                  <a:srgbClr val="107FB8"/>
                </a:solidFill>
              </a:rPr>
              <a:t>4</a:t>
            </a:fld>
            <a:endParaRPr lang="en-US" dirty="0">
              <a:solidFill>
                <a:srgbClr val="107FB8"/>
              </a:solidFill>
            </a:endParaRPr>
          </a:p>
        </p:txBody>
      </p:sp>
    </p:spTree>
    <p:extLst>
      <p:ext uri="{BB962C8B-B14F-4D97-AF65-F5344CB8AC3E}">
        <p14:creationId xmlns:p14="http://schemas.microsoft.com/office/powerpoint/2010/main" val="1091195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062"/>
            <a:ext cx="8229600" cy="667682"/>
          </a:xfrm>
        </p:spPr>
        <p:txBody>
          <a:bodyPr>
            <a:normAutofit fontScale="90000"/>
          </a:bodyPr>
          <a:lstStyle/>
          <a:p>
            <a:r>
              <a:rPr lang="en-US" sz="3800" b="1" dirty="0">
                <a:latin typeface="Metric Semibold"/>
              </a:rPr>
              <a:t>What?</a:t>
            </a:r>
            <a:endParaRPr lang="en-US" dirty="0"/>
          </a:p>
        </p:txBody>
      </p:sp>
      <p:sp>
        <p:nvSpPr>
          <p:cNvPr id="4" name="Title 1"/>
          <p:cNvSpPr txBox="1">
            <a:spLocks/>
          </p:cNvSpPr>
          <p:nvPr/>
        </p:nvSpPr>
        <p:spPr>
          <a:xfrm>
            <a:off x="457200" y="814398"/>
            <a:ext cx="8229600" cy="402998"/>
          </a:xfrm>
          <a:prstGeom prst="rect">
            <a:avLst/>
          </a:prstGeom>
          <a:ln>
            <a:noFill/>
          </a:ln>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1800" dirty="0">
                <a:solidFill>
                  <a:srgbClr val="107FB8"/>
                </a:solidFill>
                <a:latin typeface="Metric Semibold"/>
              </a:rPr>
              <a:t>What do analysts do?</a:t>
            </a:r>
            <a:endParaRPr lang="en-US" dirty="0">
              <a:cs typeface="Calibri"/>
            </a:endParaRPr>
          </a:p>
        </p:txBody>
      </p:sp>
      <p:sp>
        <p:nvSpPr>
          <p:cNvPr id="5" name="TextBox 4"/>
          <p:cNvSpPr txBox="1"/>
          <p:nvPr/>
        </p:nvSpPr>
        <p:spPr>
          <a:xfrm>
            <a:off x="1093782" y="1217396"/>
            <a:ext cx="6956436" cy="2800767"/>
          </a:xfrm>
          <a:prstGeom prst="rect">
            <a:avLst/>
          </a:prstGeom>
          <a:noFill/>
        </p:spPr>
        <p:txBody>
          <a:bodyPr wrap="square" lIns="91440" tIns="45720" rIns="91440" bIns="45720" rtlCol="0" anchor="t">
            <a:spAutoFit/>
          </a:bodyPr>
          <a:lstStyle/>
          <a:p>
            <a:r>
              <a:rPr lang="en-US" sz="1600" b="1" dirty="0">
                <a:latin typeface="Metric Semibold"/>
              </a:rPr>
              <a:t>Munge!</a:t>
            </a:r>
            <a:endParaRPr lang="en-US" dirty="0"/>
          </a:p>
          <a:p>
            <a:r>
              <a:rPr lang="en-US" sz="1600" dirty="0">
                <a:latin typeface="Metric Regular"/>
              </a:rPr>
              <a:t>Data Analysts munge and munge data. Data comes from events in weird formats and there are dozens of types of formats. So, the data must be combined and made usable by the analysts. Much of the job is intaking data and making it right</a:t>
            </a:r>
          </a:p>
          <a:p>
            <a:endParaRPr lang="en-US" sz="1600" dirty="0">
              <a:latin typeface="Metric Regular"/>
            </a:endParaRPr>
          </a:p>
          <a:p>
            <a:r>
              <a:rPr lang="en-US" sz="1600" b="1" dirty="0">
                <a:latin typeface="Metric Semibold"/>
              </a:rPr>
              <a:t>Theorize!</a:t>
            </a:r>
            <a:endParaRPr lang="en-US" dirty="0">
              <a:cs typeface="Calibri"/>
            </a:endParaRPr>
          </a:p>
          <a:p>
            <a:r>
              <a:rPr lang="en-US" sz="1600" dirty="0">
                <a:latin typeface="Metric Regular"/>
                <a:cs typeface="Calibri"/>
              </a:rPr>
              <a:t>If issues are found, their root cause must be found. The developers are essential here but the testing and evaluation team can often debunk or prove theories of issues. Work between T&amp;E teams with developers is a huge portion of the process to debug and fix issues.</a:t>
            </a:r>
          </a:p>
          <a:p>
            <a:endParaRPr lang="en-US" sz="1600" b="1" dirty="0">
              <a:latin typeface="Metric Regular"/>
            </a:endParaRPr>
          </a:p>
        </p:txBody>
      </p:sp>
      <p:sp>
        <p:nvSpPr>
          <p:cNvPr id="9" name="Slide Number Placeholder 2"/>
          <p:cNvSpPr>
            <a:spLocks noGrp="1"/>
          </p:cNvSpPr>
          <p:nvPr>
            <p:ph type="sldNum" sz="quarter" idx="12"/>
          </p:nvPr>
        </p:nvSpPr>
        <p:spPr>
          <a:xfrm>
            <a:off x="8183170" y="4633268"/>
            <a:ext cx="503630" cy="407839"/>
          </a:xfrm>
        </p:spPr>
        <p:txBody>
          <a:bodyPr/>
          <a:lstStyle/>
          <a:p>
            <a:fld id="{03E8E312-405C-4648-BB7A-C628B99F0FDE}" type="slidenum">
              <a:rPr lang="en-US" smtClean="0">
                <a:solidFill>
                  <a:srgbClr val="107FB8"/>
                </a:solidFill>
              </a:rPr>
              <a:t>5</a:t>
            </a:fld>
            <a:endParaRPr lang="en-US" dirty="0">
              <a:solidFill>
                <a:srgbClr val="107FB8"/>
              </a:solidFill>
            </a:endParaRPr>
          </a:p>
        </p:txBody>
      </p:sp>
    </p:spTree>
    <p:extLst>
      <p:ext uri="{BB962C8B-B14F-4D97-AF65-F5344CB8AC3E}">
        <p14:creationId xmlns:p14="http://schemas.microsoft.com/office/powerpoint/2010/main" val="1449667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062"/>
            <a:ext cx="8229600" cy="667682"/>
          </a:xfrm>
        </p:spPr>
        <p:txBody>
          <a:bodyPr>
            <a:normAutofit fontScale="90000"/>
          </a:bodyPr>
          <a:lstStyle/>
          <a:p>
            <a:r>
              <a:rPr lang="en-US" sz="3800" b="1" dirty="0">
                <a:latin typeface="Metric Semibold"/>
              </a:rPr>
              <a:t>Next Steps</a:t>
            </a:r>
          </a:p>
        </p:txBody>
      </p:sp>
      <p:sp>
        <p:nvSpPr>
          <p:cNvPr id="4" name="Title 1"/>
          <p:cNvSpPr txBox="1">
            <a:spLocks/>
          </p:cNvSpPr>
          <p:nvPr/>
        </p:nvSpPr>
        <p:spPr>
          <a:xfrm>
            <a:off x="457200" y="814398"/>
            <a:ext cx="8229600" cy="402998"/>
          </a:xfrm>
          <a:prstGeom prst="rect">
            <a:avLst/>
          </a:prstGeom>
          <a:ln>
            <a:noFill/>
          </a:ln>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1800" dirty="0">
                <a:solidFill>
                  <a:srgbClr val="107FB8"/>
                </a:solidFill>
                <a:latin typeface="Metric Semibold"/>
              </a:rPr>
              <a:t>What should I do to prepare for Data Analysis?</a:t>
            </a:r>
            <a:endParaRPr lang="en-US" sz="1800" dirty="0">
              <a:solidFill>
                <a:srgbClr val="107FB8"/>
              </a:solidFill>
              <a:latin typeface="Metric Semibold"/>
              <a:cs typeface="Calibri"/>
            </a:endParaRPr>
          </a:p>
        </p:txBody>
      </p:sp>
      <p:sp>
        <p:nvSpPr>
          <p:cNvPr id="5" name="TextBox 4"/>
          <p:cNvSpPr txBox="1"/>
          <p:nvPr/>
        </p:nvSpPr>
        <p:spPr>
          <a:xfrm>
            <a:off x="1093782" y="1217396"/>
            <a:ext cx="6956436" cy="2554545"/>
          </a:xfrm>
          <a:prstGeom prst="rect">
            <a:avLst/>
          </a:prstGeom>
          <a:noFill/>
        </p:spPr>
        <p:txBody>
          <a:bodyPr wrap="square" lIns="91440" tIns="45720" rIns="91440" bIns="45720" rtlCol="0" anchor="t">
            <a:spAutoFit/>
          </a:bodyPr>
          <a:lstStyle/>
          <a:p>
            <a:r>
              <a:rPr lang="en-US" sz="1600" b="1" dirty="0">
                <a:latin typeface="Metric Semibold"/>
              </a:rPr>
              <a:t>Learn analysis libraries</a:t>
            </a:r>
            <a:endParaRPr lang="en-US" dirty="0"/>
          </a:p>
          <a:p>
            <a:r>
              <a:rPr lang="en-US" sz="1600" dirty="0">
                <a:latin typeface="Metric Regular"/>
              </a:rPr>
              <a:t>Most of data analysis requires in depth knowledge of specific libraries. On our team, we use Pandas/Python and others will use JS (D3) to visualize. Some teams use MATLAB, though many at APL are moving away from this. </a:t>
            </a:r>
          </a:p>
          <a:p>
            <a:endParaRPr lang="en-US" sz="1600" dirty="0">
              <a:latin typeface="Metric Regular"/>
            </a:endParaRPr>
          </a:p>
          <a:p>
            <a:r>
              <a:rPr lang="en-US" sz="1600" b="1" dirty="0">
                <a:latin typeface="Metric Semibold"/>
              </a:rPr>
              <a:t>Get into modelling and simulation</a:t>
            </a:r>
            <a:endParaRPr lang="en-US" dirty="0">
              <a:latin typeface="Calibri"/>
            </a:endParaRPr>
          </a:p>
          <a:p>
            <a:r>
              <a:rPr lang="en-US" sz="1600" dirty="0">
                <a:latin typeface="Metric Regular"/>
                <a:cs typeface="Calibri"/>
              </a:rPr>
              <a:t>Modeling and simulation is the future for creating data and analyzing its performance. Real world tests are expensive. Real world tests will never go away but future tests will rely more on software for initial V&amp;V to find easy problems before the bigger ones.</a:t>
            </a:r>
            <a:endParaRPr lang="en-US" dirty="0"/>
          </a:p>
        </p:txBody>
      </p:sp>
      <p:sp>
        <p:nvSpPr>
          <p:cNvPr id="9" name="Slide Number Placeholder 2"/>
          <p:cNvSpPr>
            <a:spLocks noGrp="1"/>
          </p:cNvSpPr>
          <p:nvPr>
            <p:ph type="sldNum" sz="quarter" idx="12"/>
          </p:nvPr>
        </p:nvSpPr>
        <p:spPr>
          <a:xfrm>
            <a:off x="8183170" y="4633268"/>
            <a:ext cx="503630" cy="407839"/>
          </a:xfrm>
        </p:spPr>
        <p:txBody>
          <a:bodyPr/>
          <a:lstStyle/>
          <a:p>
            <a:fld id="{03E8E312-405C-4648-BB7A-C628B99F0FDE}" type="slidenum">
              <a:rPr lang="en-US" smtClean="0">
                <a:solidFill>
                  <a:srgbClr val="107FB8"/>
                </a:solidFill>
              </a:rPr>
              <a:t>6</a:t>
            </a:fld>
            <a:endParaRPr lang="en-US" dirty="0">
              <a:solidFill>
                <a:srgbClr val="107FB8"/>
              </a:solidFill>
            </a:endParaRPr>
          </a:p>
        </p:txBody>
      </p:sp>
    </p:spTree>
    <p:extLst>
      <p:ext uri="{BB962C8B-B14F-4D97-AF65-F5344CB8AC3E}">
        <p14:creationId xmlns:p14="http://schemas.microsoft.com/office/powerpoint/2010/main" val="2611776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132</TotalTime>
  <Words>315</Words>
  <Application>Microsoft Office PowerPoint</Application>
  <PresentationFormat>On-screen Show (16:9)</PresentationFormat>
  <Paragraphs>53</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Who is Raymond Liu?</vt:lpstr>
      <vt:lpstr>Definitions</vt:lpstr>
      <vt:lpstr>Why?</vt:lpstr>
      <vt:lpstr>What?</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 Donlan</dc:creator>
  <cp:lastModifiedBy>Pentagram Designer</cp:lastModifiedBy>
  <cp:revision>136</cp:revision>
  <dcterms:created xsi:type="dcterms:W3CDTF">2019-03-11T19:06:49Z</dcterms:created>
  <dcterms:modified xsi:type="dcterms:W3CDTF">2021-11-18T02:23:16Z</dcterms:modified>
</cp:coreProperties>
</file>