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32461200" cy="4343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564E7D-F116-6416-D527-B3A1E60FA690}" name="Cedeno, Natalia" initials="CN" userId="S::ncedeno1@lion.lmu.edu::6abb7e13-c2e7-42b8-b134-743be299ccab" providerId="AD"/>
  <p188:author id="{12EFA681-E977-659D-F515-D245C708F090}" name="Cedeno, Natalia" initials="CN" userId="S::ncedeno1@lion.lmu.edu::cf1ec8c6-802e-4f91-8549-cf356a3503a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B0C2F"/>
    <a:srgbClr val="C8C9C7"/>
    <a:srgbClr val="0076A5"/>
    <a:srgbClr val="888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41203-D832-84DB-7C2E-C135F6C4F116}" v="61" dt="2022-04-18T23:58:52.240"/>
    <p1510:client id="{813A42A6-D493-7252-EDC7-7F18572D5667}" v="191" dt="2022-04-19T02:30:48.773"/>
    <p1510:client id="{8D88B176-4DDC-E34B-9DD5-5394192C2FFC}" v="948" dt="2022-04-19T22:30:33.335"/>
    <p1510:client id="{C4EF8B42-D18D-98E0-89F1-77BED102C385}" v="2061" dt="2022-04-19T02:08:35.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p:cViewPr>
        <p:scale>
          <a:sx n="27" d="100"/>
          <a:sy n="27" d="100"/>
        </p:scale>
        <p:origin x="1192" y="25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Ian" userId="S::igreen1@lion.lmu.edu::d1dd52b4-bcea-4dae-92d3-e74f77d8a619" providerId="AD" clId="Web-{C4EF8B42-D18D-98E0-89F1-77BED102C385}"/>
    <pc:docChg chg="modSld">
      <pc:chgData name="Green, Ian" userId="S::igreen1@lion.lmu.edu::d1dd52b4-bcea-4dae-92d3-e74f77d8a619" providerId="AD" clId="Web-{C4EF8B42-D18D-98E0-89F1-77BED102C385}" dt="2022-04-19T02:08:35.019" v="1225"/>
      <pc:docMkLst>
        <pc:docMk/>
      </pc:docMkLst>
      <pc:sldChg chg="addSp delSp modSp modCm">
        <pc:chgData name="Green, Ian" userId="S::igreen1@lion.lmu.edu::d1dd52b4-bcea-4dae-92d3-e74f77d8a619" providerId="AD" clId="Web-{C4EF8B42-D18D-98E0-89F1-77BED102C385}" dt="2022-04-19T02:08:35.019" v="1225"/>
        <pc:sldMkLst>
          <pc:docMk/>
          <pc:sldMk cId="0" sldId="256"/>
        </pc:sldMkLst>
        <pc:spChg chg="add mod">
          <ac:chgData name="Green, Ian" userId="S::igreen1@lion.lmu.edu::d1dd52b4-bcea-4dae-92d3-e74f77d8a619" providerId="AD" clId="Web-{C4EF8B42-D18D-98E0-89F1-77BED102C385}" dt="2022-04-19T01:38:54.434" v="720" actId="20577"/>
          <ac:spMkLst>
            <pc:docMk/>
            <pc:sldMk cId="0" sldId="256"/>
            <ac:spMk id="3" creationId="{E81FDE28-CEBB-51C5-BECF-6307E28809EE}"/>
          </ac:spMkLst>
        </pc:spChg>
        <pc:spChg chg="mod">
          <ac:chgData name="Green, Ian" userId="S::igreen1@lion.lmu.edu::d1dd52b4-bcea-4dae-92d3-e74f77d8a619" providerId="AD" clId="Web-{C4EF8B42-D18D-98E0-89F1-77BED102C385}" dt="2022-04-19T01:57:25.170" v="1210" actId="1076"/>
          <ac:spMkLst>
            <pc:docMk/>
            <pc:sldMk cId="0" sldId="256"/>
            <ac:spMk id="10" creationId="{792A8DF6-7271-994B-9DCC-088941865FC4}"/>
          </ac:spMkLst>
        </pc:spChg>
        <pc:spChg chg="add mod ord">
          <ac:chgData name="Green, Ian" userId="S::igreen1@lion.lmu.edu::d1dd52b4-bcea-4dae-92d3-e74f77d8a619" providerId="AD" clId="Web-{C4EF8B42-D18D-98E0-89F1-77BED102C385}" dt="2022-04-19T02:08:35.019" v="1225"/>
          <ac:spMkLst>
            <pc:docMk/>
            <pc:sldMk cId="0" sldId="256"/>
            <ac:spMk id="44" creationId="{7CA33602-17DA-1B93-9267-4F276E038649}"/>
          </ac:spMkLst>
        </pc:spChg>
        <pc:spChg chg="mod">
          <ac:chgData name="Green, Ian" userId="S::igreen1@lion.lmu.edu::d1dd52b4-bcea-4dae-92d3-e74f77d8a619" providerId="AD" clId="Web-{C4EF8B42-D18D-98E0-89F1-77BED102C385}" dt="2022-04-19T01:53:28.766" v="1056" actId="20577"/>
          <ac:spMkLst>
            <pc:docMk/>
            <pc:sldMk cId="0" sldId="256"/>
            <ac:spMk id="59" creationId="{67974368-8EA2-B549-9C69-DECD0A660E45}"/>
          </ac:spMkLst>
        </pc:spChg>
        <pc:spChg chg="mod">
          <ac:chgData name="Green, Ian" userId="S::igreen1@lion.lmu.edu::d1dd52b4-bcea-4dae-92d3-e74f77d8a619" providerId="AD" clId="Web-{C4EF8B42-D18D-98E0-89F1-77BED102C385}" dt="2022-04-19T01:58:49.612" v="1217" actId="14100"/>
          <ac:spMkLst>
            <pc:docMk/>
            <pc:sldMk cId="0" sldId="256"/>
            <ac:spMk id="101" creationId="{00000000-0000-0000-0000-000000000000}"/>
          </ac:spMkLst>
        </pc:spChg>
        <pc:spChg chg="mod">
          <ac:chgData name="Green, Ian" userId="S::igreen1@lion.lmu.edu::d1dd52b4-bcea-4dae-92d3-e74f77d8a619" providerId="AD" clId="Web-{C4EF8B42-D18D-98E0-89F1-77BED102C385}" dt="2022-04-19T01:57:48.218" v="1211" actId="1076"/>
          <ac:spMkLst>
            <pc:docMk/>
            <pc:sldMk cId="0" sldId="256"/>
            <ac:spMk id="104" creationId="{00000000-0000-0000-0000-000000000000}"/>
          </ac:spMkLst>
        </pc:spChg>
        <pc:spChg chg="del mod">
          <ac:chgData name="Green, Ian" userId="S::igreen1@lion.lmu.edu::d1dd52b4-bcea-4dae-92d3-e74f77d8a619" providerId="AD" clId="Web-{C4EF8B42-D18D-98E0-89F1-77BED102C385}" dt="2022-04-19T01:56:07.759" v="1200"/>
          <ac:spMkLst>
            <pc:docMk/>
            <pc:sldMk cId="0" sldId="256"/>
            <ac:spMk id="118" creationId="{00000000-0000-0000-0000-000000000000}"/>
          </ac:spMkLst>
        </pc:spChg>
        <pc:spChg chg="del">
          <ac:chgData name="Green, Ian" userId="S::igreen1@lion.lmu.edu::d1dd52b4-bcea-4dae-92d3-e74f77d8a619" providerId="AD" clId="Web-{C4EF8B42-D18D-98E0-89F1-77BED102C385}" dt="2022-04-19T01:56:06.447" v="1199"/>
          <ac:spMkLst>
            <pc:docMk/>
            <pc:sldMk cId="0" sldId="256"/>
            <ac:spMk id="119" creationId="{00000000-0000-0000-0000-000000000000}"/>
          </ac:spMkLst>
        </pc:spChg>
        <pc:spChg chg="mod">
          <ac:chgData name="Green, Ian" userId="S::igreen1@lion.lmu.edu::d1dd52b4-bcea-4dae-92d3-e74f77d8a619" providerId="AD" clId="Web-{C4EF8B42-D18D-98E0-89F1-77BED102C385}" dt="2022-04-19T01:58:05.282" v="1213" actId="14100"/>
          <ac:spMkLst>
            <pc:docMk/>
            <pc:sldMk cId="0" sldId="256"/>
            <ac:spMk id="120" creationId="{00000000-0000-0000-0000-000000000000}"/>
          </ac:spMkLst>
        </pc:spChg>
        <pc:graphicFrameChg chg="add del mod">
          <ac:chgData name="Green, Ian" userId="S::igreen1@lion.lmu.edu::d1dd52b4-bcea-4dae-92d3-e74f77d8a619" providerId="AD" clId="Web-{C4EF8B42-D18D-98E0-89F1-77BED102C385}" dt="2022-04-19T01:39:09.575" v="722"/>
          <ac:graphicFrameMkLst>
            <pc:docMk/>
            <pc:sldMk cId="0" sldId="256"/>
            <ac:graphicFrameMk id="7" creationId="{194782F9-FBEA-55D5-86B9-939338DEE6FF}"/>
          </ac:graphicFrameMkLst>
        </pc:graphicFrameChg>
        <pc:graphicFrameChg chg="add del mod modGraphic">
          <ac:chgData name="Green, Ian" userId="S::igreen1@lion.lmu.edu::d1dd52b4-bcea-4dae-92d3-e74f77d8a619" providerId="AD" clId="Web-{C4EF8B42-D18D-98E0-89F1-77BED102C385}" dt="2022-04-19T01:47:55.545" v="766"/>
          <ac:graphicFrameMkLst>
            <pc:docMk/>
            <pc:sldMk cId="0" sldId="256"/>
            <ac:graphicFrameMk id="15" creationId="{132C16D3-8B96-3F49-27D9-16D738B53429}"/>
          </ac:graphicFrameMkLst>
        </pc:graphicFrameChg>
        <pc:graphicFrameChg chg="add mod modGraphic">
          <ac:chgData name="Green, Ian" userId="S::igreen1@lion.lmu.edu::d1dd52b4-bcea-4dae-92d3-e74f77d8a619" providerId="AD" clId="Web-{C4EF8B42-D18D-98E0-89F1-77BED102C385}" dt="2022-04-19T01:59:15.863" v="1222"/>
          <ac:graphicFrameMkLst>
            <pc:docMk/>
            <pc:sldMk cId="0" sldId="256"/>
            <ac:graphicFrameMk id="17" creationId="{3854DF0F-FCDA-0450-C7BE-7F42891A0CFF}"/>
          </ac:graphicFrameMkLst>
        </pc:graphicFrameChg>
        <pc:graphicFrameChg chg="mod modGraphic">
          <ac:chgData name="Green, Ian" userId="S::igreen1@lion.lmu.edu::d1dd52b4-bcea-4dae-92d3-e74f77d8a619" providerId="AD" clId="Web-{C4EF8B42-D18D-98E0-89F1-77BED102C385}" dt="2022-04-19T01:27:58.085" v="85"/>
          <ac:graphicFrameMkLst>
            <pc:docMk/>
            <pc:sldMk cId="0" sldId="256"/>
            <ac:graphicFrameMk id="18" creationId="{99287D91-C363-A9B3-FDBC-011D91706CA5}"/>
          </ac:graphicFrameMkLst>
        </pc:graphicFrameChg>
        <pc:graphicFrameChg chg="modGraphic">
          <ac:chgData name="Green, Ian" userId="S::igreen1@lion.lmu.edu::d1dd52b4-bcea-4dae-92d3-e74f77d8a619" providerId="AD" clId="Web-{C4EF8B42-D18D-98E0-89F1-77BED102C385}" dt="2022-04-19T01:18:08.944" v="32"/>
          <ac:graphicFrameMkLst>
            <pc:docMk/>
            <pc:sldMk cId="0" sldId="256"/>
            <ac:graphicFrameMk id="21" creationId="{54A4CE38-3214-DCDB-91C1-D070F8B8CA12}"/>
          </ac:graphicFrameMkLst>
        </pc:graphicFrameChg>
        <pc:picChg chg="add mod">
          <ac:chgData name="Green, Ian" userId="S::igreen1@lion.lmu.edu::d1dd52b4-bcea-4dae-92d3-e74f77d8a619" providerId="AD" clId="Web-{C4EF8B42-D18D-98E0-89F1-77BED102C385}" dt="2022-04-19T01:14:32.573" v="5" actId="1076"/>
          <ac:picMkLst>
            <pc:docMk/>
            <pc:sldMk cId="0" sldId="256"/>
            <ac:picMk id="6" creationId="{D8719272-82B8-E684-5753-A37E40AEADC0}"/>
          </ac:picMkLst>
        </pc:picChg>
        <pc:picChg chg="add mod">
          <ac:chgData name="Green, Ian" userId="S::igreen1@lion.lmu.edu::d1dd52b4-bcea-4dae-92d3-e74f77d8a619" providerId="AD" clId="Web-{C4EF8B42-D18D-98E0-89F1-77BED102C385}" dt="2022-04-19T01:14:56.230" v="9" actId="1076"/>
          <ac:picMkLst>
            <pc:docMk/>
            <pc:sldMk cId="0" sldId="256"/>
            <ac:picMk id="8" creationId="{369578E9-D70A-55E9-7440-05364478A9AB}"/>
          </ac:picMkLst>
        </pc:picChg>
        <pc:picChg chg="mod">
          <ac:chgData name="Green, Ian" userId="S::igreen1@lion.lmu.edu::d1dd52b4-bcea-4dae-92d3-e74f77d8a619" providerId="AD" clId="Web-{C4EF8B42-D18D-98E0-89F1-77BED102C385}" dt="2022-04-19T02:07:55.642" v="1224" actId="1076"/>
          <ac:picMkLst>
            <pc:docMk/>
            <pc:sldMk cId="0" sldId="256"/>
            <ac:picMk id="42" creationId="{780B185C-F80C-3840-9DE2-CB36ACFD0610}"/>
          </ac:picMkLst>
        </pc:picChg>
      </pc:sldChg>
    </pc:docChg>
  </pc:docChgLst>
  <pc:docChgLst>
    <pc:chgData name="Green, Ian" userId="S::igreen1@lion.lmu.edu::d1dd52b4-bcea-4dae-92d3-e74f77d8a619" providerId="AD" clId="Web-{09941203-D832-84DB-7C2E-C135F6C4F116}"/>
    <pc:docChg chg="modSld">
      <pc:chgData name="Green, Ian" userId="S::igreen1@lion.lmu.edu::d1dd52b4-bcea-4dae-92d3-e74f77d8a619" providerId="AD" clId="Web-{09941203-D832-84DB-7C2E-C135F6C4F116}" dt="2022-04-18T23:58:52.240" v="53" actId="1076"/>
      <pc:docMkLst>
        <pc:docMk/>
      </pc:docMkLst>
      <pc:sldChg chg="addSp delSp modSp">
        <pc:chgData name="Green, Ian" userId="S::igreen1@lion.lmu.edu::d1dd52b4-bcea-4dae-92d3-e74f77d8a619" providerId="AD" clId="Web-{09941203-D832-84DB-7C2E-C135F6C4F116}" dt="2022-04-18T23:58:52.240" v="53" actId="1076"/>
        <pc:sldMkLst>
          <pc:docMk/>
          <pc:sldMk cId="0" sldId="256"/>
        </pc:sldMkLst>
        <pc:spChg chg="mod">
          <ac:chgData name="Green, Ian" userId="S::igreen1@lion.lmu.edu::d1dd52b4-bcea-4dae-92d3-e74f77d8a619" providerId="AD" clId="Web-{09941203-D832-84DB-7C2E-C135F6C4F116}" dt="2022-04-18T21:15:54.877" v="0"/>
          <ac:spMkLst>
            <pc:docMk/>
            <pc:sldMk cId="0" sldId="256"/>
            <ac:spMk id="97" creationId="{00000000-0000-0000-0000-000000000000}"/>
          </ac:spMkLst>
        </pc:spChg>
        <pc:picChg chg="add del mod">
          <ac:chgData name="Green, Ian" userId="S::igreen1@lion.lmu.edu::d1dd52b4-bcea-4dae-92d3-e74f77d8a619" providerId="AD" clId="Web-{09941203-D832-84DB-7C2E-C135F6C4F116}" dt="2022-04-18T23:00:48.739" v="41"/>
          <ac:picMkLst>
            <pc:docMk/>
            <pc:sldMk cId="0" sldId="256"/>
            <ac:picMk id="2" creationId="{0302359B-50A5-331E-4F7D-5CC920162950}"/>
          </ac:picMkLst>
        </pc:picChg>
        <pc:picChg chg="del">
          <ac:chgData name="Green, Ian" userId="S::igreen1@lion.lmu.edu::d1dd52b4-bcea-4dae-92d3-e74f77d8a619" providerId="AD" clId="Web-{09941203-D832-84DB-7C2E-C135F6C4F116}" dt="2022-04-18T21:16:21.987" v="1"/>
          <ac:picMkLst>
            <pc:docMk/>
            <pc:sldMk cId="0" sldId="256"/>
            <ac:picMk id="2" creationId="{42E589F6-3B32-60CF-2829-E4CDA2B92341}"/>
          </ac:picMkLst>
        </pc:picChg>
        <pc:picChg chg="add mod">
          <ac:chgData name="Green, Ian" userId="S::igreen1@lion.lmu.edu::d1dd52b4-bcea-4dae-92d3-e74f77d8a619" providerId="AD" clId="Web-{09941203-D832-84DB-7C2E-C135F6C4F116}" dt="2022-04-18T23:28:09.303" v="52" actId="14100"/>
          <ac:picMkLst>
            <pc:docMk/>
            <pc:sldMk cId="0" sldId="256"/>
            <ac:picMk id="2" creationId="{BE259BEC-D658-9EBD-FF05-D6D3FF223E9B}"/>
          </ac:picMkLst>
        </pc:picChg>
        <pc:picChg chg="add del mod">
          <ac:chgData name="Green, Ian" userId="S::igreen1@lion.lmu.edu::d1dd52b4-bcea-4dae-92d3-e74f77d8a619" providerId="AD" clId="Web-{09941203-D832-84DB-7C2E-C135F6C4F116}" dt="2022-04-18T21:20:03.163" v="26"/>
          <ac:picMkLst>
            <pc:docMk/>
            <pc:sldMk cId="0" sldId="256"/>
            <ac:picMk id="6" creationId="{30C503C2-13B4-0FBF-7FB2-0DD8455FAAF8}"/>
          </ac:picMkLst>
        </pc:picChg>
        <pc:picChg chg="add del mod">
          <ac:chgData name="Green, Ian" userId="S::igreen1@lion.lmu.edu::d1dd52b4-bcea-4dae-92d3-e74f77d8a619" providerId="AD" clId="Web-{09941203-D832-84DB-7C2E-C135F6C4F116}" dt="2022-04-18T23:28:02.646" v="49"/>
          <ac:picMkLst>
            <pc:docMk/>
            <pc:sldMk cId="0" sldId="256"/>
            <ac:picMk id="6" creationId="{82B36D88-F975-33FF-1F33-EF94D6EBE751}"/>
          </ac:picMkLst>
        </pc:picChg>
        <pc:picChg chg="add del mod">
          <ac:chgData name="Green, Ian" userId="S::igreen1@lion.lmu.edu::d1dd52b4-bcea-4dae-92d3-e74f77d8a619" providerId="AD" clId="Web-{09941203-D832-84DB-7C2E-C135F6C4F116}" dt="2022-04-18T21:20:59.836" v="35"/>
          <ac:picMkLst>
            <pc:docMk/>
            <pc:sldMk cId="0" sldId="256"/>
            <ac:picMk id="8" creationId="{C22C665D-AC87-1CE1-FD79-E4DF64113C4E}"/>
          </ac:picMkLst>
        </pc:picChg>
        <pc:picChg chg="add del mod">
          <ac:chgData name="Green, Ian" userId="S::igreen1@lion.lmu.edu::d1dd52b4-bcea-4dae-92d3-e74f77d8a619" providerId="AD" clId="Web-{09941203-D832-84DB-7C2E-C135F6C4F116}" dt="2022-04-18T23:28:03.896" v="50"/>
          <ac:picMkLst>
            <pc:docMk/>
            <pc:sldMk cId="0" sldId="256"/>
            <ac:picMk id="12" creationId="{009AAB0B-9DDC-F5C1-BF70-AF52C7F3557A}"/>
          </ac:picMkLst>
        </pc:picChg>
        <pc:picChg chg="mod">
          <ac:chgData name="Green, Ian" userId="S::igreen1@lion.lmu.edu::d1dd52b4-bcea-4dae-92d3-e74f77d8a619" providerId="AD" clId="Web-{09941203-D832-84DB-7C2E-C135F6C4F116}" dt="2022-04-18T23:58:52.240" v="53" actId="1076"/>
          <ac:picMkLst>
            <pc:docMk/>
            <pc:sldMk cId="0" sldId="256"/>
            <ac:picMk id="1028" creationId="{D13E61EF-C11B-0842-B006-82CBFF48852E}"/>
          </ac:picMkLst>
        </pc:picChg>
      </pc:sldChg>
    </pc:docChg>
  </pc:docChgLst>
  <pc:docChgLst>
    <pc:chgData name="Cedeno, Natalia" userId="cf1ec8c6-802e-4f91-8549-cf356a3503ab" providerId="ADAL" clId="{8D88B176-4DDC-E34B-9DD5-5394192C2FFC}"/>
    <pc:docChg chg="undo redo custSel modSld">
      <pc:chgData name="Cedeno, Natalia" userId="cf1ec8c6-802e-4f91-8549-cf356a3503ab" providerId="ADAL" clId="{8D88B176-4DDC-E34B-9DD5-5394192C2FFC}" dt="2022-04-19T22:35:17.225" v="1164" actId="20577"/>
      <pc:docMkLst>
        <pc:docMk/>
      </pc:docMkLst>
      <pc:sldChg chg="addSp delSp modSp mod modCm">
        <pc:chgData name="Cedeno, Natalia" userId="cf1ec8c6-802e-4f91-8549-cf356a3503ab" providerId="ADAL" clId="{8D88B176-4DDC-E34B-9DD5-5394192C2FFC}" dt="2022-04-19T22:35:17.225" v="1164" actId="20577"/>
        <pc:sldMkLst>
          <pc:docMk/>
          <pc:sldMk cId="0" sldId="256"/>
        </pc:sldMkLst>
        <pc:spChg chg="add del">
          <ac:chgData name="Cedeno, Natalia" userId="cf1ec8c6-802e-4f91-8549-cf356a3503ab" providerId="ADAL" clId="{8D88B176-4DDC-E34B-9DD5-5394192C2FFC}" dt="2022-04-19T02:01:42.096" v="603"/>
          <ac:spMkLst>
            <pc:docMk/>
            <pc:sldMk cId="0" sldId="256"/>
            <ac:spMk id="5" creationId="{66990DD8-974F-824A-A160-8A853FE4E8F4}"/>
          </ac:spMkLst>
        </pc:spChg>
        <pc:spChg chg="add del">
          <ac:chgData name="Cedeno, Natalia" userId="cf1ec8c6-802e-4f91-8549-cf356a3503ab" providerId="ADAL" clId="{8D88B176-4DDC-E34B-9DD5-5394192C2FFC}" dt="2022-04-19T02:01:42.096" v="603"/>
          <ac:spMkLst>
            <pc:docMk/>
            <pc:sldMk cId="0" sldId="256"/>
            <ac:spMk id="7" creationId="{BE5EE167-DC28-7942-A246-3A5DC023F739}"/>
          </ac:spMkLst>
        </pc:spChg>
        <pc:spChg chg="mod">
          <ac:chgData name="Cedeno, Natalia" userId="cf1ec8c6-802e-4f91-8549-cf356a3503ab" providerId="ADAL" clId="{8D88B176-4DDC-E34B-9DD5-5394192C2FFC}" dt="2022-04-19T22:35:17.225" v="1164" actId="20577"/>
          <ac:spMkLst>
            <pc:docMk/>
            <pc:sldMk cId="0" sldId="256"/>
            <ac:spMk id="9" creationId="{649E452D-1E52-C04B-8A5C-611F45EF08C8}"/>
          </ac:spMkLst>
        </pc:spChg>
        <pc:spChg chg="mod">
          <ac:chgData name="Cedeno, Natalia" userId="cf1ec8c6-802e-4f91-8549-cf356a3503ab" providerId="ADAL" clId="{8D88B176-4DDC-E34B-9DD5-5394192C2FFC}" dt="2022-04-19T22:34:33.044" v="1143" actId="20577"/>
          <ac:spMkLst>
            <pc:docMk/>
            <pc:sldMk cId="0" sldId="256"/>
            <ac:spMk id="10" creationId="{792A8DF6-7271-994B-9DCC-088941865FC4}"/>
          </ac:spMkLst>
        </pc:spChg>
        <pc:spChg chg="add del">
          <ac:chgData name="Cedeno, Natalia" userId="cf1ec8c6-802e-4f91-8549-cf356a3503ab" providerId="ADAL" clId="{8D88B176-4DDC-E34B-9DD5-5394192C2FFC}" dt="2022-04-19T02:01:42.096" v="603"/>
          <ac:spMkLst>
            <pc:docMk/>
            <pc:sldMk cId="0" sldId="256"/>
            <ac:spMk id="13" creationId="{CBFEE4C4-C62F-FF44-9EFB-B6A529529EA9}"/>
          </ac:spMkLst>
        </pc:spChg>
        <pc:spChg chg="add del">
          <ac:chgData name="Cedeno, Natalia" userId="cf1ec8c6-802e-4f91-8549-cf356a3503ab" providerId="ADAL" clId="{8D88B176-4DDC-E34B-9DD5-5394192C2FFC}" dt="2022-04-19T02:01:42.096" v="603"/>
          <ac:spMkLst>
            <pc:docMk/>
            <pc:sldMk cId="0" sldId="256"/>
            <ac:spMk id="16" creationId="{5345CFB4-1A77-B145-9528-774091AC2E73}"/>
          </ac:spMkLst>
        </pc:spChg>
        <pc:spChg chg="add del">
          <ac:chgData name="Cedeno, Natalia" userId="cf1ec8c6-802e-4f91-8549-cf356a3503ab" providerId="ADAL" clId="{8D88B176-4DDC-E34B-9DD5-5394192C2FFC}" dt="2022-04-19T02:01:42.096" v="603"/>
          <ac:spMkLst>
            <pc:docMk/>
            <pc:sldMk cId="0" sldId="256"/>
            <ac:spMk id="20" creationId="{3FE2BD84-03D7-5345-AE5C-091BC9186D4C}"/>
          </ac:spMkLst>
        </pc:spChg>
        <pc:spChg chg="add del">
          <ac:chgData name="Cedeno, Natalia" userId="cf1ec8c6-802e-4f91-8549-cf356a3503ab" providerId="ADAL" clId="{8D88B176-4DDC-E34B-9DD5-5394192C2FFC}" dt="2022-04-19T02:01:42.096" v="603"/>
          <ac:spMkLst>
            <pc:docMk/>
            <pc:sldMk cId="0" sldId="256"/>
            <ac:spMk id="22" creationId="{7E973A62-CF2A-0C42-BEFE-873A5488890F}"/>
          </ac:spMkLst>
        </pc:spChg>
        <pc:spChg chg="add del">
          <ac:chgData name="Cedeno, Natalia" userId="cf1ec8c6-802e-4f91-8549-cf356a3503ab" providerId="ADAL" clId="{8D88B176-4DDC-E34B-9DD5-5394192C2FFC}" dt="2022-04-19T02:01:42.096" v="603"/>
          <ac:spMkLst>
            <pc:docMk/>
            <pc:sldMk cId="0" sldId="256"/>
            <ac:spMk id="24" creationId="{2B589D21-3D40-A34C-BF72-6D71BA0D4509}"/>
          </ac:spMkLst>
        </pc:spChg>
        <pc:spChg chg="add del">
          <ac:chgData name="Cedeno, Natalia" userId="cf1ec8c6-802e-4f91-8549-cf356a3503ab" providerId="ADAL" clId="{8D88B176-4DDC-E34B-9DD5-5394192C2FFC}" dt="2022-04-19T02:01:42.096" v="603"/>
          <ac:spMkLst>
            <pc:docMk/>
            <pc:sldMk cId="0" sldId="256"/>
            <ac:spMk id="25" creationId="{17020B6B-15B0-6343-B228-C31F78C39D97}"/>
          </ac:spMkLst>
        </pc:spChg>
        <pc:spChg chg="add del">
          <ac:chgData name="Cedeno, Natalia" userId="cf1ec8c6-802e-4f91-8549-cf356a3503ab" providerId="ADAL" clId="{8D88B176-4DDC-E34B-9DD5-5394192C2FFC}" dt="2022-04-19T02:01:42.096" v="603"/>
          <ac:spMkLst>
            <pc:docMk/>
            <pc:sldMk cId="0" sldId="256"/>
            <ac:spMk id="26" creationId="{2B98AC23-018D-7A4B-A682-5BD71FEACC38}"/>
          </ac:spMkLst>
        </pc:spChg>
        <pc:spChg chg="add del">
          <ac:chgData name="Cedeno, Natalia" userId="cf1ec8c6-802e-4f91-8549-cf356a3503ab" providerId="ADAL" clId="{8D88B176-4DDC-E34B-9DD5-5394192C2FFC}" dt="2022-04-19T02:01:42.096" v="603"/>
          <ac:spMkLst>
            <pc:docMk/>
            <pc:sldMk cId="0" sldId="256"/>
            <ac:spMk id="27" creationId="{2A344309-0636-DA4D-8ECF-D24A38917750}"/>
          </ac:spMkLst>
        </pc:spChg>
        <pc:spChg chg="add del">
          <ac:chgData name="Cedeno, Natalia" userId="cf1ec8c6-802e-4f91-8549-cf356a3503ab" providerId="ADAL" clId="{8D88B176-4DDC-E34B-9DD5-5394192C2FFC}" dt="2022-04-19T02:01:42.096" v="603"/>
          <ac:spMkLst>
            <pc:docMk/>
            <pc:sldMk cId="0" sldId="256"/>
            <ac:spMk id="28" creationId="{57B6D068-BCB8-FD43-929B-4F41AEC43227}"/>
          </ac:spMkLst>
        </pc:spChg>
        <pc:spChg chg="mod">
          <ac:chgData name="Cedeno, Natalia" userId="cf1ec8c6-802e-4f91-8549-cf356a3503ab" providerId="ADAL" clId="{8D88B176-4DDC-E34B-9DD5-5394192C2FFC}" dt="2022-04-19T02:19:49.297" v="727" actId="113"/>
          <ac:spMkLst>
            <pc:docMk/>
            <pc:sldMk cId="0" sldId="256"/>
            <ac:spMk id="29" creationId="{B50B7CDD-3B67-7108-56DE-53470067ACCA}"/>
          </ac:spMkLst>
        </pc:spChg>
        <pc:spChg chg="add del">
          <ac:chgData name="Cedeno, Natalia" userId="cf1ec8c6-802e-4f91-8549-cf356a3503ab" providerId="ADAL" clId="{8D88B176-4DDC-E34B-9DD5-5394192C2FFC}" dt="2022-04-19T02:02:26.898" v="605"/>
          <ac:spMkLst>
            <pc:docMk/>
            <pc:sldMk cId="0" sldId="256"/>
            <ac:spMk id="30" creationId="{7900D143-C523-B04B-8FF3-52A805B4C12C}"/>
          </ac:spMkLst>
        </pc:spChg>
        <pc:spChg chg="add del">
          <ac:chgData name="Cedeno, Natalia" userId="cf1ec8c6-802e-4f91-8549-cf356a3503ab" providerId="ADAL" clId="{8D88B176-4DDC-E34B-9DD5-5394192C2FFC}" dt="2022-04-19T02:02:26.898" v="605"/>
          <ac:spMkLst>
            <pc:docMk/>
            <pc:sldMk cId="0" sldId="256"/>
            <ac:spMk id="31" creationId="{4884BA15-E155-4B4B-8124-8A7CB9CAD998}"/>
          </ac:spMkLst>
        </pc:spChg>
        <pc:spChg chg="add del">
          <ac:chgData name="Cedeno, Natalia" userId="cf1ec8c6-802e-4f91-8549-cf356a3503ab" providerId="ADAL" clId="{8D88B176-4DDC-E34B-9DD5-5394192C2FFC}" dt="2022-04-19T02:02:26.898" v="605"/>
          <ac:spMkLst>
            <pc:docMk/>
            <pc:sldMk cId="0" sldId="256"/>
            <ac:spMk id="32" creationId="{B798715F-A990-4742-B1DF-F871AE673A42}"/>
          </ac:spMkLst>
        </pc:spChg>
        <pc:spChg chg="add del">
          <ac:chgData name="Cedeno, Natalia" userId="cf1ec8c6-802e-4f91-8549-cf356a3503ab" providerId="ADAL" clId="{8D88B176-4DDC-E34B-9DD5-5394192C2FFC}" dt="2022-04-19T02:02:26.898" v="605"/>
          <ac:spMkLst>
            <pc:docMk/>
            <pc:sldMk cId="0" sldId="256"/>
            <ac:spMk id="33" creationId="{193F8B96-5A59-A14E-AB26-A60E7C1D761D}"/>
          </ac:spMkLst>
        </pc:spChg>
        <pc:spChg chg="add del">
          <ac:chgData name="Cedeno, Natalia" userId="cf1ec8c6-802e-4f91-8549-cf356a3503ab" providerId="ADAL" clId="{8D88B176-4DDC-E34B-9DD5-5394192C2FFC}" dt="2022-04-19T02:02:26.898" v="605"/>
          <ac:spMkLst>
            <pc:docMk/>
            <pc:sldMk cId="0" sldId="256"/>
            <ac:spMk id="34" creationId="{913BC9E0-1516-FC4B-9F72-F506D9DED03D}"/>
          </ac:spMkLst>
        </pc:spChg>
        <pc:spChg chg="add del">
          <ac:chgData name="Cedeno, Natalia" userId="cf1ec8c6-802e-4f91-8549-cf356a3503ab" providerId="ADAL" clId="{8D88B176-4DDC-E34B-9DD5-5394192C2FFC}" dt="2022-04-19T02:02:26.898" v="605"/>
          <ac:spMkLst>
            <pc:docMk/>
            <pc:sldMk cId="0" sldId="256"/>
            <ac:spMk id="35" creationId="{C78136E1-097D-B649-A7E8-6F781BD6E1BA}"/>
          </ac:spMkLst>
        </pc:spChg>
        <pc:spChg chg="add del">
          <ac:chgData name="Cedeno, Natalia" userId="cf1ec8c6-802e-4f91-8549-cf356a3503ab" providerId="ADAL" clId="{8D88B176-4DDC-E34B-9DD5-5394192C2FFC}" dt="2022-04-19T02:02:26.898" v="605"/>
          <ac:spMkLst>
            <pc:docMk/>
            <pc:sldMk cId="0" sldId="256"/>
            <ac:spMk id="36" creationId="{C8022CD0-2D5C-F547-BBFE-736A35192D49}"/>
          </ac:spMkLst>
        </pc:spChg>
        <pc:spChg chg="add del">
          <ac:chgData name="Cedeno, Natalia" userId="cf1ec8c6-802e-4f91-8549-cf356a3503ab" providerId="ADAL" clId="{8D88B176-4DDC-E34B-9DD5-5394192C2FFC}" dt="2022-04-19T02:02:26.898" v="605"/>
          <ac:spMkLst>
            <pc:docMk/>
            <pc:sldMk cId="0" sldId="256"/>
            <ac:spMk id="37" creationId="{8D3811E5-C971-DD47-A6B8-98C6F9E3A5F6}"/>
          </ac:spMkLst>
        </pc:spChg>
        <pc:spChg chg="add del">
          <ac:chgData name="Cedeno, Natalia" userId="cf1ec8c6-802e-4f91-8549-cf356a3503ab" providerId="ADAL" clId="{8D88B176-4DDC-E34B-9DD5-5394192C2FFC}" dt="2022-04-19T02:02:26.898" v="605"/>
          <ac:spMkLst>
            <pc:docMk/>
            <pc:sldMk cId="0" sldId="256"/>
            <ac:spMk id="38" creationId="{09AE8A2C-0218-EA44-8EED-F4B7BC37522A}"/>
          </ac:spMkLst>
        </pc:spChg>
        <pc:spChg chg="add del">
          <ac:chgData name="Cedeno, Natalia" userId="cf1ec8c6-802e-4f91-8549-cf356a3503ab" providerId="ADAL" clId="{8D88B176-4DDC-E34B-9DD5-5394192C2FFC}" dt="2022-04-19T02:02:26.898" v="605"/>
          <ac:spMkLst>
            <pc:docMk/>
            <pc:sldMk cId="0" sldId="256"/>
            <ac:spMk id="39" creationId="{5777998C-C758-D04A-B59B-91F7CAB0DE40}"/>
          </ac:spMkLst>
        </pc:spChg>
        <pc:spChg chg="add del">
          <ac:chgData name="Cedeno, Natalia" userId="cf1ec8c6-802e-4f91-8549-cf356a3503ab" providerId="ADAL" clId="{8D88B176-4DDC-E34B-9DD5-5394192C2FFC}" dt="2022-04-19T02:02:26.898" v="605"/>
          <ac:spMkLst>
            <pc:docMk/>
            <pc:sldMk cId="0" sldId="256"/>
            <ac:spMk id="40" creationId="{C06FC047-7996-C641-9222-40D12A94F92C}"/>
          </ac:spMkLst>
        </pc:spChg>
        <pc:spChg chg="del mod">
          <ac:chgData name="Cedeno, Natalia" userId="cf1ec8c6-802e-4f91-8549-cf356a3503ab" providerId="ADAL" clId="{8D88B176-4DDC-E34B-9DD5-5394192C2FFC}" dt="2022-04-19T18:32:00.784" v="977" actId="478"/>
          <ac:spMkLst>
            <pc:docMk/>
            <pc:sldMk cId="0" sldId="256"/>
            <ac:spMk id="44" creationId="{7CA33602-17DA-1B93-9267-4F276E038649}"/>
          </ac:spMkLst>
        </pc:spChg>
        <pc:spChg chg="add del mod">
          <ac:chgData name="Cedeno, Natalia" userId="cf1ec8c6-802e-4f91-8549-cf356a3503ab" providerId="ADAL" clId="{8D88B176-4DDC-E34B-9DD5-5394192C2FFC}" dt="2022-04-18T20:26:17.167" v="240" actId="478"/>
          <ac:spMkLst>
            <pc:docMk/>
            <pc:sldMk cId="0" sldId="256"/>
            <ac:spMk id="46" creationId="{CECC1A76-7593-A544-83A3-D3DAC444C7B9}"/>
          </ac:spMkLst>
        </pc:spChg>
        <pc:spChg chg="add del mod">
          <ac:chgData name="Cedeno, Natalia" userId="cf1ec8c6-802e-4f91-8549-cf356a3503ab" providerId="ADAL" clId="{8D88B176-4DDC-E34B-9DD5-5394192C2FFC}" dt="2022-04-19T02:27:59.758" v="869" actId="478"/>
          <ac:spMkLst>
            <pc:docMk/>
            <pc:sldMk cId="0" sldId="256"/>
            <ac:spMk id="50" creationId="{78F41998-0063-784B-A552-D832D7CE4209}"/>
          </ac:spMkLst>
        </pc:spChg>
        <pc:spChg chg="del mod">
          <ac:chgData name="Cedeno, Natalia" userId="cf1ec8c6-802e-4f91-8549-cf356a3503ab" providerId="ADAL" clId="{8D88B176-4DDC-E34B-9DD5-5394192C2FFC}" dt="2022-04-18T20:04:03.581" v="88" actId="478"/>
          <ac:spMkLst>
            <pc:docMk/>
            <pc:sldMk cId="0" sldId="256"/>
            <ac:spMk id="54" creationId="{B3589C65-A559-0C24-0519-A0CE54B0780B}"/>
          </ac:spMkLst>
        </pc:spChg>
        <pc:spChg chg="mod">
          <ac:chgData name="Cedeno, Natalia" userId="cf1ec8c6-802e-4f91-8549-cf356a3503ab" providerId="ADAL" clId="{8D88B176-4DDC-E34B-9DD5-5394192C2FFC}" dt="2022-04-19T18:14:15.023" v="949" actId="14100"/>
          <ac:spMkLst>
            <pc:docMk/>
            <pc:sldMk cId="0" sldId="256"/>
            <ac:spMk id="55" creationId="{701E6899-3D02-4EFD-3347-7334B924154C}"/>
          </ac:spMkLst>
        </pc:spChg>
        <pc:spChg chg="mod">
          <ac:chgData name="Cedeno, Natalia" userId="cf1ec8c6-802e-4f91-8549-cf356a3503ab" providerId="ADAL" clId="{8D88B176-4DDC-E34B-9DD5-5394192C2FFC}" dt="2022-04-19T18:14:59.561" v="953" actId="1035"/>
          <ac:spMkLst>
            <pc:docMk/>
            <pc:sldMk cId="0" sldId="256"/>
            <ac:spMk id="57" creationId="{5C779C34-1B51-7552-C0BE-99FE5A91C6C1}"/>
          </ac:spMkLst>
        </pc:spChg>
        <pc:spChg chg="mod">
          <ac:chgData name="Cedeno, Natalia" userId="cf1ec8c6-802e-4f91-8549-cf356a3503ab" providerId="ADAL" clId="{8D88B176-4DDC-E34B-9DD5-5394192C2FFC}" dt="2022-04-19T18:14:30.131" v="950" actId="14100"/>
          <ac:spMkLst>
            <pc:docMk/>
            <pc:sldMk cId="0" sldId="256"/>
            <ac:spMk id="58" creationId="{CE3E8708-6B31-71AD-A5B4-7416EC38D7AD}"/>
          </ac:spMkLst>
        </pc:spChg>
        <pc:spChg chg="mod">
          <ac:chgData name="Cedeno, Natalia" userId="cf1ec8c6-802e-4f91-8549-cf356a3503ab" providerId="ADAL" clId="{8D88B176-4DDC-E34B-9DD5-5394192C2FFC}" dt="2022-04-18T20:44:38.725" v="457" actId="20577"/>
          <ac:spMkLst>
            <pc:docMk/>
            <pc:sldMk cId="0" sldId="256"/>
            <ac:spMk id="59" creationId="{67974368-8EA2-B549-9C69-DECD0A660E45}"/>
          </ac:spMkLst>
        </pc:spChg>
        <pc:spChg chg="mod">
          <ac:chgData name="Cedeno, Natalia" userId="cf1ec8c6-802e-4f91-8549-cf356a3503ab" providerId="ADAL" clId="{8D88B176-4DDC-E34B-9DD5-5394192C2FFC}" dt="2022-04-19T02:19:42.181" v="725" actId="113"/>
          <ac:spMkLst>
            <pc:docMk/>
            <pc:sldMk cId="0" sldId="256"/>
            <ac:spMk id="61" creationId="{95FCBAAD-1D1C-CA04-229C-071394F332FB}"/>
          </ac:spMkLst>
        </pc:spChg>
        <pc:spChg chg="mod">
          <ac:chgData name="Cedeno, Natalia" userId="cf1ec8c6-802e-4f91-8549-cf356a3503ab" providerId="ADAL" clId="{8D88B176-4DDC-E34B-9DD5-5394192C2FFC}" dt="2022-04-18T20:53:04.561" v="489" actId="14100"/>
          <ac:spMkLst>
            <pc:docMk/>
            <pc:sldMk cId="0" sldId="256"/>
            <ac:spMk id="89"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93"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94"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95"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96" creationId="{00000000-0000-0000-0000-000000000000}"/>
          </ac:spMkLst>
        </pc:spChg>
        <pc:spChg chg="mod">
          <ac:chgData name="Cedeno, Natalia" userId="cf1ec8c6-802e-4f91-8549-cf356a3503ab" providerId="ADAL" clId="{8D88B176-4DDC-E34B-9DD5-5394192C2FFC}" dt="2022-04-19T02:28:29.204" v="904" actId="1076"/>
          <ac:spMkLst>
            <pc:docMk/>
            <pc:sldMk cId="0" sldId="256"/>
            <ac:spMk id="97" creationId="{00000000-0000-0000-0000-000000000000}"/>
          </ac:spMkLst>
        </pc:spChg>
        <pc:spChg chg="mod">
          <ac:chgData name="Cedeno, Natalia" userId="cf1ec8c6-802e-4f91-8549-cf356a3503ab" providerId="ADAL" clId="{8D88B176-4DDC-E34B-9DD5-5394192C2FFC}" dt="2022-04-19T02:25:05.434" v="831" actId="255"/>
          <ac:spMkLst>
            <pc:docMk/>
            <pc:sldMk cId="0" sldId="256"/>
            <ac:spMk id="98" creationId="{00000000-0000-0000-0000-000000000000}"/>
          </ac:spMkLst>
        </pc:spChg>
        <pc:spChg chg="mod">
          <ac:chgData name="Cedeno, Natalia" userId="cf1ec8c6-802e-4f91-8549-cf356a3503ab" providerId="ADAL" clId="{8D88B176-4DDC-E34B-9DD5-5394192C2FFC}" dt="2022-04-19T02:30:01.260" v="914" actId="20577"/>
          <ac:spMkLst>
            <pc:docMk/>
            <pc:sldMk cId="0" sldId="256"/>
            <ac:spMk id="99" creationId="{00000000-0000-0000-0000-000000000000}"/>
          </ac:spMkLst>
        </pc:spChg>
        <pc:spChg chg="add del mod">
          <ac:chgData name="Cedeno, Natalia" userId="cf1ec8c6-802e-4f91-8549-cf356a3503ab" providerId="ADAL" clId="{8D88B176-4DDC-E34B-9DD5-5394192C2FFC}" dt="2022-04-19T16:35:02.125" v="938" actId="20577"/>
          <ac:spMkLst>
            <pc:docMk/>
            <pc:sldMk cId="0" sldId="256"/>
            <ac:spMk id="100"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01" creationId="{00000000-0000-0000-0000-000000000000}"/>
          </ac:spMkLst>
        </pc:spChg>
        <pc:spChg chg="mod">
          <ac:chgData name="Cedeno, Natalia" userId="cf1ec8c6-802e-4f91-8549-cf356a3503ab" providerId="ADAL" clId="{8D88B176-4DDC-E34B-9DD5-5394192C2FFC}" dt="2022-04-18T20:53:16.680" v="490" actId="14100"/>
          <ac:spMkLst>
            <pc:docMk/>
            <pc:sldMk cId="0" sldId="256"/>
            <ac:spMk id="103" creationId="{00000000-0000-0000-0000-000000000000}"/>
          </ac:spMkLst>
        </pc:spChg>
        <pc:spChg chg="mod">
          <ac:chgData name="Cedeno, Natalia" userId="cf1ec8c6-802e-4f91-8549-cf356a3503ab" providerId="ADAL" clId="{8D88B176-4DDC-E34B-9DD5-5394192C2FFC}" dt="2022-04-19T18:13:54.350" v="947" actId="14100"/>
          <ac:spMkLst>
            <pc:docMk/>
            <pc:sldMk cId="0" sldId="256"/>
            <ac:spMk id="104"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0"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1"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2"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3" creationId="{00000000-0000-0000-0000-000000000000}"/>
          </ac:spMkLst>
        </pc:spChg>
        <pc:spChg chg="mod">
          <ac:chgData name="Cedeno, Natalia" userId="cf1ec8c6-802e-4f91-8549-cf356a3503ab" providerId="ADAL" clId="{8D88B176-4DDC-E34B-9DD5-5394192C2FFC}" dt="2022-04-19T18:14:41.666" v="951" actId="14100"/>
          <ac:spMkLst>
            <pc:docMk/>
            <pc:sldMk cId="0" sldId="256"/>
            <ac:spMk id="115"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6" creationId="{00000000-0000-0000-0000-000000000000}"/>
          </ac:spMkLst>
        </pc:spChg>
        <pc:spChg chg="del mod">
          <ac:chgData name="Cedeno, Natalia" userId="cf1ec8c6-802e-4f91-8549-cf356a3503ab" providerId="ADAL" clId="{8D88B176-4DDC-E34B-9DD5-5394192C2FFC}" dt="2022-04-18T20:15:19.755" v="228" actId="478"/>
          <ac:spMkLst>
            <pc:docMk/>
            <pc:sldMk cId="0" sldId="256"/>
            <ac:spMk id="117"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8" creationId="{00000000-0000-0000-0000-000000000000}"/>
          </ac:spMkLst>
        </pc:spChg>
        <pc:spChg chg="mod">
          <ac:chgData name="Cedeno, Natalia" userId="cf1ec8c6-802e-4f91-8549-cf356a3503ab" providerId="ADAL" clId="{8D88B176-4DDC-E34B-9DD5-5394192C2FFC}" dt="2022-04-18T20:14:31.950" v="226" actId="1076"/>
          <ac:spMkLst>
            <pc:docMk/>
            <pc:sldMk cId="0" sldId="256"/>
            <ac:spMk id="119" creationId="{00000000-0000-0000-0000-000000000000}"/>
          </ac:spMkLst>
        </pc:spChg>
        <pc:spChg chg="mod">
          <ac:chgData name="Cedeno, Natalia" userId="cf1ec8c6-802e-4f91-8549-cf356a3503ab" providerId="ADAL" clId="{8D88B176-4DDC-E34B-9DD5-5394192C2FFC}" dt="2022-04-19T18:13:33.342" v="944" actId="1076"/>
          <ac:spMkLst>
            <pc:docMk/>
            <pc:sldMk cId="0" sldId="256"/>
            <ac:spMk id="120" creationId="{00000000-0000-0000-0000-000000000000}"/>
          </ac:spMkLst>
        </pc:spChg>
        <pc:graphicFrameChg chg="mod modGraphic">
          <ac:chgData name="Cedeno, Natalia" userId="cf1ec8c6-802e-4f91-8549-cf356a3503ab" providerId="ADAL" clId="{8D88B176-4DDC-E34B-9DD5-5394192C2FFC}" dt="2022-04-19T02:10:01.672" v="632" actId="1036"/>
          <ac:graphicFrameMkLst>
            <pc:docMk/>
            <pc:sldMk cId="0" sldId="256"/>
            <ac:graphicFrameMk id="11" creationId="{FCAA0499-851F-988B-379B-E71AC94BF298}"/>
          </ac:graphicFrameMkLst>
        </pc:graphicFrameChg>
        <pc:graphicFrameChg chg="modGraphic">
          <ac:chgData name="Cedeno, Natalia" userId="cf1ec8c6-802e-4f91-8549-cf356a3503ab" providerId="ADAL" clId="{8D88B176-4DDC-E34B-9DD5-5394192C2FFC}" dt="2022-04-19T01:47:14.803" v="581" actId="113"/>
          <ac:graphicFrameMkLst>
            <pc:docMk/>
            <pc:sldMk cId="0" sldId="256"/>
            <ac:graphicFrameMk id="15" creationId="{132C16D3-8B96-3F49-27D9-16D738B53429}"/>
          </ac:graphicFrameMkLst>
        </pc:graphicFrameChg>
        <pc:graphicFrameChg chg="del mod modGraphic">
          <ac:chgData name="Cedeno, Natalia" userId="cf1ec8c6-802e-4f91-8549-cf356a3503ab" providerId="ADAL" clId="{8D88B176-4DDC-E34B-9DD5-5394192C2FFC}" dt="2022-04-19T18:31:58.117" v="976" actId="478"/>
          <ac:graphicFrameMkLst>
            <pc:docMk/>
            <pc:sldMk cId="0" sldId="256"/>
            <ac:graphicFrameMk id="17" creationId="{3854DF0F-FCDA-0450-C7BE-7F42891A0CFF}"/>
          </ac:graphicFrameMkLst>
        </pc:graphicFrameChg>
        <pc:graphicFrameChg chg="mod modGraphic">
          <ac:chgData name="Cedeno, Natalia" userId="cf1ec8c6-802e-4f91-8549-cf356a3503ab" providerId="ADAL" clId="{8D88B176-4DDC-E34B-9DD5-5394192C2FFC}" dt="2022-04-19T02:13:25.453" v="690" actId="1037"/>
          <ac:graphicFrameMkLst>
            <pc:docMk/>
            <pc:sldMk cId="0" sldId="256"/>
            <ac:graphicFrameMk id="18" creationId="{99287D91-C363-A9B3-FDBC-011D91706CA5}"/>
          </ac:graphicFrameMkLst>
        </pc:graphicFrameChg>
        <pc:graphicFrameChg chg="mod modGraphic">
          <ac:chgData name="Cedeno, Natalia" userId="cf1ec8c6-802e-4f91-8549-cf356a3503ab" providerId="ADAL" clId="{8D88B176-4DDC-E34B-9DD5-5394192C2FFC}" dt="2022-04-19T02:13:44.838" v="699" actId="1036"/>
          <ac:graphicFrameMkLst>
            <pc:docMk/>
            <pc:sldMk cId="0" sldId="256"/>
            <ac:graphicFrameMk id="21" creationId="{54A4CE38-3214-DCDB-91C1-D070F8B8CA12}"/>
          </ac:graphicFrameMkLst>
        </pc:graphicFrameChg>
        <pc:graphicFrameChg chg="mod modGraphic">
          <ac:chgData name="Cedeno, Natalia" userId="cf1ec8c6-802e-4f91-8549-cf356a3503ab" providerId="ADAL" clId="{8D88B176-4DDC-E34B-9DD5-5394192C2FFC}" dt="2022-04-19T01:26:18.577" v="566" actId="207"/>
          <ac:graphicFrameMkLst>
            <pc:docMk/>
            <pc:sldMk cId="0" sldId="256"/>
            <ac:graphicFrameMk id="23" creationId="{C0A7343A-8DA9-6270-E4D3-633869271E2B}"/>
          </ac:graphicFrameMkLst>
        </pc:graphicFrameChg>
        <pc:picChg chg="mod">
          <ac:chgData name="Cedeno, Natalia" userId="cf1ec8c6-802e-4f91-8549-cf356a3503ab" providerId="ADAL" clId="{8D88B176-4DDC-E34B-9DD5-5394192C2FFC}" dt="2022-04-18T20:48:55.080" v="485" actId="14100"/>
          <ac:picMkLst>
            <pc:docMk/>
            <pc:sldMk cId="0" sldId="256"/>
            <ac:picMk id="2" creationId="{42E589F6-3B32-60CF-2829-E4CDA2B92341}"/>
          </ac:picMkLst>
        </pc:picChg>
        <pc:picChg chg="mod">
          <ac:chgData name="Cedeno, Natalia" userId="cf1ec8c6-802e-4f91-8549-cf356a3503ab" providerId="ADAL" clId="{8D88B176-4DDC-E34B-9DD5-5394192C2FFC}" dt="2022-04-19T02:22:19.148" v="783" actId="14100"/>
          <ac:picMkLst>
            <pc:docMk/>
            <pc:sldMk cId="0" sldId="256"/>
            <ac:picMk id="2" creationId="{BE259BEC-D658-9EBD-FF05-D6D3FF223E9B}"/>
          </ac:picMkLst>
        </pc:picChg>
        <pc:picChg chg="del mod modCrop">
          <ac:chgData name="Cedeno, Natalia" userId="cf1ec8c6-802e-4f91-8549-cf356a3503ab" providerId="ADAL" clId="{8D88B176-4DDC-E34B-9DD5-5394192C2FFC}" dt="2022-04-19T01:07:19.338" v="494" actId="478"/>
          <ac:picMkLst>
            <pc:docMk/>
            <pc:sldMk cId="0" sldId="256"/>
            <ac:picMk id="3" creationId="{0F347F5E-0F32-DB44-2E3D-51616CBE14D1}"/>
          </ac:picMkLst>
        </pc:picChg>
        <pc:picChg chg="mod">
          <ac:chgData name="Cedeno, Natalia" userId="cf1ec8c6-802e-4f91-8549-cf356a3503ab" providerId="ADAL" clId="{8D88B176-4DDC-E34B-9DD5-5394192C2FFC}" dt="2022-04-18T20:20:02.347" v="234" actId="1076"/>
          <ac:picMkLst>
            <pc:docMk/>
            <pc:sldMk cId="0" sldId="256"/>
            <ac:picMk id="4" creationId="{0A952D95-5DCC-7348-86FB-120EB1F001CD}"/>
          </ac:picMkLst>
        </pc:picChg>
        <pc:picChg chg="del mod modCrop">
          <ac:chgData name="Cedeno, Natalia" userId="cf1ec8c6-802e-4f91-8549-cf356a3503ab" providerId="ADAL" clId="{8D88B176-4DDC-E34B-9DD5-5394192C2FFC}" dt="2022-04-19T01:07:00.442" v="493" actId="478"/>
          <ac:picMkLst>
            <pc:docMk/>
            <pc:sldMk cId="0" sldId="256"/>
            <ac:picMk id="5" creationId="{67852C43-5618-2819-5EF7-653CC3A4FAC7}"/>
          </ac:picMkLst>
        </pc:picChg>
        <pc:picChg chg="add mod modCrop">
          <ac:chgData name="Cedeno, Natalia" userId="cf1ec8c6-802e-4f91-8549-cf356a3503ab" providerId="ADAL" clId="{8D88B176-4DDC-E34B-9DD5-5394192C2FFC}" dt="2022-04-19T22:34:40.696" v="1144" actId="1076"/>
          <ac:picMkLst>
            <pc:docMk/>
            <pc:sldMk cId="0" sldId="256"/>
            <ac:picMk id="5" creationId="{D385A62E-9EB7-CE45-B746-2E17F845B9D3}"/>
          </ac:picMkLst>
        </pc:picChg>
        <pc:picChg chg="mod">
          <ac:chgData name="Cedeno, Natalia" userId="cf1ec8c6-802e-4f91-8549-cf356a3503ab" providerId="ADAL" clId="{8D88B176-4DDC-E34B-9DD5-5394192C2FFC}" dt="2022-04-19T16:39:10.502" v="941" actId="1037"/>
          <ac:picMkLst>
            <pc:docMk/>
            <pc:sldMk cId="0" sldId="256"/>
            <ac:picMk id="6" creationId="{D8719272-82B8-E684-5753-A37E40AEADC0}"/>
          </ac:picMkLst>
        </pc:picChg>
        <pc:picChg chg="del mod">
          <ac:chgData name="Cedeno, Natalia" userId="cf1ec8c6-802e-4f91-8549-cf356a3503ab" providerId="ADAL" clId="{8D88B176-4DDC-E34B-9DD5-5394192C2FFC}" dt="2022-04-19T01:15:23.210" v="495" actId="478"/>
          <ac:picMkLst>
            <pc:docMk/>
            <pc:sldMk cId="0" sldId="256"/>
            <ac:picMk id="7" creationId="{9D04B8D0-A648-AD4C-9828-47CEA35C6233}"/>
          </ac:picMkLst>
        </pc:picChg>
        <pc:picChg chg="mod">
          <ac:chgData name="Cedeno, Natalia" userId="cf1ec8c6-802e-4f91-8549-cf356a3503ab" providerId="ADAL" clId="{8D88B176-4DDC-E34B-9DD5-5394192C2FFC}" dt="2022-04-19T02:13:21.389" v="683" actId="1038"/>
          <ac:picMkLst>
            <pc:docMk/>
            <pc:sldMk cId="0" sldId="256"/>
            <ac:picMk id="8" creationId="{369578E9-D70A-55E9-7440-05364478A9AB}"/>
          </ac:picMkLst>
        </pc:picChg>
        <pc:picChg chg="add mod modCrop">
          <ac:chgData name="Cedeno, Natalia" userId="cf1ec8c6-802e-4f91-8549-cf356a3503ab" providerId="ADAL" clId="{8D88B176-4DDC-E34B-9DD5-5394192C2FFC}" dt="2022-04-19T22:31:52.880" v="1015" actId="1076"/>
          <ac:picMkLst>
            <pc:docMk/>
            <pc:sldMk cId="0" sldId="256"/>
            <ac:picMk id="12" creationId="{961AB748-3832-1B4E-BC99-BE2DDB74A1FB}"/>
          </ac:picMkLst>
        </pc:picChg>
        <pc:picChg chg="add mod modCrop">
          <ac:chgData name="Cedeno, Natalia" userId="cf1ec8c6-802e-4f91-8549-cf356a3503ab" providerId="ADAL" clId="{8D88B176-4DDC-E34B-9DD5-5394192C2FFC}" dt="2022-04-19T22:34:55.678" v="1149" actId="1076"/>
          <ac:picMkLst>
            <pc:docMk/>
            <pc:sldMk cId="0" sldId="256"/>
            <ac:picMk id="13" creationId="{B7D3DA37-02B6-B74E-8ACF-CAB0593D0915}"/>
          </ac:picMkLst>
        </pc:picChg>
        <pc:picChg chg="mod modCrop">
          <ac:chgData name="Cedeno, Natalia" userId="cf1ec8c6-802e-4f91-8549-cf356a3503ab" providerId="ADAL" clId="{8D88B176-4DDC-E34B-9DD5-5394192C2FFC}" dt="2022-04-19T18:16:17.653" v="961" actId="1036"/>
          <ac:picMkLst>
            <pc:docMk/>
            <pc:sldMk cId="0" sldId="256"/>
            <ac:picMk id="14" creationId="{66A18CF2-70BA-5798-4B9B-4547854DC671}"/>
          </ac:picMkLst>
        </pc:picChg>
        <pc:picChg chg="mod modCrop">
          <ac:chgData name="Cedeno, Natalia" userId="cf1ec8c6-802e-4f91-8549-cf356a3503ab" providerId="ADAL" clId="{8D88B176-4DDC-E34B-9DD5-5394192C2FFC}" dt="2022-04-19T18:16:44.810" v="963" actId="1036"/>
          <ac:picMkLst>
            <pc:docMk/>
            <pc:sldMk cId="0" sldId="256"/>
            <ac:picMk id="19" creationId="{6A38DC7C-AA4D-8E3C-0C89-83BD5667370E}"/>
          </ac:picMkLst>
        </pc:picChg>
        <pc:picChg chg="add del mod">
          <ac:chgData name="Cedeno, Natalia" userId="cf1ec8c6-802e-4f91-8549-cf356a3503ab" providerId="ADAL" clId="{8D88B176-4DDC-E34B-9DD5-5394192C2FFC}" dt="2022-04-19T02:02:52.908" v="608" actId="478"/>
          <ac:picMkLst>
            <pc:docMk/>
            <pc:sldMk cId="0" sldId="256"/>
            <ac:picMk id="41" creationId="{704DEF35-3206-6C4C-AE24-F30EF0A38524}"/>
          </ac:picMkLst>
        </pc:picChg>
        <pc:picChg chg="add del mod modCrop">
          <ac:chgData name="Cedeno, Natalia" userId="cf1ec8c6-802e-4f91-8549-cf356a3503ab" providerId="ADAL" clId="{8D88B176-4DDC-E34B-9DD5-5394192C2FFC}" dt="2022-04-19T18:18:31.377" v="964" actId="478"/>
          <ac:picMkLst>
            <pc:docMk/>
            <pc:sldMk cId="0" sldId="256"/>
            <ac:picMk id="42" creationId="{780B185C-F80C-3840-9DE2-CB36ACFD0610}"/>
          </ac:picMkLst>
        </pc:picChg>
        <pc:picChg chg="mod">
          <ac:chgData name="Cedeno, Natalia" userId="cf1ec8c6-802e-4f91-8549-cf356a3503ab" providerId="ADAL" clId="{8D88B176-4DDC-E34B-9DD5-5394192C2FFC}" dt="2022-04-19T02:14:40.068" v="705" actId="1076"/>
          <ac:picMkLst>
            <pc:docMk/>
            <pc:sldMk cId="0" sldId="256"/>
            <ac:picMk id="1028" creationId="{D13E61EF-C11B-0842-B006-82CBFF48852E}"/>
          </ac:picMkLst>
        </pc:picChg>
        <pc:cxnChg chg="del mod">
          <ac:chgData name="Cedeno, Natalia" userId="cf1ec8c6-802e-4f91-8549-cf356a3503ab" providerId="ADAL" clId="{8D88B176-4DDC-E34B-9DD5-5394192C2FFC}" dt="2022-04-18T20:47:24.830" v="474" actId="478"/>
          <ac:cxnSpMkLst>
            <pc:docMk/>
            <pc:sldMk cId="0" sldId="256"/>
            <ac:cxnSpMk id="106" creationId="{00000000-0000-0000-0000-000000000000}"/>
          </ac:cxnSpMkLst>
        </pc:cxnChg>
      </pc:sldChg>
    </pc:docChg>
  </pc:docChgLst>
  <pc:docChgLst>
    <pc:chgData name="Green, Ian" userId="S::igreen1@lion.lmu.edu::d1dd52b4-bcea-4dae-92d3-e74f77d8a619" providerId="AD" clId="Web-{CB3180F9-77F0-9F71-6970-BB91ADAB4209}"/>
    <pc:docChg chg="modSld">
      <pc:chgData name="Green, Ian" userId="S::igreen1@lion.lmu.edu::d1dd52b4-bcea-4dae-92d3-e74f77d8a619" providerId="AD" clId="Web-{CB3180F9-77F0-9F71-6970-BB91ADAB4209}" dt="2022-04-18T20:15:55.388" v="405"/>
      <pc:docMkLst>
        <pc:docMk/>
      </pc:docMkLst>
      <pc:sldChg chg="addSp delSp modSp">
        <pc:chgData name="Green, Ian" userId="S::igreen1@lion.lmu.edu::d1dd52b4-bcea-4dae-92d3-e74f77d8a619" providerId="AD" clId="Web-{CB3180F9-77F0-9F71-6970-BB91ADAB4209}" dt="2022-04-18T20:15:55.388" v="405"/>
        <pc:sldMkLst>
          <pc:docMk/>
          <pc:sldMk cId="0" sldId="256"/>
        </pc:sldMkLst>
        <pc:spChg chg="mod">
          <ac:chgData name="Green, Ian" userId="S::igreen1@lion.lmu.edu::d1dd52b4-bcea-4dae-92d3-e74f77d8a619" providerId="AD" clId="Web-{CB3180F9-77F0-9F71-6970-BB91ADAB4209}" dt="2022-04-18T20:08:53.050" v="203" actId="1076"/>
          <ac:spMkLst>
            <pc:docMk/>
            <pc:sldMk cId="0" sldId="256"/>
            <ac:spMk id="9" creationId="{649E452D-1E52-C04B-8A5C-611F45EF08C8}"/>
          </ac:spMkLst>
        </pc:spChg>
        <pc:spChg chg="mod">
          <ac:chgData name="Green, Ian" userId="S::igreen1@lion.lmu.edu::d1dd52b4-bcea-4dae-92d3-e74f77d8a619" providerId="AD" clId="Web-{CB3180F9-77F0-9F71-6970-BB91ADAB4209}" dt="2022-04-18T20:08:53.128" v="204" actId="1076"/>
          <ac:spMkLst>
            <pc:docMk/>
            <pc:sldMk cId="0" sldId="256"/>
            <ac:spMk id="10" creationId="{792A8DF6-7271-994B-9DCC-088941865FC4}"/>
          </ac:spMkLst>
        </pc:spChg>
        <pc:spChg chg="add del mod">
          <ac:chgData name="Green, Ian" userId="S::igreen1@lion.lmu.edu::d1dd52b4-bcea-4dae-92d3-e74f77d8a619" providerId="AD" clId="Web-{CB3180F9-77F0-9F71-6970-BB91ADAB4209}" dt="2022-04-18T20:11:20.725" v="287"/>
          <ac:spMkLst>
            <pc:docMk/>
            <pc:sldMk cId="0" sldId="256"/>
            <ac:spMk id="28" creationId="{7B324E95-270E-645C-3FCB-59B52DA470C4}"/>
          </ac:spMkLst>
        </pc:spChg>
        <pc:spChg chg="add del mod">
          <ac:chgData name="Green, Ian" userId="S::igreen1@lion.lmu.edu::d1dd52b4-bcea-4dae-92d3-e74f77d8a619" providerId="AD" clId="Web-{CB3180F9-77F0-9F71-6970-BB91ADAB4209}" dt="2022-04-18T20:12:52.431" v="328" actId="20577"/>
          <ac:spMkLst>
            <pc:docMk/>
            <pc:sldMk cId="0" sldId="256"/>
            <ac:spMk id="29" creationId="{B50B7CDD-3B67-7108-56DE-53470067ACCA}"/>
          </ac:spMkLst>
        </pc:spChg>
        <pc:spChg chg="mod">
          <ac:chgData name="Green, Ian" userId="S::igreen1@lion.lmu.edu::d1dd52b4-bcea-4dae-92d3-e74f77d8a619" providerId="AD" clId="Web-{CB3180F9-77F0-9F71-6970-BB91ADAB4209}" dt="2022-04-18T20:08:52.644" v="199" actId="1076"/>
          <ac:spMkLst>
            <pc:docMk/>
            <pc:sldMk cId="0" sldId="256"/>
            <ac:spMk id="50" creationId="{78F41998-0063-784B-A552-D832D7CE4209}"/>
          </ac:spMkLst>
        </pc:spChg>
        <pc:spChg chg="add del mod">
          <ac:chgData name="Green, Ian" userId="S::igreen1@lion.lmu.edu::d1dd52b4-bcea-4dae-92d3-e74f77d8a619" providerId="AD" clId="Web-{CB3180F9-77F0-9F71-6970-BB91ADAB4209}" dt="2022-04-18T20:02:51.089" v="54"/>
          <ac:spMkLst>
            <pc:docMk/>
            <pc:sldMk cId="0" sldId="256"/>
            <ac:spMk id="53" creationId="{27AB5C23-07DB-0299-C84D-BF7435AFBD87}"/>
          </ac:spMkLst>
        </pc:spChg>
        <pc:spChg chg="add mod">
          <ac:chgData name="Green, Ian" userId="S::igreen1@lion.lmu.edu::d1dd52b4-bcea-4dae-92d3-e74f77d8a619" providerId="AD" clId="Web-{CB3180F9-77F0-9F71-6970-BB91ADAB4209}" dt="2022-04-18T20:03:12.370" v="63" actId="20577"/>
          <ac:spMkLst>
            <pc:docMk/>
            <pc:sldMk cId="0" sldId="256"/>
            <ac:spMk id="54" creationId="{B3589C65-A559-0C24-0519-A0CE54B0780B}"/>
          </ac:spMkLst>
        </pc:spChg>
        <pc:spChg chg="add mod">
          <ac:chgData name="Green, Ian" userId="S::igreen1@lion.lmu.edu::d1dd52b4-bcea-4dae-92d3-e74f77d8a619" providerId="AD" clId="Web-{CB3180F9-77F0-9F71-6970-BB91ADAB4209}" dt="2022-04-18T20:08:54.003" v="214" actId="1076"/>
          <ac:spMkLst>
            <pc:docMk/>
            <pc:sldMk cId="0" sldId="256"/>
            <ac:spMk id="55" creationId="{701E6899-3D02-4EFD-3347-7334B924154C}"/>
          </ac:spMkLst>
        </pc:spChg>
        <pc:spChg chg="add mod">
          <ac:chgData name="Green, Ian" userId="S::igreen1@lion.lmu.edu::d1dd52b4-bcea-4dae-92d3-e74f77d8a619" providerId="AD" clId="Web-{CB3180F9-77F0-9F71-6970-BB91ADAB4209}" dt="2022-04-18T20:08:54.159" v="216" actId="1076"/>
          <ac:spMkLst>
            <pc:docMk/>
            <pc:sldMk cId="0" sldId="256"/>
            <ac:spMk id="57" creationId="{5C779C34-1B51-7552-C0BE-99FE5A91C6C1}"/>
          </ac:spMkLst>
        </pc:spChg>
        <pc:spChg chg="add mod">
          <ac:chgData name="Green, Ian" userId="S::igreen1@lion.lmu.edu::d1dd52b4-bcea-4dae-92d3-e74f77d8a619" providerId="AD" clId="Web-{CB3180F9-77F0-9F71-6970-BB91ADAB4209}" dt="2022-04-18T20:08:54.222" v="217" actId="1076"/>
          <ac:spMkLst>
            <pc:docMk/>
            <pc:sldMk cId="0" sldId="256"/>
            <ac:spMk id="58" creationId="{CE3E8708-6B31-71AD-A5B4-7416EC38D7AD}"/>
          </ac:spMkLst>
        </pc:spChg>
        <pc:spChg chg="add mod">
          <ac:chgData name="Green, Ian" userId="S::igreen1@lion.lmu.edu::d1dd52b4-bcea-4dae-92d3-e74f77d8a619" providerId="AD" clId="Web-{CB3180F9-77F0-9F71-6970-BB91ADAB4209}" dt="2022-04-18T20:10:19.005" v="282" actId="20577"/>
          <ac:spMkLst>
            <pc:docMk/>
            <pc:sldMk cId="0" sldId="256"/>
            <ac:spMk id="59" creationId="{67974368-8EA2-B549-9C69-DECD0A660E45}"/>
          </ac:spMkLst>
        </pc:spChg>
        <pc:spChg chg="add mod">
          <ac:chgData name="Green, Ian" userId="S::igreen1@lion.lmu.edu::d1dd52b4-bcea-4dae-92d3-e74f77d8a619" providerId="AD" clId="Web-{CB3180F9-77F0-9F71-6970-BB91ADAB4209}" dt="2022-04-18T20:12:48.243" v="326" actId="20577"/>
          <ac:spMkLst>
            <pc:docMk/>
            <pc:sldMk cId="0" sldId="256"/>
            <ac:spMk id="61" creationId="{95FCBAAD-1D1C-CA04-229C-071394F332FB}"/>
          </ac:spMkLst>
        </pc:spChg>
        <pc:spChg chg="mod">
          <ac:chgData name="Green, Ian" userId="S::igreen1@lion.lmu.edu::d1dd52b4-bcea-4dae-92d3-e74f77d8a619" providerId="AD" clId="Web-{CB3180F9-77F0-9F71-6970-BB91ADAB4209}" dt="2022-04-18T20:08:50.831" v="176" actId="1076"/>
          <ac:spMkLst>
            <pc:docMk/>
            <pc:sldMk cId="0" sldId="256"/>
            <ac:spMk id="89" creationId="{00000000-0000-0000-0000-000000000000}"/>
          </ac:spMkLst>
        </pc:spChg>
        <pc:spChg chg="mod">
          <ac:chgData name="Green, Ian" userId="S::igreen1@lion.lmu.edu::d1dd52b4-bcea-4dae-92d3-e74f77d8a619" providerId="AD" clId="Web-{CB3180F9-77F0-9F71-6970-BB91ADAB4209}" dt="2022-04-18T20:08:50.894" v="177" actId="1076"/>
          <ac:spMkLst>
            <pc:docMk/>
            <pc:sldMk cId="0" sldId="256"/>
            <ac:spMk id="93" creationId="{00000000-0000-0000-0000-000000000000}"/>
          </ac:spMkLst>
        </pc:spChg>
        <pc:spChg chg="mod">
          <ac:chgData name="Green, Ian" userId="S::igreen1@lion.lmu.edu::d1dd52b4-bcea-4dae-92d3-e74f77d8a619" providerId="AD" clId="Web-{CB3180F9-77F0-9F71-6970-BB91ADAB4209}" dt="2022-04-18T20:08:50.972" v="178" actId="1076"/>
          <ac:spMkLst>
            <pc:docMk/>
            <pc:sldMk cId="0" sldId="256"/>
            <ac:spMk id="94" creationId="{00000000-0000-0000-0000-000000000000}"/>
          </ac:spMkLst>
        </pc:spChg>
        <pc:spChg chg="mod">
          <ac:chgData name="Green, Ian" userId="S::igreen1@lion.lmu.edu::d1dd52b4-bcea-4dae-92d3-e74f77d8a619" providerId="AD" clId="Web-{CB3180F9-77F0-9F71-6970-BB91ADAB4209}" dt="2022-04-18T20:08:51.050" v="179" actId="1076"/>
          <ac:spMkLst>
            <pc:docMk/>
            <pc:sldMk cId="0" sldId="256"/>
            <ac:spMk id="95" creationId="{00000000-0000-0000-0000-000000000000}"/>
          </ac:spMkLst>
        </pc:spChg>
        <pc:spChg chg="mod">
          <ac:chgData name="Green, Ian" userId="S::igreen1@lion.lmu.edu::d1dd52b4-bcea-4dae-92d3-e74f77d8a619" providerId="AD" clId="Web-{CB3180F9-77F0-9F71-6970-BB91ADAB4209}" dt="2022-04-18T20:08:51.112" v="180" actId="1076"/>
          <ac:spMkLst>
            <pc:docMk/>
            <pc:sldMk cId="0" sldId="256"/>
            <ac:spMk id="96" creationId="{00000000-0000-0000-0000-000000000000}"/>
          </ac:spMkLst>
        </pc:spChg>
        <pc:spChg chg="mod">
          <ac:chgData name="Green, Ian" userId="S::igreen1@lion.lmu.edu::d1dd52b4-bcea-4dae-92d3-e74f77d8a619" providerId="AD" clId="Web-{CB3180F9-77F0-9F71-6970-BB91ADAB4209}" dt="2022-04-18T20:08:51.206" v="181" actId="1076"/>
          <ac:spMkLst>
            <pc:docMk/>
            <pc:sldMk cId="0" sldId="256"/>
            <ac:spMk id="97" creationId="{00000000-0000-0000-0000-000000000000}"/>
          </ac:spMkLst>
        </pc:spChg>
        <pc:spChg chg="mod">
          <ac:chgData name="Green, Ian" userId="S::igreen1@lion.lmu.edu::d1dd52b4-bcea-4dae-92d3-e74f77d8a619" providerId="AD" clId="Web-{CB3180F9-77F0-9F71-6970-BB91ADAB4209}" dt="2022-04-18T20:08:51.316" v="182" actId="1076"/>
          <ac:spMkLst>
            <pc:docMk/>
            <pc:sldMk cId="0" sldId="256"/>
            <ac:spMk id="98" creationId="{00000000-0000-0000-0000-000000000000}"/>
          </ac:spMkLst>
        </pc:spChg>
        <pc:spChg chg="mod">
          <ac:chgData name="Green, Ian" userId="S::igreen1@lion.lmu.edu::d1dd52b4-bcea-4dae-92d3-e74f77d8a619" providerId="AD" clId="Web-{CB3180F9-77F0-9F71-6970-BB91ADAB4209}" dt="2022-04-18T20:08:51.409" v="183" actId="1076"/>
          <ac:spMkLst>
            <pc:docMk/>
            <pc:sldMk cId="0" sldId="256"/>
            <ac:spMk id="99" creationId="{00000000-0000-0000-0000-000000000000}"/>
          </ac:spMkLst>
        </pc:spChg>
        <pc:spChg chg="mod">
          <ac:chgData name="Green, Ian" userId="S::igreen1@lion.lmu.edu::d1dd52b4-bcea-4dae-92d3-e74f77d8a619" providerId="AD" clId="Web-{CB3180F9-77F0-9F71-6970-BB91ADAB4209}" dt="2022-04-18T20:08:51.487" v="184" actId="1076"/>
          <ac:spMkLst>
            <pc:docMk/>
            <pc:sldMk cId="0" sldId="256"/>
            <ac:spMk id="100" creationId="{00000000-0000-0000-0000-000000000000}"/>
          </ac:spMkLst>
        </pc:spChg>
        <pc:spChg chg="mod">
          <ac:chgData name="Green, Ian" userId="S::igreen1@lion.lmu.edu::d1dd52b4-bcea-4dae-92d3-e74f77d8a619" providerId="AD" clId="Web-{CB3180F9-77F0-9F71-6970-BB91ADAB4209}" dt="2022-04-18T20:08:51.566" v="185" actId="1076"/>
          <ac:spMkLst>
            <pc:docMk/>
            <pc:sldMk cId="0" sldId="256"/>
            <ac:spMk id="101" creationId="{00000000-0000-0000-0000-000000000000}"/>
          </ac:spMkLst>
        </pc:spChg>
        <pc:spChg chg="mod">
          <ac:chgData name="Green, Ian" userId="S::igreen1@lion.lmu.edu::d1dd52b4-bcea-4dae-92d3-e74f77d8a619" providerId="AD" clId="Web-{CB3180F9-77F0-9F71-6970-BB91ADAB4209}" dt="2022-04-18T20:08:51.628" v="186" actId="1076"/>
          <ac:spMkLst>
            <pc:docMk/>
            <pc:sldMk cId="0" sldId="256"/>
            <ac:spMk id="103" creationId="{00000000-0000-0000-0000-000000000000}"/>
          </ac:spMkLst>
        </pc:spChg>
        <pc:spChg chg="mod">
          <ac:chgData name="Green, Ian" userId="S::igreen1@lion.lmu.edu::d1dd52b4-bcea-4dae-92d3-e74f77d8a619" providerId="AD" clId="Web-{CB3180F9-77F0-9F71-6970-BB91ADAB4209}" dt="2022-04-18T20:08:51.722" v="187" actId="1076"/>
          <ac:spMkLst>
            <pc:docMk/>
            <pc:sldMk cId="0" sldId="256"/>
            <ac:spMk id="104" creationId="{00000000-0000-0000-0000-000000000000}"/>
          </ac:spMkLst>
        </pc:spChg>
        <pc:spChg chg="mod">
          <ac:chgData name="Green, Ian" userId="S::igreen1@lion.lmu.edu::d1dd52b4-bcea-4dae-92d3-e74f77d8a619" providerId="AD" clId="Web-{CB3180F9-77F0-9F71-6970-BB91ADAB4209}" dt="2022-04-18T20:08:51.878" v="189" actId="1076"/>
          <ac:spMkLst>
            <pc:docMk/>
            <pc:sldMk cId="0" sldId="256"/>
            <ac:spMk id="110" creationId="{00000000-0000-0000-0000-000000000000}"/>
          </ac:spMkLst>
        </pc:spChg>
        <pc:spChg chg="mod">
          <ac:chgData name="Green, Ian" userId="S::igreen1@lion.lmu.edu::d1dd52b4-bcea-4dae-92d3-e74f77d8a619" providerId="AD" clId="Web-{CB3180F9-77F0-9F71-6970-BB91ADAB4209}" dt="2022-04-18T20:08:51.956" v="190" actId="1076"/>
          <ac:spMkLst>
            <pc:docMk/>
            <pc:sldMk cId="0" sldId="256"/>
            <ac:spMk id="111" creationId="{00000000-0000-0000-0000-000000000000}"/>
          </ac:spMkLst>
        </pc:spChg>
        <pc:spChg chg="mod">
          <ac:chgData name="Green, Ian" userId="S::igreen1@lion.lmu.edu::d1dd52b4-bcea-4dae-92d3-e74f77d8a619" providerId="AD" clId="Web-{CB3180F9-77F0-9F71-6970-BB91ADAB4209}" dt="2022-04-18T20:08:52.034" v="191" actId="1076"/>
          <ac:spMkLst>
            <pc:docMk/>
            <pc:sldMk cId="0" sldId="256"/>
            <ac:spMk id="112" creationId="{00000000-0000-0000-0000-000000000000}"/>
          </ac:spMkLst>
        </pc:spChg>
        <pc:spChg chg="mod">
          <ac:chgData name="Green, Ian" userId="S::igreen1@lion.lmu.edu::d1dd52b4-bcea-4dae-92d3-e74f77d8a619" providerId="AD" clId="Web-{CB3180F9-77F0-9F71-6970-BB91ADAB4209}" dt="2022-04-18T20:08:52.112" v="192" actId="1076"/>
          <ac:spMkLst>
            <pc:docMk/>
            <pc:sldMk cId="0" sldId="256"/>
            <ac:spMk id="113" creationId="{00000000-0000-0000-0000-000000000000}"/>
          </ac:spMkLst>
        </pc:spChg>
        <pc:spChg chg="mod">
          <ac:chgData name="Green, Ian" userId="S::igreen1@lion.lmu.edu::d1dd52b4-bcea-4dae-92d3-e74f77d8a619" providerId="AD" clId="Web-{CB3180F9-77F0-9F71-6970-BB91ADAB4209}" dt="2022-04-18T20:08:52.191" v="193" actId="1076"/>
          <ac:spMkLst>
            <pc:docMk/>
            <pc:sldMk cId="0" sldId="256"/>
            <ac:spMk id="115" creationId="{00000000-0000-0000-0000-000000000000}"/>
          </ac:spMkLst>
        </pc:spChg>
        <pc:spChg chg="mod">
          <ac:chgData name="Green, Ian" userId="S::igreen1@lion.lmu.edu::d1dd52b4-bcea-4dae-92d3-e74f77d8a619" providerId="AD" clId="Web-{CB3180F9-77F0-9F71-6970-BB91ADAB4209}" dt="2022-04-18T20:08:52.269" v="194" actId="1076"/>
          <ac:spMkLst>
            <pc:docMk/>
            <pc:sldMk cId="0" sldId="256"/>
            <ac:spMk id="116" creationId="{00000000-0000-0000-0000-000000000000}"/>
          </ac:spMkLst>
        </pc:spChg>
        <pc:spChg chg="mod">
          <ac:chgData name="Green, Ian" userId="S::igreen1@lion.lmu.edu::d1dd52b4-bcea-4dae-92d3-e74f77d8a619" providerId="AD" clId="Web-{CB3180F9-77F0-9F71-6970-BB91ADAB4209}" dt="2022-04-18T20:08:52.331" v="195" actId="1076"/>
          <ac:spMkLst>
            <pc:docMk/>
            <pc:sldMk cId="0" sldId="256"/>
            <ac:spMk id="117" creationId="{00000000-0000-0000-0000-000000000000}"/>
          </ac:spMkLst>
        </pc:spChg>
        <pc:spChg chg="mod">
          <ac:chgData name="Green, Ian" userId="S::igreen1@lion.lmu.edu::d1dd52b4-bcea-4dae-92d3-e74f77d8a619" providerId="AD" clId="Web-{CB3180F9-77F0-9F71-6970-BB91ADAB4209}" dt="2022-04-18T20:08:52.409" v="196" actId="1076"/>
          <ac:spMkLst>
            <pc:docMk/>
            <pc:sldMk cId="0" sldId="256"/>
            <ac:spMk id="118" creationId="{00000000-0000-0000-0000-000000000000}"/>
          </ac:spMkLst>
        </pc:spChg>
        <pc:spChg chg="mod">
          <ac:chgData name="Green, Ian" userId="S::igreen1@lion.lmu.edu::d1dd52b4-bcea-4dae-92d3-e74f77d8a619" providerId="AD" clId="Web-{CB3180F9-77F0-9F71-6970-BB91ADAB4209}" dt="2022-04-18T20:08:52.487" v="197" actId="1076"/>
          <ac:spMkLst>
            <pc:docMk/>
            <pc:sldMk cId="0" sldId="256"/>
            <ac:spMk id="119" creationId="{00000000-0000-0000-0000-000000000000}"/>
          </ac:spMkLst>
        </pc:spChg>
        <pc:spChg chg="mod">
          <ac:chgData name="Green, Ian" userId="S::igreen1@lion.lmu.edu::d1dd52b4-bcea-4dae-92d3-e74f77d8a619" providerId="AD" clId="Web-{CB3180F9-77F0-9F71-6970-BB91ADAB4209}" dt="2022-04-18T20:08:52.566" v="198" actId="1076"/>
          <ac:spMkLst>
            <pc:docMk/>
            <pc:sldMk cId="0" sldId="256"/>
            <ac:spMk id="120" creationId="{00000000-0000-0000-0000-000000000000}"/>
          </ac:spMkLst>
        </pc:spChg>
        <pc:graphicFrameChg chg="add mod modGraphic">
          <ac:chgData name="Green, Ian" userId="S::igreen1@lion.lmu.edu::d1dd52b4-bcea-4dae-92d3-e74f77d8a619" providerId="AD" clId="Web-{CB3180F9-77F0-9F71-6970-BB91ADAB4209}" dt="2022-04-18T20:15:55.388" v="405"/>
          <ac:graphicFrameMkLst>
            <pc:docMk/>
            <pc:sldMk cId="0" sldId="256"/>
            <ac:graphicFrameMk id="11" creationId="{FCAA0499-851F-988B-379B-E71AC94BF298}"/>
          </ac:graphicFrameMkLst>
        </pc:graphicFrameChg>
        <pc:graphicFrameChg chg="add del mod">
          <ac:chgData name="Green, Ian" userId="S::igreen1@lion.lmu.edu::d1dd52b4-bcea-4dae-92d3-e74f77d8a619" providerId="AD" clId="Web-{CB3180F9-77F0-9F71-6970-BB91ADAB4209}" dt="2022-04-18T19:58:31.270" v="32"/>
          <ac:graphicFrameMkLst>
            <pc:docMk/>
            <pc:sldMk cId="0" sldId="256"/>
            <ac:graphicFrameMk id="16" creationId="{75EE7416-52A2-DFDD-4462-35C9D8E7B177}"/>
          </ac:graphicFrameMkLst>
        </pc:graphicFrameChg>
        <pc:graphicFrameChg chg="add mod modGraphic">
          <ac:chgData name="Green, Ian" userId="S::igreen1@lion.lmu.edu::d1dd52b4-bcea-4dae-92d3-e74f77d8a619" providerId="AD" clId="Web-{CB3180F9-77F0-9F71-6970-BB91ADAB4209}" dt="2022-04-18T20:14:15.276" v="329" actId="1076"/>
          <ac:graphicFrameMkLst>
            <pc:docMk/>
            <pc:sldMk cId="0" sldId="256"/>
            <ac:graphicFrameMk id="18" creationId="{99287D91-C363-A9B3-FDBC-011D91706CA5}"/>
          </ac:graphicFrameMkLst>
        </pc:graphicFrameChg>
        <pc:graphicFrameChg chg="add mod">
          <ac:chgData name="Green, Ian" userId="S::igreen1@lion.lmu.edu::d1dd52b4-bcea-4dae-92d3-e74f77d8a619" providerId="AD" clId="Web-{CB3180F9-77F0-9F71-6970-BB91ADAB4209}" dt="2022-04-18T20:08:53.831" v="212" actId="1076"/>
          <ac:graphicFrameMkLst>
            <pc:docMk/>
            <pc:sldMk cId="0" sldId="256"/>
            <ac:graphicFrameMk id="21" creationId="{54A4CE38-3214-DCDB-91C1-D070F8B8CA12}"/>
          </ac:graphicFrameMkLst>
        </pc:graphicFrameChg>
        <pc:graphicFrameChg chg="add mod">
          <ac:chgData name="Green, Ian" userId="S::igreen1@lion.lmu.edu::d1dd52b4-bcea-4dae-92d3-e74f77d8a619" providerId="AD" clId="Web-{CB3180F9-77F0-9F71-6970-BB91ADAB4209}" dt="2022-04-18T20:08:53.925" v="213" actId="1076"/>
          <ac:graphicFrameMkLst>
            <pc:docMk/>
            <pc:sldMk cId="0" sldId="256"/>
            <ac:graphicFrameMk id="23" creationId="{C0A7343A-8DA9-6270-E4D3-633869271E2B}"/>
          </ac:graphicFrameMkLst>
        </pc:graphicFrameChg>
        <pc:graphicFrameChg chg="add del mod">
          <ac:chgData name="Green, Ian" userId="S::igreen1@lion.lmu.edu::d1dd52b4-bcea-4dae-92d3-e74f77d8a619" providerId="AD" clId="Web-{CB3180F9-77F0-9F71-6970-BB91ADAB4209}" dt="2022-04-18T20:02:19.635" v="46"/>
          <ac:graphicFrameMkLst>
            <pc:docMk/>
            <pc:sldMk cId="0" sldId="256"/>
            <ac:graphicFrameMk id="25" creationId="{F3749C49-1E78-F950-220E-AEB02282E019}"/>
          </ac:graphicFrameMkLst>
        </pc:graphicFrameChg>
        <pc:graphicFrameChg chg="add del mod">
          <ac:chgData name="Green, Ian" userId="S::igreen1@lion.lmu.edu::d1dd52b4-bcea-4dae-92d3-e74f77d8a619" providerId="AD" clId="Web-{CB3180F9-77F0-9F71-6970-BB91ADAB4209}" dt="2022-04-18T20:02:35.260" v="48"/>
          <ac:graphicFrameMkLst>
            <pc:docMk/>
            <pc:sldMk cId="0" sldId="256"/>
            <ac:graphicFrameMk id="27" creationId="{9920DC51-2245-C054-5CD8-4E538CAF1845}"/>
          </ac:graphicFrameMkLst>
        </pc:graphicFrameChg>
        <pc:picChg chg="mod">
          <ac:chgData name="Green, Ian" userId="S::igreen1@lion.lmu.edu::d1dd52b4-bcea-4dae-92d3-e74f77d8a619" providerId="AD" clId="Web-{CB3180F9-77F0-9F71-6970-BB91ADAB4209}" dt="2022-04-18T20:08:53.206" v="205" actId="1076"/>
          <ac:picMkLst>
            <pc:docMk/>
            <pc:sldMk cId="0" sldId="256"/>
            <ac:picMk id="2" creationId="{42E589F6-3B32-60CF-2829-E4CDA2B92341}"/>
          </ac:picMkLst>
        </pc:picChg>
        <pc:picChg chg="add mod">
          <ac:chgData name="Green, Ian" userId="S::igreen1@lion.lmu.edu::d1dd52b4-bcea-4dae-92d3-e74f77d8a619" providerId="AD" clId="Web-{CB3180F9-77F0-9F71-6970-BB91ADAB4209}" dt="2022-04-18T20:08:53.284" v="206" actId="1076"/>
          <ac:picMkLst>
            <pc:docMk/>
            <pc:sldMk cId="0" sldId="256"/>
            <ac:picMk id="3" creationId="{0F347F5E-0F32-DB44-2E3D-51616CBE14D1}"/>
          </ac:picMkLst>
        </pc:picChg>
        <pc:picChg chg="mod">
          <ac:chgData name="Green, Ian" userId="S::igreen1@lion.lmu.edu::d1dd52b4-bcea-4dae-92d3-e74f77d8a619" providerId="AD" clId="Web-{CB3180F9-77F0-9F71-6970-BB91ADAB4209}" dt="2022-04-18T20:12:06.758" v="306" actId="1076"/>
          <ac:picMkLst>
            <pc:docMk/>
            <pc:sldMk cId="0" sldId="256"/>
            <ac:picMk id="4" creationId="{0A952D95-5DCC-7348-86FB-120EB1F001CD}"/>
          </ac:picMkLst>
        </pc:picChg>
        <pc:picChg chg="add mod">
          <ac:chgData name="Green, Ian" userId="S::igreen1@lion.lmu.edu::d1dd52b4-bcea-4dae-92d3-e74f77d8a619" providerId="AD" clId="Web-{CB3180F9-77F0-9F71-6970-BB91ADAB4209}" dt="2022-04-18T20:08:53.394" v="207" actId="1076"/>
          <ac:picMkLst>
            <pc:docMk/>
            <pc:sldMk cId="0" sldId="256"/>
            <ac:picMk id="5" creationId="{67852C43-5618-2819-5EF7-653CC3A4FAC7}"/>
          </ac:picMkLst>
        </pc:picChg>
        <pc:picChg chg="add del mod">
          <ac:chgData name="Green, Ian" userId="S::igreen1@lion.lmu.edu::d1dd52b4-bcea-4dae-92d3-e74f77d8a619" providerId="AD" clId="Web-{CB3180F9-77F0-9F71-6970-BB91ADAB4209}" dt="2022-04-18T19:56:11.095" v="8"/>
          <ac:picMkLst>
            <pc:docMk/>
            <pc:sldMk cId="0" sldId="256"/>
            <ac:picMk id="6" creationId="{01473708-B4E0-575E-A114-FB8A01A5F667}"/>
          </ac:picMkLst>
        </pc:picChg>
        <pc:picChg chg="mod">
          <ac:chgData name="Green, Ian" userId="S::igreen1@lion.lmu.edu::d1dd52b4-bcea-4dae-92d3-e74f77d8a619" providerId="AD" clId="Web-{CB3180F9-77F0-9F71-6970-BB91ADAB4209}" dt="2022-04-18T20:08:52.878" v="201" actId="1076"/>
          <ac:picMkLst>
            <pc:docMk/>
            <pc:sldMk cId="0" sldId="256"/>
            <ac:picMk id="7" creationId="{9D04B8D0-A648-AD4C-9828-47CEA35C6233}"/>
          </ac:picMkLst>
        </pc:picChg>
        <pc:picChg chg="add del mod">
          <ac:chgData name="Green, Ian" userId="S::igreen1@lion.lmu.edu::d1dd52b4-bcea-4dae-92d3-e74f77d8a619" providerId="AD" clId="Web-{CB3180F9-77F0-9F71-6970-BB91ADAB4209}" dt="2022-04-18T19:58:34.176" v="33"/>
          <ac:picMkLst>
            <pc:docMk/>
            <pc:sldMk cId="0" sldId="256"/>
            <ac:picMk id="12" creationId="{C9DDF583-C4C1-7812-AAA0-12E77233C3DE}"/>
          </ac:picMkLst>
        </pc:picChg>
        <pc:picChg chg="add del mod">
          <ac:chgData name="Green, Ian" userId="S::igreen1@lion.lmu.edu::d1dd52b4-bcea-4dae-92d3-e74f77d8a619" providerId="AD" clId="Web-{CB3180F9-77F0-9F71-6970-BB91ADAB4209}" dt="2022-04-18T19:57:12.690" v="18"/>
          <ac:picMkLst>
            <pc:docMk/>
            <pc:sldMk cId="0" sldId="256"/>
            <ac:picMk id="13" creationId="{747B64EA-BC48-47E4-E2D5-26A72C35DED5}"/>
          </ac:picMkLst>
        </pc:picChg>
        <pc:picChg chg="add mod">
          <ac:chgData name="Green, Ian" userId="S::igreen1@lion.lmu.edu::d1dd52b4-bcea-4dae-92d3-e74f77d8a619" providerId="AD" clId="Web-{CB3180F9-77F0-9F71-6970-BB91ADAB4209}" dt="2022-04-18T20:08:53.581" v="209" actId="1076"/>
          <ac:picMkLst>
            <pc:docMk/>
            <pc:sldMk cId="0" sldId="256"/>
            <ac:picMk id="14" creationId="{66A18CF2-70BA-5798-4B9B-4547854DC671}"/>
          </ac:picMkLst>
        </pc:picChg>
        <pc:picChg chg="add mod">
          <ac:chgData name="Green, Ian" userId="S::igreen1@lion.lmu.edu::d1dd52b4-bcea-4dae-92d3-e74f77d8a619" providerId="AD" clId="Web-{CB3180F9-77F0-9F71-6970-BB91ADAB4209}" dt="2022-04-18T20:08:53.753" v="211" actId="1076"/>
          <ac:picMkLst>
            <pc:docMk/>
            <pc:sldMk cId="0" sldId="256"/>
            <ac:picMk id="19" creationId="{6A38DC7C-AA4D-8E3C-0C89-83BD5667370E}"/>
          </ac:picMkLst>
        </pc:picChg>
        <pc:picChg chg="mod">
          <ac:chgData name="Green, Ian" userId="S::igreen1@lion.lmu.edu::d1dd52b4-bcea-4dae-92d3-e74f77d8a619" providerId="AD" clId="Web-{CB3180F9-77F0-9F71-6970-BB91ADAB4209}" dt="2022-04-18T20:08:52.956" v="202" actId="1076"/>
          <ac:picMkLst>
            <pc:docMk/>
            <pc:sldMk cId="0" sldId="256"/>
            <ac:picMk id="1028" creationId="{D13E61EF-C11B-0842-B006-82CBFF48852E}"/>
          </ac:picMkLst>
        </pc:picChg>
        <pc:cxnChg chg="mod">
          <ac:chgData name="Green, Ian" userId="S::igreen1@lion.lmu.edu::d1dd52b4-bcea-4dae-92d3-e74f77d8a619" providerId="AD" clId="Web-{CB3180F9-77F0-9F71-6970-BB91ADAB4209}" dt="2022-04-18T20:08:51.816" v="188" actId="1076"/>
          <ac:cxnSpMkLst>
            <pc:docMk/>
            <pc:sldMk cId="0" sldId="256"/>
            <ac:cxnSpMk id="106" creationId="{00000000-0000-0000-0000-000000000000}"/>
          </ac:cxnSpMkLst>
        </pc:cxnChg>
      </pc:sldChg>
    </pc:docChg>
  </pc:docChgLst>
  <pc:docChgLst>
    <pc:chgData name="Green, Ian" userId="S::igreen1@lion.lmu.edu::d1dd52b4-bcea-4dae-92d3-e74f77d8a619" providerId="AD" clId="Web-{813A42A6-D493-7252-EDC7-7F18572D5667}"/>
    <pc:docChg chg="modSld">
      <pc:chgData name="Green, Ian" userId="S::igreen1@lion.lmu.edu::d1dd52b4-bcea-4dae-92d3-e74f77d8a619" providerId="AD" clId="Web-{813A42A6-D493-7252-EDC7-7F18572D5667}" dt="2022-04-19T02:30:48.773" v="109" actId="20577"/>
      <pc:docMkLst>
        <pc:docMk/>
      </pc:docMkLst>
      <pc:sldChg chg="modSp delCm">
        <pc:chgData name="Green, Ian" userId="S::igreen1@lion.lmu.edu::d1dd52b4-bcea-4dae-92d3-e74f77d8a619" providerId="AD" clId="Web-{813A42A6-D493-7252-EDC7-7F18572D5667}" dt="2022-04-19T02:30:48.773" v="109" actId="20577"/>
        <pc:sldMkLst>
          <pc:docMk/>
          <pc:sldMk cId="0" sldId="256"/>
        </pc:sldMkLst>
        <pc:spChg chg="mod">
          <ac:chgData name="Green, Ian" userId="S::igreen1@lion.lmu.edu::d1dd52b4-bcea-4dae-92d3-e74f77d8a619" providerId="AD" clId="Web-{813A42A6-D493-7252-EDC7-7F18572D5667}" dt="2022-04-19T02:19:22.186" v="92" actId="20577"/>
          <ac:spMkLst>
            <pc:docMk/>
            <pc:sldMk cId="0" sldId="256"/>
            <ac:spMk id="9" creationId="{649E452D-1E52-C04B-8A5C-611F45EF08C8}"/>
          </ac:spMkLst>
        </pc:spChg>
        <pc:spChg chg="mod">
          <ac:chgData name="Green, Ian" userId="S::igreen1@lion.lmu.edu::d1dd52b4-bcea-4dae-92d3-e74f77d8a619" providerId="AD" clId="Web-{813A42A6-D493-7252-EDC7-7F18572D5667}" dt="2022-04-19T02:19:19.014" v="90" actId="20577"/>
          <ac:spMkLst>
            <pc:docMk/>
            <pc:sldMk cId="0" sldId="256"/>
            <ac:spMk id="10" creationId="{792A8DF6-7271-994B-9DCC-088941865FC4}"/>
          </ac:spMkLst>
        </pc:spChg>
        <pc:spChg chg="mod">
          <ac:chgData name="Green, Ian" userId="S::igreen1@lion.lmu.edu::d1dd52b4-bcea-4dae-92d3-e74f77d8a619" providerId="AD" clId="Web-{813A42A6-D493-7252-EDC7-7F18572D5667}" dt="2022-04-19T02:30:44.945" v="108" actId="20577"/>
          <ac:spMkLst>
            <pc:docMk/>
            <pc:sldMk cId="0" sldId="256"/>
            <ac:spMk id="44" creationId="{7CA33602-17DA-1B93-9267-4F276E038649}"/>
          </ac:spMkLst>
        </pc:spChg>
        <pc:spChg chg="mod">
          <ac:chgData name="Green, Ian" userId="S::igreen1@lion.lmu.edu::d1dd52b4-bcea-4dae-92d3-e74f77d8a619" providerId="AD" clId="Web-{813A42A6-D493-7252-EDC7-7F18572D5667}" dt="2022-04-19T02:25:25.988" v="97" actId="20577"/>
          <ac:spMkLst>
            <pc:docMk/>
            <pc:sldMk cId="0" sldId="256"/>
            <ac:spMk id="50" creationId="{78F41998-0063-784B-A552-D832D7CE4209}"/>
          </ac:spMkLst>
        </pc:spChg>
        <pc:spChg chg="mod">
          <ac:chgData name="Green, Ian" userId="S::igreen1@lion.lmu.edu::d1dd52b4-bcea-4dae-92d3-e74f77d8a619" providerId="AD" clId="Web-{813A42A6-D493-7252-EDC7-7F18572D5667}" dt="2022-04-19T02:30:48.773" v="109" actId="20577"/>
          <ac:spMkLst>
            <pc:docMk/>
            <pc:sldMk cId="0" sldId="256"/>
            <ac:spMk id="55" creationId="{701E6899-3D02-4EFD-3347-7334B924154C}"/>
          </ac:spMkLst>
        </pc:spChg>
        <pc:spChg chg="mod">
          <ac:chgData name="Green, Ian" userId="S::igreen1@lion.lmu.edu::d1dd52b4-bcea-4dae-92d3-e74f77d8a619" providerId="AD" clId="Web-{813A42A6-D493-7252-EDC7-7F18572D5667}" dt="2022-04-19T02:19:34.358" v="93" actId="1076"/>
          <ac:spMkLst>
            <pc:docMk/>
            <pc:sldMk cId="0" sldId="256"/>
            <ac:spMk id="61" creationId="{95FCBAAD-1D1C-CA04-229C-071394F332FB}"/>
          </ac:spMkLst>
        </pc:spChg>
        <pc:spChg chg="mod">
          <ac:chgData name="Green, Ian" userId="S::igreen1@lion.lmu.edu::d1dd52b4-bcea-4dae-92d3-e74f77d8a619" providerId="AD" clId="Web-{813A42A6-D493-7252-EDC7-7F18572D5667}" dt="2022-04-19T02:28:44.078" v="98" actId="20577"/>
          <ac:spMkLst>
            <pc:docMk/>
            <pc:sldMk cId="0" sldId="256"/>
            <ac:spMk id="99" creationId="{00000000-0000-0000-0000-000000000000}"/>
          </ac:spMkLst>
        </pc:spChg>
        <pc:picChg chg="mod">
          <ac:chgData name="Green, Ian" userId="S::igreen1@lion.lmu.edu::d1dd52b4-bcea-4dae-92d3-e74f77d8a619" providerId="AD" clId="Web-{813A42A6-D493-7252-EDC7-7F18572D5667}" dt="2022-04-19T02:29:50.863" v="107" actId="1076"/>
          <ac:picMkLst>
            <pc:docMk/>
            <pc:sldMk cId="0" sldId="256"/>
            <ac:picMk id="2" creationId="{BE259BEC-D658-9EBD-FF05-D6D3FF223E9B}"/>
          </ac:picMkLst>
        </pc:picChg>
        <pc:picChg chg="mod">
          <ac:chgData name="Green, Ian" userId="S::igreen1@lion.lmu.edu::d1dd52b4-bcea-4dae-92d3-e74f77d8a619" providerId="AD" clId="Web-{813A42A6-D493-7252-EDC7-7F18572D5667}" dt="2022-04-19T02:19:37.124" v="94" actId="1076"/>
          <ac:picMkLst>
            <pc:docMk/>
            <pc:sldMk cId="0" sldId="256"/>
            <ac:picMk id="12" creationId="{961AB748-3832-1B4E-BC99-BE2DDB74A1FB}"/>
          </ac:picMkLst>
        </pc:picChg>
        <pc:picChg chg="mod">
          <ac:chgData name="Green, Ian" userId="S::igreen1@lion.lmu.edu::d1dd52b4-bcea-4dae-92d3-e74f77d8a619" providerId="AD" clId="Web-{813A42A6-D493-7252-EDC7-7F18572D5667}" dt="2022-04-19T02:29:33.222" v="104" actId="1076"/>
          <ac:picMkLst>
            <pc:docMk/>
            <pc:sldMk cId="0" sldId="256"/>
            <ac:picMk id="1028" creationId="{D13E61EF-C11B-0842-B006-82CBFF48852E}"/>
          </ac:picMkLst>
        </pc:picChg>
      </pc:sldChg>
    </pc:docChg>
  </pc:docChgLst>
  <pc:docChgLst>
    <pc:chgData name="Cedeno, Natalia" userId="S::ncedeno1@lion.lmu.edu::6abb7e13-c2e7-42b8-b134-743be299ccab" providerId="AD" clId="Web-{EB06C468-8294-6FA5-6784-59F04F1387B0}"/>
    <pc:docChg chg="mod modSld">
      <pc:chgData name="Cedeno, Natalia" userId="S::ncedeno1@lion.lmu.edu::6abb7e13-c2e7-42b8-b134-743be299ccab" providerId="AD" clId="Web-{EB06C468-8294-6FA5-6784-59F04F1387B0}" dt="2022-04-18T19:46:43.689" v="7"/>
      <pc:docMkLst>
        <pc:docMk/>
      </pc:docMkLst>
      <pc:sldChg chg="addSp delSp modSp addCm modCm">
        <pc:chgData name="Cedeno, Natalia" userId="S::ncedeno1@lion.lmu.edu::6abb7e13-c2e7-42b8-b134-743be299ccab" providerId="AD" clId="Web-{EB06C468-8294-6FA5-6784-59F04F1387B0}" dt="2022-04-18T19:46:43.689" v="7"/>
        <pc:sldMkLst>
          <pc:docMk/>
          <pc:sldMk cId="0" sldId="256"/>
        </pc:sldMkLst>
        <pc:picChg chg="add mod">
          <ac:chgData name="Cedeno, Natalia" userId="S::ncedeno1@lion.lmu.edu::6abb7e13-c2e7-42b8-b134-743be299ccab" providerId="AD" clId="Web-{EB06C468-8294-6FA5-6784-59F04F1387B0}" dt="2022-04-18T01:23:57.769" v="6" actId="1076"/>
          <ac:picMkLst>
            <pc:docMk/>
            <pc:sldMk cId="0" sldId="256"/>
            <ac:picMk id="2" creationId="{42E589F6-3B32-60CF-2829-E4CDA2B92341}"/>
          </ac:picMkLst>
        </pc:picChg>
        <pc:picChg chg="del">
          <ac:chgData name="Cedeno, Natalia" userId="S::ncedeno1@lion.lmu.edu::6abb7e13-c2e7-42b8-b134-743be299ccab" providerId="AD" clId="Web-{EB06C468-8294-6FA5-6784-59F04F1387B0}" dt="2022-04-18T19:46:43.689" v="7"/>
          <ac:picMkLst>
            <pc:docMk/>
            <pc:sldMk cId="0" sldId="256"/>
            <ac:picMk id="1032" creationId="{A9E72E00-BE84-D04D-829C-199197CB2D4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14066519" cy="2171700"/>
          </a:xfrm>
          <a:prstGeom prst="rect">
            <a:avLst/>
          </a:prstGeom>
          <a:noFill/>
          <a:ln>
            <a:noFill/>
          </a:ln>
        </p:spPr>
        <p:txBody>
          <a:bodyPr lIns="91425" tIns="91425" rIns="91425" bIns="91425" anchor="t" anchorCtr="0"/>
          <a:lstStyle>
            <a:lvl1pPr marL="0" marR="0" lvl="0" indent="0" algn="l" rtl="0">
              <a:spcBef>
                <a:spcPts val="0"/>
              </a:spcBef>
              <a:buNone/>
              <a:defRPr sz="5800" b="0" i="0" u="none" strike="noStrike" cap="none">
                <a:solidFill>
                  <a:schemeClr val="dk1"/>
                </a:solidFill>
                <a:latin typeface="Calibri"/>
                <a:ea typeface="Calibri"/>
                <a:cs typeface="Calibri"/>
                <a:sym typeface="Calibri"/>
              </a:defRPr>
            </a:lvl1pPr>
            <a:lvl2pPr marL="2559765" marR="0" lvl="1" indent="-7065" algn="l" rtl="0">
              <a:spcBef>
                <a:spcPts val="0"/>
              </a:spcBef>
              <a:buNone/>
              <a:defRPr sz="10000" b="0" i="0" u="none" strike="noStrike" cap="none">
                <a:solidFill>
                  <a:schemeClr val="dk1"/>
                </a:solidFill>
                <a:latin typeface="Calibri"/>
                <a:ea typeface="Calibri"/>
                <a:cs typeface="Calibri"/>
                <a:sym typeface="Calibri"/>
              </a:defRPr>
            </a:lvl2pPr>
            <a:lvl3pPr marL="5119530" marR="0" lvl="2" indent="-1430" algn="l" rtl="0">
              <a:spcBef>
                <a:spcPts val="0"/>
              </a:spcBef>
              <a:buNone/>
              <a:defRPr sz="10000" b="0" i="0" u="none" strike="noStrike" cap="none">
                <a:solidFill>
                  <a:schemeClr val="dk1"/>
                </a:solidFill>
                <a:latin typeface="Calibri"/>
                <a:ea typeface="Calibri"/>
                <a:cs typeface="Calibri"/>
                <a:sym typeface="Calibri"/>
              </a:defRPr>
            </a:lvl3pPr>
            <a:lvl4pPr marL="7679295" marR="0" lvl="3" indent="-8494" algn="l" rtl="0">
              <a:spcBef>
                <a:spcPts val="0"/>
              </a:spcBef>
              <a:buNone/>
              <a:defRPr sz="10000" b="0" i="0" u="none" strike="noStrike" cap="none">
                <a:solidFill>
                  <a:schemeClr val="dk1"/>
                </a:solidFill>
                <a:latin typeface="Calibri"/>
                <a:ea typeface="Calibri"/>
                <a:cs typeface="Calibri"/>
                <a:sym typeface="Calibri"/>
              </a:defRPr>
            </a:lvl4pPr>
            <a:lvl5pPr marL="10239055" marR="0" lvl="4" indent="-2854" algn="l" rtl="0">
              <a:spcBef>
                <a:spcPts val="0"/>
              </a:spcBef>
              <a:buNone/>
              <a:defRPr sz="10000" b="0" i="0" u="none" strike="noStrike" cap="none">
                <a:solidFill>
                  <a:schemeClr val="dk1"/>
                </a:solidFill>
                <a:latin typeface="Calibri"/>
                <a:ea typeface="Calibri"/>
                <a:cs typeface="Calibri"/>
                <a:sym typeface="Calibri"/>
              </a:defRPr>
            </a:lvl5pPr>
            <a:lvl6pPr marL="12798819" marR="0" lvl="5" indent="-9918" algn="l" rtl="0">
              <a:spcBef>
                <a:spcPts val="0"/>
              </a:spcBef>
              <a:buNone/>
              <a:defRPr sz="10000" b="0" i="0" u="none" strike="noStrike" cap="none">
                <a:solidFill>
                  <a:schemeClr val="dk1"/>
                </a:solidFill>
                <a:latin typeface="Calibri"/>
                <a:ea typeface="Calibri"/>
                <a:cs typeface="Calibri"/>
                <a:sym typeface="Calibri"/>
              </a:defRPr>
            </a:lvl6pPr>
            <a:lvl7pPr marL="15358583" marR="0" lvl="6" indent="-4283" algn="l" rtl="0">
              <a:spcBef>
                <a:spcPts val="0"/>
              </a:spcBef>
              <a:buNone/>
              <a:defRPr sz="10000" b="0" i="0" u="none" strike="noStrike" cap="none">
                <a:solidFill>
                  <a:schemeClr val="dk1"/>
                </a:solidFill>
                <a:latin typeface="Calibri"/>
                <a:ea typeface="Calibri"/>
                <a:cs typeface="Calibri"/>
                <a:sym typeface="Calibri"/>
              </a:defRPr>
            </a:lvl7pPr>
            <a:lvl8pPr marL="17918348" marR="0" lvl="7" indent="-11348" algn="l" rtl="0">
              <a:spcBef>
                <a:spcPts val="0"/>
              </a:spcBef>
              <a:buNone/>
              <a:defRPr sz="10000" b="0" i="0" u="none" strike="noStrike" cap="none">
                <a:solidFill>
                  <a:schemeClr val="dk1"/>
                </a:solidFill>
                <a:latin typeface="Calibri"/>
                <a:ea typeface="Calibri"/>
                <a:cs typeface="Calibri"/>
                <a:sym typeface="Calibri"/>
              </a:defRPr>
            </a:lvl8pPr>
            <a:lvl9pPr marL="20478114" marR="0" lvl="8" indent="-5714" algn="l" rtl="0">
              <a:spcBef>
                <a:spcPts val="0"/>
              </a:spcBef>
              <a:buNone/>
              <a:defRPr sz="100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18387167" y="0"/>
            <a:ext cx="14066519" cy="2171700"/>
          </a:xfrm>
          <a:prstGeom prst="rect">
            <a:avLst/>
          </a:prstGeom>
          <a:noFill/>
          <a:ln>
            <a:noFill/>
          </a:ln>
        </p:spPr>
        <p:txBody>
          <a:bodyPr lIns="91425" tIns="91425" rIns="91425" bIns="91425" anchor="t" anchorCtr="0"/>
          <a:lstStyle>
            <a:lvl1pPr marL="0" marR="0" lvl="0" indent="0" algn="r" rtl="0">
              <a:spcBef>
                <a:spcPts val="0"/>
              </a:spcBef>
              <a:buNone/>
              <a:defRPr sz="5800" b="0" i="0" u="none" strike="noStrike" cap="none">
                <a:solidFill>
                  <a:schemeClr val="dk1"/>
                </a:solidFill>
                <a:latin typeface="Calibri"/>
                <a:ea typeface="Calibri"/>
                <a:cs typeface="Calibri"/>
                <a:sym typeface="Calibri"/>
              </a:defRPr>
            </a:lvl1pPr>
            <a:lvl2pPr marL="2559765" marR="0" lvl="1" indent="-7065" algn="l" rtl="0">
              <a:spcBef>
                <a:spcPts val="0"/>
              </a:spcBef>
              <a:buNone/>
              <a:defRPr sz="10000" b="0" i="0" u="none" strike="noStrike" cap="none">
                <a:solidFill>
                  <a:schemeClr val="dk1"/>
                </a:solidFill>
                <a:latin typeface="Calibri"/>
                <a:ea typeface="Calibri"/>
                <a:cs typeface="Calibri"/>
                <a:sym typeface="Calibri"/>
              </a:defRPr>
            </a:lvl2pPr>
            <a:lvl3pPr marL="5119530" marR="0" lvl="2" indent="-1430" algn="l" rtl="0">
              <a:spcBef>
                <a:spcPts val="0"/>
              </a:spcBef>
              <a:buNone/>
              <a:defRPr sz="10000" b="0" i="0" u="none" strike="noStrike" cap="none">
                <a:solidFill>
                  <a:schemeClr val="dk1"/>
                </a:solidFill>
                <a:latin typeface="Calibri"/>
                <a:ea typeface="Calibri"/>
                <a:cs typeface="Calibri"/>
                <a:sym typeface="Calibri"/>
              </a:defRPr>
            </a:lvl3pPr>
            <a:lvl4pPr marL="7679295" marR="0" lvl="3" indent="-8494" algn="l" rtl="0">
              <a:spcBef>
                <a:spcPts val="0"/>
              </a:spcBef>
              <a:buNone/>
              <a:defRPr sz="10000" b="0" i="0" u="none" strike="noStrike" cap="none">
                <a:solidFill>
                  <a:schemeClr val="dk1"/>
                </a:solidFill>
                <a:latin typeface="Calibri"/>
                <a:ea typeface="Calibri"/>
                <a:cs typeface="Calibri"/>
                <a:sym typeface="Calibri"/>
              </a:defRPr>
            </a:lvl4pPr>
            <a:lvl5pPr marL="10239055" marR="0" lvl="4" indent="-2854" algn="l" rtl="0">
              <a:spcBef>
                <a:spcPts val="0"/>
              </a:spcBef>
              <a:buNone/>
              <a:defRPr sz="10000" b="0" i="0" u="none" strike="noStrike" cap="none">
                <a:solidFill>
                  <a:schemeClr val="dk1"/>
                </a:solidFill>
                <a:latin typeface="Calibri"/>
                <a:ea typeface="Calibri"/>
                <a:cs typeface="Calibri"/>
                <a:sym typeface="Calibri"/>
              </a:defRPr>
            </a:lvl5pPr>
            <a:lvl6pPr marL="12798819" marR="0" lvl="5" indent="-9918" algn="l" rtl="0">
              <a:spcBef>
                <a:spcPts val="0"/>
              </a:spcBef>
              <a:buNone/>
              <a:defRPr sz="10000" b="0" i="0" u="none" strike="noStrike" cap="none">
                <a:solidFill>
                  <a:schemeClr val="dk1"/>
                </a:solidFill>
                <a:latin typeface="Calibri"/>
                <a:ea typeface="Calibri"/>
                <a:cs typeface="Calibri"/>
                <a:sym typeface="Calibri"/>
              </a:defRPr>
            </a:lvl6pPr>
            <a:lvl7pPr marL="15358583" marR="0" lvl="6" indent="-4283" algn="l" rtl="0">
              <a:spcBef>
                <a:spcPts val="0"/>
              </a:spcBef>
              <a:buNone/>
              <a:defRPr sz="10000" b="0" i="0" u="none" strike="noStrike" cap="none">
                <a:solidFill>
                  <a:schemeClr val="dk1"/>
                </a:solidFill>
                <a:latin typeface="Calibri"/>
                <a:ea typeface="Calibri"/>
                <a:cs typeface="Calibri"/>
                <a:sym typeface="Calibri"/>
              </a:defRPr>
            </a:lvl7pPr>
            <a:lvl8pPr marL="17918348" marR="0" lvl="7" indent="-11348" algn="l" rtl="0">
              <a:spcBef>
                <a:spcPts val="0"/>
              </a:spcBef>
              <a:buNone/>
              <a:defRPr sz="10000" b="0" i="0" u="none" strike="noStrike" cap="none">
                <a:solidFill>
                  <a:schemeClr val="dk1"/>
                </a:solidFill>
                <a:latin typeface="Calibri"/>
                <a:ea typeface="Calibri"/>
                <a:cs typeface="Calibri"/>
                <a:sym typeface="Calibri"/>
              </a:defRPr>
            </a:lvl8pPr>
            <a:lvl9pPr marL="20478114" marR="0" lvl="8" indent="-5714" algn="l" rtl="0">
              <a:spcBef>
                <a:spcPts val="0"/>
              </a:spcBef>
              <a:buNone/>
              <a:defRPr sz="100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5373688" y="3260725"/>
            <a:ext cx="21715412" cy="16287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3246119" y="20631150"/>
            <a:ext cx="25968958" cy="19545300"/>
          </a:xfrm>
          <a:prstGeom prst="rect">
            <a:avLst/>
          </a:prstGeom>
          <a:noFill/>
          <a:ln>
            <a:noFill/>
          </a:ln>
        </p:spPr>
        <p:txBody>
          <a:bodyPr lIns="91425" tIns="91425" rIns="91425" bIns="91425" anchor="t" anchorCtr="0"/>
          <a:lstStyle>
            <a:lvl1pPr marL="0" marR="0" lvl="0" indent="0" algn="l" rtl="0">
              <a:spcBef>
                <a:spcPts val="0"/>
              </a:spcBef>
              <a:buNone/>
              <a:defRPr sz="6800" b="0" i="0" u="none" strike="noStrike" cap="none">
                <a:solidFill>
                  <a:schemeClr val="dk1"/>
                </a:solidFill>
                <a:latin typeface="Calibri"/>
                <a:ea typeface="Calibri"/>
                <a:cs typeface="Calibri"/>
                <a:sym typeface="Calibri"/>
              </a:defRPr>
            </a:lvl1pPr>
            <a:lvl2pPr marL="2559765" marR="0" lvl="1" indent="-7065" algn="l" rtl="0">
              <a:spcBef>
                <a:spcPts val="0"/>
              </a:spcBef>
              <a:buNone/>
              <a:defRPr sz="6800" b="0" i="0" u="none" strike="noStrike" cap="none">
                <a:solidFill>
                  <a:schemeClr val="dk1"/>
                </a:solidFill>
                <a:latin typeface="Calibri"/>
                <a:ea typeface="Calibri"/>
                <a:cs typeface="Calibri"/>
                <a:sym typeface="Calibri"/>
              </a:defRPr>
            </a:lvl2pPr>
            <a:lvl3pPr marL="5119530" marR="0" lvl="2" indent="-1430" algn="l" rtl="0">
              <a:spcBef>
                <a:spcPts val="0"/>
              </a:spcBef>
              <a:buNone/>
              <a:defRPr sz="6800" b="0" i="0" u="none" strike="noStrike" cap="none">
                <a:solidFill>
                  <a:schemeClr val="dk1"/>
                </a:solidFill>
                <a:latin typeface="Calibri"/>
                <a:ea typeface="Calibri"/>
                <a:cs typeface="Calibri"/>
                <a:sym typeface="Calibri"/>
              </a:defRPr>
            </a:lvl3pPr>
            <a:lvl4pPr marL="7679295" marR="0" lvl="3" indent="-8494" algn="l" rtl="0">
              <a:spcBef>
                <a:spcPts val="0"/>
              </a:spcBef>
              <a:buNone/>
              <a:defRPr sz="6800" b="0" i="0" u="none" strike="noStrike" cap="none">
                <a:solidFill>
                  <a:schemeClr val="dk1"/>
                </a:solidFill>
                <a:latin typeface="Calibri"/>
                <a:ea typeface="Calibri"/>
                <a:cs typeface="Calibri"/>
                <a:sym typeface="Calibri"/>
              </a:defRPr>
            </a:lvl4pPr>
            <a:lvl5pPr marL="10239055" marR="0" lvl="4" indent="-2854" algn="l" rtl="0">
              <a:spcBef>
                <a:spcPts val="0"/>
              </a:spcBef>
              <a:buNone/>
              <a:defRPr sz="6800" b="0" i="0" u="none" strike="noStrike" cap="none">
                <a:solidFill>
                  <a:schemeClr val="dk1"/>
                </a:solidFill>
                <a:latin typeface="Calibri"/>
                <a:ea typeface="Calibri"/>
                <a:cs typeface="Calibri"/>
                <a:sym typeface="Calibri"/>
              </a:defRPr>
            </a:lvl5pPr>
            <a:lvl6pPr marL="12798819" marR="0" lvl="5" indent="-9918" algn="l" rtl="0">
              <a:spcBef>
                <a:spcPts val="0"/>
              </a:spcBef>
              <a:buNone/>
              <a:defRPr sz="6800" b="0" i="0" u="none" strike="noStrike" cap="none">
                <a:solidFill>
                  <a:schemeClr val="dk1"/>
                </a:solidFill>
                <a:latin typeface="Calibri"/>
                <a:ea typeface="Calibri"/>
                <a:cs typeface="Calibri"/>
                <a:sym typeface="Calibri"/>
              </a:defRPr>
            </a:lvl6pPr>
            <a:lvl7pPr marL="15358583" marR="0" lvl="6" indent="-4283" algn="l" rtl="0">
              <a:spcBef>
                <a:spcPts val="0"/>
              </a:spcBef>
              <a:buNone/>
              <a:defRPr sz="6800" b="0" i="0" u="none" strike="noStrike" cap="none">
                <a:solidFill>
                  <a:schemeClr val="dk1"/>
                </a:solidFill>
                <a:latin typeface="Calibri"/>
                <a:ea typeface="Calibri"/>
                <a:cs typeface="Calibri"/>
                <a:sym typeface="Calibri"/>
              </a:defRPr>
            </a:lvl7pPr>
            <a:lvl8pPr marL="17918348" marR="0" lvl="7" indent="-11348" algn="l" rtl="0">
              <a:spcBef>
                <a:spcPts val="0"/>
              </a:spcBef>
              <a:buNone/>
              <a:defRPr sz="6800" b="0" i="0" u="none" strike="noStrike" cap="none">
                <a:solidFill>
                  <a:schemeClr val="dk1"/>
                </a:solidFill>
                <a:latin typeface="Calibri"/>
                <a:ea typeface="Calibri"/>
                <a:cs typeface="Calibri"/>
                <a:sym typeface="Calibri"/>
              </a:defRPr>
            </a:lvl8pPr>
            <a:lvl9pPr marL="20478114" marR="0" lvl="8" indent="-5714" algn="l" rtl="0">
              <a:spcBef>
                <a:spcPts val="0"/>
              </a:spcBef>
              <a:buNone/>
              <a:defRPr sz="6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41254762"/>
            <a:ext cx="14066519" cy="2171700"/>
          </a:xfrm>
          <a:prstGeom prst="rect">
            <a:avLst/>
          </a:prstGeom>
          <a:noFill/>
          <a:ln>
            <a:noFill/>
          </a:ln>
        </p:spPr>
        <p:txBody>
          <a:bodyPr lIns="91425" tIns="91425" rIns="91425" bIns="91425" anchor="b" anchorCtr="0"/>
          <a:lstStyle>
            <a:lvl1pPr marL="0" marR="0" lvl="0" indent="0" algn="l" rtl="0">
              <a:spcBef>
                <a:spcPts val="0"/>
              </a:spcBef>
              <a:buNone/>
              <a:defRPr sz="5800" b="0" i="0" u="none" strike="noStrike" cap="none">
                <a:solidFill>
                  <a:schemeClr val="dk1"/>
                </a:solidFill>
                <a:latin typeface="Calibri"/>
                <a:ea typeface="Calibri"/>
                <a:cs typeface="Calibri"/>
                <a:sym typeface="Calibri"/>
              </a:defRPr>
            </a:lvl1pPr>
            <a:lvl2pPr marL="2559765" marR="0" lvl="1" indent="-7065" algn="l" rtl="0">
              <a:spcBef>
                <a:spcPts val="0"/>
              </a:spcBef>
              <a:buNone/>
              <a:defRPr sz="10000" b="0" i="0" u="none" strike="noStrike" cap="none">
                <a:solidFill>
                  <a:schemeClr val="dk1"/>
                </a:solidFill>
                <a:latin typeface="Calibri"/>
                <a:ea typeface="Calibri"/>
                <a:cs typeface="Calibri"/>
                <a:sym typeface="Calibri"/>
              </a:defRPr>
            </a:lvl2pPr>
            <a:lvl3pPr marL="5119530" marR="0" lvl="2" indent="-1430" algn="l" rtl="0">
              <a:spcBef>
                <a:spcPts val="0"/>
              </a:spcBef>
              <a:buNone/>
              <a:defRPr sz="10000" b="0" i="0" u="none" strike="noStrike" cap="none">
                <a:solidFill>
                  <a:schemeClr val="dk1"/>
                </a:solidFill>
                <a:latin typeface="Calibri"/>
                <a:ea typeface="Calibri"/>
                <a:cs typeface="Calibri"/>
                <a:sym typeface="Calibri"/>
              </a:defRPr>
            </a:lvl3pPr>
            <a:lvl4pPr marL="7679295" marR="0" lvl="3" indent="-8494" algn="l" rtl="0">
              <a:spcBef>
                <a:spcPts val="0"/>
              </a:spcBef>
              <a:buNone/>
              <a:defRPr sz="10000" b="0" i="0" u="none" strike="noStrike" cap="none">
                <a:solidFill>
                  <a:schemeClr val="dk1"/>
                </a:solidFill>
                <a:latin typeface="Calibri"/>
                <a:ea typeface="Calibri"/>
                <a:cs typeface="Calibri"/>
                <a:sym typeface="Calibri"/>
              </a:defRPr>
            </a:lvl4pPr>
            <a:lvl5pPr marL="10239055" marR="0" lvl="4" indent="-2854" algn="l" rtl="0">
              <a:spcBef>
                <a:spcPts val="0"/>
              </a:spcBef>
              <a:buNone/>
              <a:defRPr sz="10000" b="0" i="0" u="none" strike="noStrike" cap="none">
                <a:solidFill>
                  <a:schemeClr val="dk1"/>
                </a:solidFill>
                <a:latin typeface="Calibri"/>
                <a:ea typeface="Calibri"/>
                <a:cs typeface="Calibri"/>
                <a:sym typeface="Calibri"/>
              </a:defRPr>
            </a:lvl5pPr>
            <a:lvl6pPr marL="12798819" marR="0" lvl="5" indent="-9918" algn="l" rtl="0">
              <a:spcBef>
                <a:spcPts val="0"/>
              </a:spcBef>
              <a:buNone/>
              <a:defRPr sz="10000" b="0" i="0" u="none" strike="noStrike" cap="none">
                <a:solidFill>
                  <a:schemeClr val="dk1"/>
                </a:solidFill>
                <a:latin typeface="Calibri"/>
                <a:ea typeface="Calibri"/>
                <a:cs typeface="Calibri"/>
                <a:sym typeface="Calibri"/>
              </a:defRPr>
            </a:lvl6pPr>
            <a:lvl7pPr marL="15358583" marR="0" lvl="6" indent="-4283" algn="l" rtl="0">
              <a:spcBef>
                <a:spcPts val="0"/>
              </a:spcBef>
              <a:buNone/>
              <a:defRPr sz="10000" b="0" i="0" u="none" strike="noStrike" cap="none">
                <a:solidFill>
                  <a:schemeClr val="dk1"/>
                </a:solidFill>
                <a:latin typeface="Calibri"/>
                <a:ea typeface="Calibri"/>
                <a:cs typeface="Calibri"/>
                <a:sym typeface="Calibri"/>
              </a:defRPr>
            </a:lvl7pPr>
            <a:lvl8pPr marL="17918348" marR="0" lvl="7" indent="-11348" algn="l" rtl="0">
              <a:spcBef>
                <a:spcPts val="0"/>
              </a:spcBef>
              <a:buNone/>
              <a:defRPr sz="10000" b="0" i="0" u="none" strike="noStrike" cap="none">
                <a:solidFill>
                  <a:schemeClr val="dk1"/>
                </a:solidFill>
                <a:latin typeface="Calibri"/>
                <a:ea typeface="Calibri"/>
                <a:cs typeface="Calibri"/>
                <a:sym typeface="Calibri"/>
              </a:defRPr>
            </a:lvl8pPr>
            <a:lvl9pPr marL="20478114" marR="0" lvl="8" indent="-5714" algn="l" rtl="0">
              <a:spcBef>
                <a:spcPts val="0"/>
              </a:spcBef>
              <a:buNone/>
              <a:defRPr sz="10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8387167" y="41254762"/>
            <a:ext cx="14066519" cy="2171700"/>
          </a:xfrm>
          <a:prstGeom prst="rect">
            <a:avLst/>
          </a:prstGeom>
          <a:noFill/>
          <a:ln>
            <a:noFill/>
          </a:ln>
        </p:spPr>
        <p:txBody>
          <a:bodyPr lIns="433650" tIns="216825" rIns="433650" bIns="216825" anchor="b" anchorCtr="0">
            <a:noAutofit/>
          </a:bodyPr>
          <a:lstStyle/>
          <a:p>
            <a:pPr marL="0" marR="0" lvl="0" indent="0" algn="r" rtl="0">
              <a:spcBef>
                <a:spcPts val="0"/>
              </a:spcBef>
              <a:buSzPct val="25000"/>
              <a:buNone/>
            </a:pPr>
            <a:fld id="{00000000-1234-1234-1234-123412341234}" type="slidenum">
              <a:rPr lang="en-US" sz="5800" b="0" i="0" u="none" strike="noStrike" cap="none">
                <a:solidFill>
                  <a:schemeClr val="dk1"/>
                </a:solidFill>
                <a:latin typeface="Calibri"/>
                <a:ea typeface="Calibri"/>
                <a:cs typeface="Calibri"/>
                <a:sym typeface="Calibri"/>
              </a:rPr>
              <a:t>‹#›</a:t>
            </a:fld>
            <a:endParaRPr lang="en-US" sz="5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880447"/>
      </p:ext>
    </p:extLst>
  </p:cSld>
  <p:clrMap bg1="lt1" tx1="dk1" bg2="dk2" tx2="lt2" accent1="accent1" accent2="accent2" accent3="accent3" accent4="accent4" accent5="accent5" accent6="accent6" hlink="hlink" folHlink="folHlink"/>
  <p:notesStyle>
    <a:lvl1pPr marL="0" algn="l" defTabSz="783732" rtl="0" eaLnBrk="1" latinLnBrk="0" hangingPunct="1">
      <a:defRPr sz="1029" kern="1200">
        <a:solidFill>
          <a:schemeClr val="tx1"/>
        </a:solidFill>
        <a:latin typeface="+mn-lt"/>
        <a:ea typeface="+mn-ea"/>
        <a:cs typeface="+mn-cs"/>
      </a:defRPr>
    </a:lvl1pPr>
    <a:lvl2pPr marL="391866" algn="l" defTabSz="783732" rtl="0" eaLnBrk="1" latinLnBrk="0" hangingPunct="1">
      <a:defRPr sz="1029" kern="1200">
        <a:solidFill>
          <a:schemeClr val="tx1"/>
        </a:solidFill>
        <a:latin typeface="+mn-lt"/>
        <a:ea typeface="+mn-ea"/>
        <a:cs typeface="+mn-cs"/>
      </a:defRPr>
    </a:lvl2pPr>
    <a:lvl3pPr marL="783732" algn="l" defTabSz="783732" rtl="0" eaLnBrk="1" latinLnBrk="0" hangingPunct="1">
      <a:defRPr sz="1029" kern="1200">
        <a:solidFill>
          <a:schemeClr val="tx1"/>
        </a:solidFill>
        <a:latin typeface="+mn-lt"/>
        <a:ea typeface="+mn-ea"/>
        <a:cs typeface="+mn-cs"/>
      </a:defRPr>
    </a:lvl3pPr>
    <a:lvl4pPr marL="1175598" algn="l" defTabSz="783732" rtl="0" eaLnBrk="1" latinLnBrk="0" hangingPunct="1">
      <a:defRPr sz="1029" kern="1200">
        <a:solidFill>
          <a:schemeClr val="tx1"/>
        </a:solidFill>
        <a:latin typeface="+mn-lt"/>
        <a:ea typeface="+mn-ea"/>
        <a:cs typeface="+mn-cs"/>
      </a:defRPr>
    </a:lvl4pPr>
    <a:lvl5pPr marL="1567464" algn="l" defTabSz="783732" rtl="0" eaLnBrk="1" latinLnBrk="0" hangingPunct="1">
      <a:defRPr sz="1029" kern="1200">
        <a:solidFill>
          <a:schemeClr val="tx1"/>
        </a:solidFill>
        <a:latin typeface="+mn-lt"/>
        <a:ea typeface="+mn-ea"/>
        <a:cs typeface="+mn-cs"/>
      </a:defRPr>
    </a:lvl5pPr>
    <a:lvl6pPr marL="1959331" algn="l" defTabSz="783732" rtl="0" eaLnBrk="1" latinLnBrk="0" hangingPunct="1">
      <a:defRPr sz="1029" kern="1200">
        <a:solidFill>
          <a:schemeClr val="tx1"/>
        </a:solidFill>
        <a:latin typeface="+mn-lt"/>
        <a:ea typeface="+mn-ea"/>
        <a:cs typeface="+mn-cs"/>
      </a:defRPr>
    </a:lvl6pPr>
    <a:lvl7pPr marL="2351197" algn="l" defTabSz="783732" rtl="0" eaLnBrk="1" latinLnBrk="0" hangingPunct="1">
      <a:defRPr sz="1029" kern="1200">
        <a:solidFill>
          <a:schemeClr val="tx1"/>
        </a:solidFill>
        <a:latin typeface="+mn-lt"/>
        <a:ea typeface="+mn-ea"/>
        <a:cs typeface="+mn-cs"/>
      </a:defRPr>
    </a:lvl7pPr>
    <a:lvl8pPr marL="2743063" algn="l" defTabSz="783732" rtl="0" eaLnBrk="1" latinLnBrk="0" hangingPunct="1">
      <a:defRPr sz="1029" kern="1200">
        <a:solidFill>
          <a:schemeClr val="tx1"/>
        </a:solidFill>
        <a:latin typeface="+mn-lt"/>
        <a:ea typeface="+mn-ea"/>
        <a:cs typeface="+mn-cs"/>
      </a:defRPr>
    </a:lvl8pPr>
    <a:lvl9pPr marL="3134929" algn="l" defTabSz="783732" rtl="0" eaLnBrk="1" latinLnBrk="0" hangingPunct="1">
      <a:defRPr sz="10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5373688" y="3260725"/>
            <a:ext cx="21715412" cy="16287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3246119" y="20631150"/>
            <a:ext cx="25968958" cy="19545300"/>
          </a:xfrm>
          <a:prstGeom prst="rect">
            <a:avLst/>
          </a:prstGeom>
          <a:noFill/>
          <a:ln>
            <a:noFill/>
          </a:ln>
        </p:spPr>
        <p:txBody>
          <a:bodyPr lIns="433650" tIns="216825" rIns="433650" bIns="216825" anchor="t" anchorCtr="0">
            <a:noAutofit/>
          </a:bodyPr>
          <a:lstStyle/>
          <a:p>
            <a:pPr marL="0" marR="0" lvl="0" indent="0" algn="l" rtl="0">
              <a:spcBef>
                <a:spcPts val="0"/>
              </a:spcBef>
              <a:buSzPct val="25000"/>
              <a:buNone/>
            </a:pPr>
            <a:endParaRPr sz="68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18387167" y="41254762"/>
            <a:ext cx="14066519" cy="2171700"/>
          </a:xfrm>
          <a:prstGeom prst="rect">
            <a:avLst/>
          </a:prstGeom>
          <a:noFill/>
          <a:ln>
            <a:noFill/>
          </a:ln>
        </p:spPr>
        <p:txBody>
          <a:bodyPr lIns="433650" tIns="216825" rIns="433650" bIns="216825" anchor="b" anchorCtr="0">
            <a:noAutofit/>
          </a:bodyPr>
          <a:lstStyle/>
          <a:p>
            <a:pPr marL="0" marR="0" lvl="0" indent="0" algn="r" rtl="0">
              <a:spcBef>
                <a:spcPts val="0"/>
              </a:spcBef>
              <a:buSzPct val="25000"/>
              <a:buNone/>
            </a:pPr>
            <a:fld id="{00000000-1234-1234-1234-123412341234}" type="slidenum">
              <a:rPr lang="en-US" sz="5800">
                <a:solidFill>
                  <a:schemeClr val="dk1"/>
                </a:solidFill>
                <a:latin typeface="Calibri"/>
                <a:ea typeface="Calibri"/>
                <a:cs typeface="Calibri"/>
                <a:sym typeface="Calibri"/>
              </a:rPr>
              <a:t>1</a:t>
            </a:fld>
            <a:endParaRPr lang="en-US" sz="5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959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b="0" i="0" u="none" strike="noStrike" cap="none">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b="0" i="0" u="none" strike="noStrike" cap="none">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194560" y="1318261"/>
            <a:ext cx="3950208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74" name="Shape 74"/>
          <p:cNvSpPr txBox="1">
            <a:spLocks noGrp="1"/>
          </p:cNvSpPr>
          <p:nvPr>
            <p:ph type="body" idx="1"/>
          </p:nvPr>
        </p:nvSpPr>
        <p:spPr>
          <a:xfrm rot="5400000">
            <a:off x="11083289" y="-1207761"/>
            <a:ext cx="21724623" cy="39502081"/>
          </a:xfrm>
          <a:prstGeom prst="rect">
            <a:avLst/>
          </a:prstGeom>
          <a:noFill/>
          <a:ln>
            <a:noFill/>
          </a:ln>
        </p:spPr>
        <p:txBody>
          <a:bodyPr lIns="91425" tIns="91425" rIns="91425" bIns="91425" anchor="t" anchorCtr="0"/>
          <a:lstStyle>
            <a:lvl1pPr marL="1645479" marR="0" lvl="0" indent="-665813" algn="l" rtl="0">
              <a:spcBef>
                <a:spcPts val="3086"/>
              </a:spcBef>
              <a:buClr>
                <a:schemeClr val="dk1"/>
              </a:buClr>
              <a:buSzPct val="100000"/>
              <a:buFont typeface="Arial"/>
              <a:buChar char="•"/>
              <a:defRPr sz="15428" b="0" i="0" u="none" strike="noStrike" cap="none">
                <a:solidFill>
                  <a:schemeClr val="dk1"/>
                </a:solidFill>
                <a:latin typeface="Calibri"/>
                <a:ea typeface="Calibri"/>
                <a:cs typeface="Calibri"/>
                <a:sym typeface="Calibri"/>
              </a:defRPr>
            </a:lvl1pPr>
            <a:lvl2pPr marL="3565206" marR="0" lvl="1" indent="-528244" algn="l" rtl="0">
              <a:spcBef>
                <a:spcPts val="2674"/>
              </a:spcBef>
              <a:buClr>
                <a:schemeClr val="dk1"/>
              </a:buClr>
              <a:buSzPct val="100000"/>
              <a:buFont typeface="Arial"/>
              <a:buChar char="–"/>
              <a:defRPr sz="13371" b="0" i="0" u="none" strike="noStrike" cap="none">
                <a:solidFill>
                  <a:schemeClr val="dk1"/>
                </a:solidFill>
                <a:latin typeface="Calibri"/>
                <a:ea typeface="Calibri"/>
                <a:cs typeface="Calibri"/>
                <a:sym typeface="Calibri"/>
              </a:defRPr>
            </a:lvl2pPr>
            <a:lvl3pPr marL="5484934" marR="0" lvl="2" indent="-368904"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3pPr>
            <a:lvl4pPr marL="7678908" marR="0" lvl="3" indent="-49469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2883" marR="0" lvl="4" indent="-4898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6856" marR="0" lvl="5" indent="-49592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0833" marR="0" lvl="6" indent="-49109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4801" marR="0" lvl="7" indent="-49714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48775" marR="0" lvl="8" indent="-4923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文本">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2715220" y="10424170"/>
            <a:ext cx="28087320" cy="987552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80" name="Shape 80"/>
          <p:cNvSpPr txBox="1">
            <a:spLocks noGrp="1"/>
          </p:cNvSpPr>
          <p:nvPr>
            <p:ph type="body" idx="1"/>
          </p:nvPr>
        </p:nvSpPr>
        <p:spPr>
          <a:xfrm rot="5400000">
            <a:off x="2598419" y="914410"/>
            <a:ext cx="28087320" cy="28895041"/>
          </a:xfrm>
          <a:prstGeom prst="rect">
            <a:avLst/>
          </a:prstGeom>
          <a:noFill/>
          <a:ln>
            <a:noFill/>
          </a:ln>
        </p:spPr>
        <p:txBody>
          <a:bodyPr lIns="91425" tIns="91425" rIns="91425" bIns="91425" anchor="t" anchorCtr="0"/>
          <a:lstStyle>
            <a:lvl1pPr marL="1645479" marR="0" lvl="0" indent="-665813" algn="l" rtl="0">
              <a:spcBef>
                <a:spcPts val="3086"/>
              </a:spcBef>
              <a:buClr>
                <a:schemeClr val="dk1"/>
              </a:buClr>
              <a:buSzPct val="100000"/>
              <a:buFont typeface="Arial"/>
              <a:buChar char="•"/>
              <a:defRPr sz="15428" b="0" i="0" u="none" strike="noStrike" cap="none">
                <a:solidFill>
                  <a:schemeClr val="dk1"/>
                </a:solidFill>
                <a:latin typeface="Calibri"/>
                <a:ea typeface="Calibri"/>
                <a:cs typeface="Calibri"/>
                <a:sym typeface="Calibri"/>
              </a:defRPr>
            </a:lvl1pPr>
            <a:lvl2pPr marL="3565206" marR="0" lvl="1" indent="-528244" algn="l" rtl="0">
              <a:spcBef>
                <a:spcPts val="2674"/>
              </a:spcBef>
              <a:buClr>
                <a:schemeClr val="dk1"/>
              </a:buClr>
              <a:buSzPct val="100000"/>
              <a:buFont typeface="Arial"/>
              <a:buChar char="–"/>
              <a:defRPr sz="13371" b="0" i="0" u="none" strike="noStrike" cap="none">
                <a:solidFill>
                  <a:schemeClr val="dk1"/>
                </a:solidFill>
                <a:latin typeface="Calibri"/>
                <a:ea typeface="Calibri"/>
                <a:cs typeface="Calibri"/>
                <a:sym typeface="Calibri"/>
              </a:defRPr>
            </a:lvl2pPr>
            <a:lvl3pPr marL="5484934" marR="0" lvl="2" indent="-368904"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3pPr>
            <a:lvl4pPr marL="7678908" marR="0" lvl="3" indent="-49469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2883" marR="0" lvl="4" indent="-4898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6856" marR="0" lvl="5" indent="-49592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0833" marR="0" lvl="6" indent="-49109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4801" marR="0" lvl="7" indent="-49714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48775" marR="0" lvl="8" indent="-4923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40" y="10226047"/>
            <a:ext cx="37307520" cy="705612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21" name="Shape 21"/>
          <p:cNvSpPr txBox="1">
            <a:spLocks noGrp="1"/>
          </p:cNvSpPr>
          <p:nvPr>
            <p:ph type="subTitle" idx="1"/>
          </p:nvPr>
        </p:nvSpPr>
        <p:spPr>
          <a:xfrm>
            <a:off x="6583680" y="18653761"/>
            <a:ext cx="30723840" cy="8412479"/>
          </a:xfrm>
          <a:prstGeom prst="rect">
            <a:avLst/>
          </a:prstGeom>
          <a:noFill/>
          <a:ln>
            <a:noFill/>
          </a:ln>
        </p:spPr>
        <p:txBody>
          <a:bodyPr lIns="91425" tIns="91425" rIns="91425" bIns="91425" anchor="t" anchorCtr="0"/>
          <a:lstStyle>
            <a:lvl1pPr marL="0" marR="0" lvl="0" indent="0" algn="ctr" rtl="0">
              <a:spcBef>
                <a:spcPts val="3086"/>
              </a:spcBef>
              <a:buClr>
                <a:srgbClr val="888888"/>
              </a:buClr>
              <a:buFont typeface="Arial"/>
              <a:buNone/>
              <a:defRPr sz="15428" b="0" i="0" u="none" strike="noStrike" cap="none">
                <a:solidFill>
                  <a:srgbClr val="888888"/>
                </a:solidFill>
                <a:latin typeface="Calibri"/>
                <a:ea typeface="Calibri"/>
                <a:cs typeface="Calibri"/>
                <a:sym typeface="Calibri"/>
              </a:defRPr>
            </a:lvl1pPr>
            <a:lvl2pPr marL="2193975" marR="0" lvl="1" indent="-6055" algn="ctr" rtl="0">
              <a:spcBef>
                <a:spcPts val="2674"/>
              </a:spcBef>
              <a:buClr>
                <a:srgbClr val="888888"/>
              </a:buClr>
              <a:buFont typeface="Arial"/>
              <a:buNone/>
              <a:defRPr sz="13371" b="0" i="0" u="none" strike="noStrike" cap="none">
                <a:solidFill>
                  <a:srgbClr val="888888"/>
                </a:solidFill>
                <a:latin typeface="Calibri"/>
                <a:ea typeface="Calibri"/>
                <a:cs typeface="Calibri"/>
                <a:sym typeface="Calibri"/>
              </a:defRPr>
            </a:lvl2pPr>
            <a:lvl3pPr marL="4387949" marR="0" lvl="2" indent="-1226" algn="ctr" rtl="0">
              <a:spcBef>
                <a:spcPts val="2297"/>
              </a:spcBef>
              <a:buClr>
                <a:srgbClr val="888888"/>
              </a:buClr>
              <a:buFont typeface="Arial"/>
              <a:buNone/>
              <a:defRPr sz="11485" b="0" i="0" u="none" strike="noStrike" cap="none">
                <a:solidFill>
                  <a:srgbClr val="888888"/>
                </a:solidFill>
                <a:latin typeface="Calibri"/>
                <a:ea typeface="Calibri"/>
                <a:cs typeface="Calibri"/>
                <a:sym typeface="Calibri"/>
              </a:defRPr>
            </a:lvl3pPr>
            <a:lvl4pPr marL="6581924" marR="0" lvl="3" indent="-7280"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5894" marR="0" lvl="4" indent="-2446"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69868" marR="0" lvl="5" indent="-850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3841" marR="0" lvl="6" indent="-367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57816" marR="0" lvl="7" indent="-9726"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1792" marR="0" lvl="8" indent="-4897"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60" y="1318261"/>
            <a:ext cx="3950208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27" name="Shape 27"/>
          <p:cNvSpPr txBox="1">
            <a:spLocks noGrp="1"/>
          </p:cNvSpPr>
          <p:nvPr>
            <p:ph type="body" idx="1"/>
          </p:nvPr>
        </p:nvSpPr>
        <p:spPr>
          <a:xfrm>
            <a:off x="2194560" y="7680967"/>
            <a:ext cx="39502081" cy="21724623"/>
          </a:xfrm>
          <a:prstGeom prst="rect">
            <a:avLst/>
          </a:prstGeom>
          <a:noFill/>
          <a:ln>
            <a:noFill/>
          </a:ln>
        </p:spPr>
        <p:txBody>
          <a:bodyPr lIns="91425" tIns="91425" rIns="91425" bIns="91425" anchor="t" anchorCtr="0"/>
          <a:lstStyle>
            <a:lvl1pPr marL="1645479" marR="0" lvl="0" indent="-665813" algn="l" rtl="0">
              <a:spcBef>
                <a:spcPts val="3086"/>
              </a:spcBef>
              <a:buClr>
                <a:schemeClr val="dk1"/>
              </a:buClr>
              <a:buSzPct val="100000"/>
              <a:buFont typeface="Arial"/>
              <a:buChar char="•"/>
              <a:defRPr sz="15428" b="0" i="0" u="none" strike="noStrike" cap="none">
                <a:solidFill>
                  <a:schemeClr val="dk1"/>
                </a:solidFill>
                <a:latin typeface="Calibri"/>
                <a:ea typeface="Calibri"/>
                <a:cs typeface="Calibri"/>
                <a:sym typeface="Calibri"/>
              </a:defRPr>
            </a:lvl1pPr>
            <a:lvl2pPr marL="3565206" marR="0" lvl="1" indent="-528244" algn="l" rtl="0">
              <a:spcBef>
                <a:spcPts val="2674"/>
              </a:spcBef>
              <a:buClr>
                <a:schemeClr val="dk1"/>
              </a:buClr>
              <a:buSzPct val="100000"/>
              <a:buFont typeface="Arial"/>
              <a:buChar char="–"/>
              <a:defRPr sz="13371" b="0" i="0" u="none" strike="noStrike" cap="none">
                <a:solidFill>
                  <a:schemeClr val="dk1"/>
                </a:solidFill>
                <a:latin typeface="Calibri"/>
                <a:ea typeface="Calibri"/>
                <a:cs typeface="Calibri"/>
                <a:sym typeface="Calibri"/>
              </a:defRPr>
            </a:lvl2pPr>
            <a:lvl3pPr marL="5484934" marR="0" lvl="2" indent="-368904"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3pPr>
            <a:lvl4pPr marL="7678908" marR="0" lvl="3" indent="-49469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2883" marR="0" lvl="4" indent="-4898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6856" marR="0" lvl="5" indent="-49592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0833" marR="0" lvl="6" indent="-49109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4801" marR="0" lvl="7" indent="-49714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48775" marR="0" lvl="8" indent="-4923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7"/>
            <a:ext cx="37307520" cy="653796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199" b="1"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33" name="Shape 33"/>
          <p:cNvSpPr txBox="1">
            <a:spLocks noGrp="1"/>
          </p:cNvSpPr>
          <p:nvPr>
            <p:ph type="body" idx="1"/>
          </p:nvPr>
        </p:nvSpPr>
        <p:spPr>
          <a:xfrm>
            <a:off x="3467101" y="13952229"/>
            <a:ext cx="37307520" cy="7200897"/>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3975" marR="0" lvl="1" indent="-6055" algn="l" rtl="0">
              <a:spcBef>
                <a:spcPts val="1714"/>
              </a:spcBef>
              <a:buClr>
                <a:srgbClr val="888888"/>
              </a:buClr>
              <a:buFont typeface="Arial"/>
              <a:buNone/>
              <a:defRPr sz="8571" b="0" i="0" u="none" strike="noStrike" cap="none">
                <a:solidFill>
                  <a:srgbClr val="888888"/>
                </a:solidFill>
                <a:latin typeface="Calibri"/>
                <a:ea typeface="Calibri"/>
                <a:cs typeface="Calibri"/>
                <a:sym typeface="Calibri"/>
              </a:defRPr>
            </a:lvl2pPr>
            <a:lvl3pPr marL="4387949" marR="0" lvl="2" indent="-1226" algn="l" rtl="0">
              <a:spcBef>
                <a:spcPts val="1543"/>
              </a:spcBef>
              <a:buClr>
                <a:srgbClr val="888888"/>
              </a:buClr>
              <a:buFont typeface="Arial"/>
              <a:buNone/>
              <a:defRPr sz="7714" b="0" i="0" u="none" strike="noStrike" cap="none">
                <a:solidFill>
                  <a:srgbClr val="888888"/>
                </a:solidFill>
                <a:latin typeface="Calibri"/>
                <a:ea typeface="Calibri"/>
                <a:cs typeface="Calibri"/>
                <a:sym typeface="Calibri"/>
              </a:defRPr>
            </a:lvl3pPr>
            <a:lvl4pPr marL="6581924" marR="0" lvl="3" indent="-7280" algn="l" rtl="0">
              <a:spcBef>
                <a:spcPts val="1337"/>
              </a:spcBef>
              <a:buClr>
                <a:srgbClr val="888888"/>
              </a:buClr>
              <a:buFont typeface="Arial"/>
              <a:buNone/>
              <a:defRPr sz="6685" b="0" i="0" u="none" strike="noStrike" cap="none">
                <a:solidFill>
                  <a:srgbClr val="888888"/>
                </a:solidFill>
                <a:latin typeface="Calibri"/>
                <a:ea typeface="Calibri"/>
                <a:cs typeface="Calibri"/>
                <a:sym typeface="Calibri"/>
              </a:defRPr>
            </a:lvl4pPr>
            <a:lvl5pPr marL="8775894" marR="0" lvl="4" indent="-2446" algn="l" rtl="0">
              <a:spcBef>
                <a:spcPts val="1337"/>
              </a:spcBef>
              <a:buClr>
                <a:srgbClr val="888888"/>
              </a:buClr>
              <a:buFont typeface="Arial"/>
              <a:buNone/>
              <a:defRPr sz="6685" b="0" i="0" u="none" strike="noStrike" cap="none">
                <a:solidFill>
                  <a:srgbClr val="888888"/>
                </a:solidFill>
                <a:latin typeface="Calibri"/>
                <a:ea typeface="Calibri"/>
                <a:cs typeface="Calibri"/>
                <a:sym typeface="Calibri"/>
              </a:defRPr>
            </a:lvl5pPr>
            <a:lvl6pPr marL="10969868" marR="0" lvl="5" indent="-8501" algn="l" rtl="0">
              <a:spcBef>
                <a:spcPts val="1337"/>
              </a:spcBef>
              <a:buClr>
                <a:srgbClr val="888888"/>
              </a:buClr>
              <a:buFont typeface="Arial"/>
              <a:buNone/>
              <a:defRPr sz="6685" b="0" i="0" u="none" strike="noStrike" cap="none">
                <a:solidFill>
                  <a:srgbClr val="888888"/>
                </a:solidFill>
                <a:latin typeface="Calibri"/>
                <a:ea typeface="Calibri"/>
                <a:cs typeface="Calibri"/>
                <a:sym typeface="Calibri"/>
              </a:defRPr>
            </a:lvl6pPr>
            <a:lvl7pPr marL="13163841" marR="0" lvl="6" indent="-3671" algn="l" rtl="0">
              <a:spcBef>
                <a:spcPts val="1337"/>
              </a:spcBef>
              <a:buClr>
                <a:srgbClr val="888888"/>
              </a:buClr>
              <a:buFont typeface="Arial"/>
              <a:buNone/>
              <a:defRPr sz="6685" b="0" i="0" u="none" strike="noStrike" cap="none">
                <a:solidFill>
                  <a:srgbClr val="888888"/>
                </a:solidFill>
                <a:latin typeface="Calibri"/>
                <a:ea typeface="Calibri"/>
                <a:cs typeface="Calibri"/>
                <a:sym typeface="Calibri"/>
              </a:defRPr>
            </a:lvl7pPr>
            <a:lvl8pPr marL="15357816" marR="0" lvl="7" indent="-9726" algn="l" rtl="0">
              <a:spcBef>
                <a:spcPts val="1337"/>
              </a:spcBef>
              <a:buClr>
                <a:srgbClr val="888888"/>
              </a:buClr>
              <a:buFont typeface="Arial"/>
              <a:buNone/>
              <a:defRPr sz="6685" b="0" i="0" u="none" strike="noStrike" cap="none">
                <a:solidFill>
                  <a:srgbClr val="888888"/>
                </a:solidFill>
                <a:latin typeface="Calibri"/>
                <a:ea typeface="Calibri"/>
                <a:cs typeface="Calibri"/>
                <a:sym typeface="Calibri"/>
              </a:defRPr>
            </a:lvl8pPr>
            <a:lvl9pPr marL="17551792" marR="0" lvl="8" indent="-4897" algn="l" rtl="0">
              <a:spcBef>
                <a:spcPts val="1337"/>
              </a:spcBef>
              <a:buClr>
                <a:srgbClr val="888888"/>
              </a:buClr>
              <a:buFont typeface="Arial"/>
              <a:buNone/>
              <a:defRPr sz="6685"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60" y="1318261"/>
            <a:ext cx="3950208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39" name="Shape 39"/>
          <p:cNvSpPr txBox="1">
            <a:spLocks noGrp="1"/>
          </p:cNvSpPr>
          <p:nvPr>
            <p:ph type="body" idx="1"/>
          </p:nvPr>
        </p:nvSpPr>
        <p:spPr>
          <a:xfrm>
            <a:off x="2194559" y="7680967"/>
            <a:ext cx="19385280" cy="21724623"/>
          </a:xfrm>
          <a:prstGeom prst="rect">
            <a:avLst/>
          </a:prstGeom>
          <a:noFill/>
          <a:ln>
            <a:noFill/>
          </a:ln>
        </p:spPr>
        <p:txBody>
          <a:bodyPr lIns="91425" tIns="91425" rIns="91425" bIns="91425" anchor="t" anchorCtr="0"/>
          <a:lstStyle>
            <a:lvl1pPr marL="1645479" marR="0" lvl="0" indent="-796435" algn="l" rtl="0">
              <a:spcBef>
                <a:spcPts val="2674"/>
              </a:spcBef>
              <a:buClr>
                <a:schemeClr val="dk1"/>
              </a:buClr>
              <a:buSzPct val="100000"/>
              <a:buFont typeface="Arial"/>
              <a:buChar char="•"/>
              <a:defRPr sz="13371" b="0" i="0" u="none" strike="noStrike" cap="none">
                <a:solidFill>
                  <a:schemeClr val="dk1"/>
                </a:solidFill>
                <a:latin typeface="Calibri"/>
                <a:ea typeface="Calibri"/>
                <a:cs typeface="Calibri"/>
                <a:sym typeface="Calibri"/>
              </a:defRPr>
            </a:lvl1pPr>
            <a:lvl2pPr marL="3565206" marR="0" lvl="1" indent="-647980"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2pPr>
            <a:lvl3pPr marL="5484934" marR="0" lvl="2" indent="-48864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78908" marR="0" lvl="3" indent="-560007"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4pPr>
            <a:lvl5pPr marL="9872883" marR="0" lvl="4" indent="-555178"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5pPr>
            <a:lvl6pPr marL="12066856" marR="0" lvl="5" indent="-561232"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6pPr>
            <a:lvl7pPr marL="14260833" marR="0" lvl="6" indent="-556403"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7pPr>
            <a:lvl8pPr marL="16454801" marR="0" lvl="7" indent="-562453"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8pPr>
            <a:lvl9pPr marL="18648775" marR="0" lvl="8" indent="-557622"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22311360" y="7680967"/>
            <a:ext cx="19385280" cy="21724623"/>
          </a:xfrm>
          <a:prstGeom prst="rect">
            <a:avLst/>
          </a:prstGeom>
          <a:noFill/>
          <a:ln>
            <a:noFill/>
          </a:ln>
        </p:spPr>
        <p:txBody>
          <a:bodyPr lIns="91425" tIns="91425" rIns="91425" bIns="91425" anchor="t" anchorCtr="0"/>
          <a:lstStyle>
            <a:lvl1pPr marL="1645479" marR="0" lvl="0" indent="-796435" algn="l" rtl="0">
              <a:spcBef>
                <a:spcPts val="2674"/>
              </a:spcBef>
              <a:buClr>
                <a:schemeClr val="dk1"/>
              </a:buClr>
              <a:buSzPct val="100000"/>
              <a:buFont typeface="Arial"/>
              <a:buChar char="•"/>
              <a:defRPr sz="13371" b="0" i="0" u="none" strike="noStrike" cap="none">
                <a:solidFill>
                  <a:schemeClr val="dk1"/>
                </a:solidFill>
                <a:latin typeface="Calibri"/>
                <a:ea typeface="Calibri"/>
                <a:cs typeface="Calibri"/>
                <a:sym typeface="Calibri"/>
              </a:defRPr>
            </a:lvl1pPr>
            <a:lvl2pPr marL="3565206" marR="0" lvl="1" indent="-647980"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2pPr>
            <a:lvl3pPr marL="5484934" marR="0" lvl="2" indent="-48864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78908" marR="0" lvl="3" indent="-560007"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4pPr>
            <a:lvl5pPr marL="9872883" marR="0" lvl="4" indent="-555178"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5pPr>
            <a:lvl6pPr marL="12066856" marR="0" lvl="5" indent="-561232"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6pPr>
            <a:lvl7pPr marL="14260833" marR="0" lvl="6" indent="-556403"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7pPr>
            <a:lvl8pPr marL="16454801" marR="0" lvl="7" indent="-562453"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8pPr>
            <a:lvl9pPr marL="18648775" marR="0" lvl="8" indent="-557622"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60" y="1318261"/>
            <a:ext cx="3950208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46" name="Shape 46"/>
          <p:cNvSpPr txBox="1">
            <a:spLocks noGrp="1"/>
          </p:cNvSpPr>
          <p:nvPr>
            <p:ph type="body" idx="1"/>
          </p:nvPr>
        </p:nvSpPr>
        <p:spPr>
          <a:xfrm>
            <a:off x="2194559" y="7368542"/>
            <a:ext cx="19392902" cy="3070858"/>
          </a:xfrm>
          <a:prstGeom prst="rect">
            <a:avLst/>
          </a:prstGeom>
          <a:noFill/>
          <a:ln>
            <a:noFill/>
          </a:ln>
        </p:spPr>
        <p:txBody>
          <a:bodyPr lIns="91425" tIns="91425" rIns="91425" bIns="91425" anchor="b" anchorCtr="0"/>
          <a:lstStyle>
            <a:lvl1pPr marL="0" marR="0" lvl="0" indent="0" algn="l" rtl="0">
              <a:spcBef>
                <a:spcPts val="2297"/>
              </a:spcBef>
              <a:buClr>
                <a:schemeClr val="dk1"/>
              </a:buClr>
              <a:buFont typeface="Arial"/>
              <a:buNone/>
              <a:defRPr sz="11485" b="1" i="0" u="none" strike="noStrike" cap="none">
                <a:solidFill>
                  <a:schemeClr val="dk1"/>
                </a:solidFill>
                <a:latin typeface="Calibri"/>
                <a:ea typeface="Calibri"/>
                <a:cs typeface="Calibri"/>
                <a:sym typeface="Calibri"/>
              </a:defRPr>
            </a:lvl1pPr>
            <a:lvl2pPr marL="2193975" marR="0" lvl="1" indent="-6055"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7949" marR="0" lvl="2" indent="-1226" algn="l" rtl="0">
              <a:spcBef>
                <a:spcPts val="1714"/>
              </a:spcBef>
              <a:buClr>
                <a:schemeClr val="dk1"/>
              </a:buClr>
              <a:buFont typeface="Arial"/>
              <a:buNone/>
              <a:defRPr sz="8571" b="1" i="0" u="none" strike="noStrike" cap="none">
                <a:solidFill>
                  <a:schemeClr val="dk1"/>
                </a:solidFill>
                <a:latin typeface="Calibri"/>
                <a:ea typeface="Calibri"/>
                <a:cs typeface="Calibri"/>
                <a:sym typeface="Calibri"/>
              </a:defRPr>
            </a:lvl3pPr>
            <a:lvl4pPr marL="6581924" marR="0" lvl="3" indent="-7280"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4pPr>
            <a:lvl5pPr marL="8775894" marR="0" lvl="4" indent="-2446"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5pPr>
            <a:lvl6pPr marL="10969868" marR="0" lvl="5" indent="-8501"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6pPr>
            <a:lvl7pPr marL="13163841" marR="0" lvl="6" indent="-3671"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7pPr>
            <a:lvl8pPr marL="15357816" marR="0" lvl="7" indent="-9726"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8pPr>
            <a:lvl9pPr marL="17551792" marR="0" lvl="8" indent="-4897"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2194559" y="10439400"/>
            <a:ext cx="19392902" cy="18966181"/>
          </a:xfrm>
          <a:prstGeom prst="rect">
            <a:avLst/>
          </a:prstGeom>
          <a:noFill/>
          <a:ln>
            <a:noFill/>
          </a:ln>
        </p:spPr>
        <p:txBody>
          <a:bodyPr lIns="91425" tIns="91425" rIns="91425" bIns="91425" anchor="t" anchorCtr="0"/>
          <a:lstStyle>
            <a:lvl1pPr marL="1645479" marR="0" lvl="0" indent="-916173"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1pPr>
            <a:lvl2pPr marL="3565206" marR="0" lvl="1" indent="-76771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4934" marR="0" lvl="2" indent="-553952"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3pPr>
            <a:lvl4pPr marL="7678908" marR="0" lvl="3" indent="-614433"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4pPr>
            <a:lvl5pPr marL="9872883" marR="0" lvl="4" indent="-609604"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5pPr>
            <a:lvl6pPr marL="12066856" marR="0" lvl="5" indent="-615658"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6pPr>
            <a:lvl7pPr marL="14260833" marR="0" lvl="6" indent="-610829"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7pPr>
            <a:lvl8pPr marL="16454801" marR="0" lvl="7" indent="-616879"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8pPr>
            <a:lvl9pPr marL="18648775" marR="0" lvl="8" indent="-612047"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22296127" y="7368542"/>
            <a:ext cx="19400520" cy="3070858"/>
          </a:xfrm>
          <a:prstGeom prst="rect">
            <a:avLst/>
          </a:prstGeom>
          <a:noFill/>
          <a:ln>
            <a:noFill/>
          </a:ln>
        </p:spPr>
        <p:txBody>
          <a:bodyPr lIns="91425" tIns="91425" rIns="91425" bIns="91425" anchor="b" anchorCtr="0"/>
          <a:lstStyle>
            <a:lvl1pPr marL="0" marR="0" lvl="0" indent="0" algn="l" rtl="0">
              <a:spcBef>
                <a:spcPts val="2297"/>
              </a:spcBef>
              <a:buClr>
                <a:schemeClr val="dk1"/>
              </a:buClr>
              <a:buFont typeface="Arial"/>
              <a:buNone/>
              <a:defRPr sz="11485" b="1" i="0" u="none" strike="noStrike" cap="none">
                <a:solidFill>
                  <a:schemeClr val="dk1"/>
                </a:solidFill>
                <a:latin typeface="Calibri"/>
                <a:ea typeface="Calibri"/>
                <a:cs typeface="Calibri"/>
                <a:sym typeface="Calibri"/>
              </a:defRPr>
            </a:lvl1pPr>
            <a:lvl2pPr marL="2193975" marR="0" lvl="1" indent="-6055"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7949" marR="0" lvl="2" indent="-1226" algn="l" rtl="0">
              <a:spcBef>
                <a:spcPts val="1714"/>
              </a:spcBef>
              <a:buClr>
                <a:schemeClr val="dk1"/>
              </a:buClr>
              <a:buFont typeface="Arial"/>
              <a:buNone/>
              <a:defRPr sz="8571" b="1" i="0" u="none" strike="noStrike" cap="none">
                <a:solidFill>
                  <a:schemeClr val="dk1"/>
                </a:solidFill>
                <a:latin typeface="Calibri"/>
                <a:ea typeface="Calibri"/>
                <a:cs typeface="Calibri"/>
                <a:sym typeface="Calibri"/>
              </a:defRPr>
            </a:lvl3pPr>
            <a:lvl4pPr marL="6581924" marR="0" lvl="3" indent="-7280"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4pPr>
            <a:lvl5pPr marL="8775894" marR="0" lvl="4" indent="-2446"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5pPr>
            <a:lvl6pPr marL="10969868" marR="0" lvl="5" indent="-8501"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6pPr>
            <a:lvl7pPr marL="13163841" marR="0" lvl="6" indent="-3671"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7pPr>
            <a:lvl8pPr marL="15357816" marR="0" lvl="7" indent="-9726"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8pPr>
            <a:lvl9pPr marL="17551792" marR="0" lvl="8" indent="-4897" algn="l" rtl="0">
              <a:spcBef>
                <a:spcPts val="1543"/>
              </a:spcBef>
              <a:buClr>
                <a:schemeClr val="dk1"/>
              </a:buClr>
              <a:buFont typeface="Arial"/>
              <a:buNone/>
              <a:defRPr sz="7714"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22296127" y="10439400"/>
            <a:ext cx="19400520" cy="18966181"/>
          </a:xfrm>
          <a:prstGeom prst="rect">
            <a:avLst/>
          </a:prstGeom>
          <a:noFill/>
          <a:ln>
            <a:noFill/>
          </a:ln>
        </p:spPr>
        <p:txBody>
          <a:bodyPr lIns="91425" tIns="91425" rIns="91425" bIns="91425" anchor="t" anchorCtr="0"/>
          <a:lstStyle>
            <a:lvl1pPr marL="1645479" marR="0" lvl="0" indent="-916173"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1pPr>
            <a:lvl2pPr marL="3565206" marR="0" lvl="1" indent="-76771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4934" marR="0" lvl="2" indent="-553952" algn="l" rtl="0">
              <a:spcBef>
                <a:spcPts val="1714"/>
              </a:spcBef>
              <a:buClr>
                <a:schemeClr val="dk1"/>
              </a:buClr>
              <a:buSzPct val="100000"/>
              <a:buFont typeface="Arial"/>
              <a:buChar char="•"/>
              <a:defRPr sz="8571" b="0" i="0" u="none" strike="noStrike" cap="none">
                <a:solidFill>
                  <a:schemeClr val="dk1"/>
                </a:solidFill>
                <a:latin typeface="Calibri"/>
                <a:ea typeface="Calibri"/>
                <a:cs typeface="Calibri"/>
                <a:sym typeface="Calibri"/>
              </a:defRPr>
            </a:lvl3pPr>
            <a:lvl4pPr marL="7678908" marR="0" lvl="3" indent="-614433"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4pPr>
            <a:lvl5pPr marL="9872883" marR="0" lvl="4" indent="-609604"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5pPr>
            <a:lvl6pPr marL="12066856" marR="0" lvl="5" indent="-615658"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6pPr>
            <a:lvl7pPr marL="14260833" marR="0" lvl="6" indent="-610829"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7pPr>
            <a:lvl8pPr marL="16454801" marR="0" lvl="7" indent="-616879"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8pPr>
            <a:lvl9pPr marL="18648775" marR="0" lvl="8" indent="-612047" algn="l" rtl="0">
              <a:spcBef>
                <a:spcPts val="1543"/>
              </a:spcBef>
              <a:buClr>
                <a:schemeClr val="dk1"/>
              </a:buClr>
              <a:buSzPct val="100000"/>
              <a:buFont typeface="Arial"/>
              <a:buChar char="•"/>
              <a:defRPr sz="7714"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0" y="1318261"/>
            <a:ext cx="3950208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1085" b="0"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55" name="Shape 55"/>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194566" y="1310640"/>
            <a:ext cx="14439901" cy="557783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60" name="Shape 60"/>
          <p:cNvSpPr txBox="1">
            <a:spLocks noGrp="1"/>
          </p:cNvSpPr>
          <p:nvPr>
            <p:ph type="body" idx="1"/>
          </p:nvPr>
        </p:nvSpPr>
        <p:spPr>
          <a:xfrm>
            <a:off x="17160240" y="1310646"/>
            <a:ext cx="24536399" cy="28094942"/>
          </a:xfrm>
          <a:prstGeom prst="rect">
            <a:avLst/>
          </a:prstGeom>
          <a:noFill/>
          <a:ln>
            <a:noFill/>
          </a:ln>
        </p:spPr>
        <p:txBody>
          <a:bodyPr lIns="91425" tIns="91425" rIns="91425" bIns="91425" anchor="t" anchorCtr="0"/>
          <a:lstStyle>
            <a:lvl1pPr marL="1645479" marR="0" lvl="0" indent="-665813" algn="l" rtl="0">
              <a:spcBef>
                <a:spcPts val="3086"/>
              </a:spcBef>
              <a:buClr>
                <a:schemeClr val="dk1"/>
              </a:buClr>
              <a:buSzPct val="100000"/>
              <a:buFont typeface="Arial"/>
              <a:buChar char="•"/>
              <a:defRPr sz="15428" b="0" i="0" u="none" strike="noStrike" cap="none">
                <a:solidFill>
                  <a:schemeClr val="dk1"/>
                </a:solidFill>
                <a:latin typeface="Calibri"/>
                <a:ea typeface="Calibri"/>
                <a:cs typeface="Calibri"/>
                <a:sym typeface="Calibri"/>
              </a:defRPr>
            </a:lvl1pPr>
            <a:lvl2pPr marL="3565206" marR="0" lvl="1" indent="-528244" algn="l" rtl="0">
              <a:spcBef>
                <a:spcPts val="2674"/>
              </a:spcBef>
              <a:buClr>
                <a:schemeClr val="dk1"/>
              </a:buClr>
              <a:buSzPct val="100000"/>
              <a:buFont typeface="Arial"/>
              <a:buChar char="–"/>
              <a:defRPr sz="13371" b="0" i="0" u="none" strike="noStrike" cap="none">
                <a:solidFill>
                  <a:schemeClr val="dk1"/>
                </a:solidFill>
                <a:latin typeface="Calibri"/>
                <a:ea typeface="Calibri"/>
                <a:cs typeface="Calibri"/>
                <a:sym typeface="Calibri"/>
              </a:defRPr>
            </a:lvl2pPr>
            <a:lvl3pPr marL="5484934" marR="0" lvl="2" indent="-368904" algn="l" rtl="0">
              <a:spcBef>
                <a:spcPts val="2297"/>
              </a:spcBef>
              <a:buClr>
                <a:schemeClr val="dk1"/>
              </a:buClr>
              <a:buSzPct val="100000"/>
              <a:buFont typeface="Arial"/>
              <a:buChar char="•"/>
              <a:defRPr sz="11485" b="0" i="0" u="none" strike="noStrike" cap="none">
                <a:solidFill>
                  <a:schemeClr val="dk1"/>
                </a:solidFill>
                <a:latin typeface="Calibri"/>
                <a:ea typeface="Calibri"/>
                <a:cs typeface="Calibri"/>
                <a:sym typeface="Calibri"/>
              </a:defRPr>
            </a:lvl3pPr>
            <a:lvl4pPr marL="7678908" marR="0" lvl="3" indent="-49469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2883" marR="0" lvl="4" indent="-4898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6856" marR="0" lvl="5" indent="-49592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0833" marR="0" lvl="6" indent="-49109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4801" marR="0" lvl="7" indent="-497142"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48775" marR="0" lvl="8" indent="-4923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2194566" y="6888486"/>
            <a:ext cx="14439901" cy="22517102"/>
          </a:xfrm>
          <a:prstGeom prst="rect">
            <a:avLst/>
          </a:prstGeom>
          <a:noFill/>
          <a:ln>
            <a:noFill/>
          </a:ln>
        </p:spPr>
        <p:txBody>
          <a:bodyPr lIns="91425" tIns="91425" rIns="91425" bIns="91425" anchor="t" anchorCtr="0"/>
          <a:lstStyle>
            <a:lvl1pPr marL="0" marR="0" lvl="0" indent="0" algn="l" rtl="0">
              <a:spcBef>
                <a:spcPts val="1337"/>
              </a:spcBef>
              <a:buClr>
                <a:schemeClr val="dk1"/>
              </a:buClr>
              <a:buFont typeface="Arial"/>
              <a:buNone/>
              <a:defRPr sz="6685" b="0" i="0" u="none" strike="noStrike" cap="none">
                <a:solidFill>
                  <a:schemeClr val="dk1"/>
                </a:solidFill>
                <a:latin typeface="Calibri"/>
                <a:ea typeface="Calibri"/>
                <a:cs typeface="Calibri"/>
                <a:sym typeface="Calibri"/>
              </a:defRPr>
            </a:lvl1pPr>
            <a:lvl2pPr marL="2193975" marR="0" lvl="1" indent="-6055" algn="l" rtl="0">
              <a:spcBef>
                <a:spcPts val="1166"/>
              </a:spcBef>
              <a:buClr>
                <a:schemeClr val="dk1"/>
              </a:buClr>
              <a:buFont typeface="Arial"/>
              <a:buNone/>
              <a:defRPr sz="5828" b="0" i="0" u="none" strike="noStrike" cap="none">
                <a:solidFill>
                  <a:schemeClr val="dk1"/>
                </a:solidFill>
                <a:latin typeface="Calibri"/>
                <a:ea typeface="Calibri"/>
                <a:cs typeface="Calibri"/>
                <a:sym typeface="Calibri"/>
              </a:defRPr>
            </a:lvl2pPr>
            <a:lvl3pPr marL="4387949" marR="0" lvl="2" indent="-1226"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1924" marR="0" lvl="3" indent="-7280"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4pPr>
            <a:lvl5pPr marL="8775894" marR="0" lvl="4" indent="-2446"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5pPr>
            <a:lvl6pPr marL="10969868" marR="0" lvl="5" indent="-8501"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6pPr>
            <a:lvl7pPr marL="13163841" marR="0" lvl="6" indent="-3671"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7pPr>
            <a:lvl8pPr marL="15357816" marR="0" lvl="7" indent="-9726"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8pPr>
            <a:lvl9pPr marL="17551792" marR="0" lvl="8" indent="-4897"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602981" y="23042879"/>
            <a:ext cx="26334718" cy="272034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543"/>
            </a:lvl2pPr>
            <a:lvl3pPr lvl="2" indent="0">
              <a:spcBef>
                <a:spcPts val="0"/>
              </a:spcBef>
              <a:buNone/>
              <a:defRPr sz="1543"/>
            </a:lvl3pPr>
            <a:lvl4pPr lvl="3" indent="0">
              <a:spcBef>
                <a:spcPts val="0"/>
              </a:spcBef>
              <a:buNone/>
              <a:defRPr sz="1543"/>
            </a:lvl4pPr>
            <a:lvl5pPr lvl="4" indent="0">
              <a:spcBef>
                <a:spcPts val="0"/>
              </a:spcBef>
              <a:buNone/>
              <a:defRPr sz="1543"/>
            </a:lvl5pPr>
            <a:lvl6pPr lvl="5" indent="0">
              <a:spcBef>
                <a:spcPts val="0"/>
              </a:spcBef>
              <a:buNone/>
              <a:defRPr sz="1543"/>
            </a:lvl6pPr>
            <a:lvl7pPr lvl="6" indent="0">
              <a:spcBef>
                <a:spcPts val="0"/>
              </a:spcBef>
              <a:buNone/>
              <a:defRPr sz="1543"/>
            </a:lvl7pPr>
            <a:lvl8pPr lvl="7" indent="0">
              <a:spcBef>
                <a:spcPts val="0"/>
              </a:spcBef>
              <a:buNone/>
              <a:defRPr sz="1543"/>
            </a:lvl8pPr>
            <a:lvl9pPr lvl="8" indent="0">
              <a:spcBef>
                <a:spcPts val="0"/>
              </a:spcBef>
              <a:buNone/>
              <a:defRPr sz="1543"/>
            </a:lvl9pPr>
          </a:lstStyle>
          <a:p>
            <a:endParaRPr/>
          </a:p>
        </p:txBody>
      </p:sp>
      <p:sp>
        <p:nvSpPr>
          <p:cNvPr id="67" name="Shape 67"/>
          <p:cNvSpPr>
            <a:spLocks noGrp="1"/>
          </p:cNvSpPr>
          <p:nvPr>
            <p:ph type="pic" idx="2"/>
          </p:nvPr>
        </p:nvSpPr>
        <p:spPr>
          <a:xfrm>
            <a:off x="8602981" y="2941319"/>
            <a:ext cx="26334718" cy="19751040"/>
          </a:xfrm>
          <a:prstGeom prst="rect">
            <a:avLst/>
          </a:prstGeom>
          <a:noFill/>
          <a:ln>
            <a:noFill/>
          </a:ln>
        </p:spPr>
        <p:txBody>
          <a:bodyPr lIns="91425" tIns="91425" rIns="91425" bIns="91425" anchor="t" anchorCtr="0"/>
          <a:lstStyle>
            <a:lvl1pPr marL="0" marR="0" lvl="0" indent="0" algn="l" rtl="0">
              <a:spcBef>
                <a:spcPts val="3086"/>
              </a:spcBef>
              <a:buClr>
                <a:schemeClr val="dk1"/>
              </a:buClr>
              <a:buFont typeface="Arial"/>
              <a:buNone/>
              <a:defRPr sz="15428" b="0" i="0" u="none" strike="noStrike" cap="none">
                <a:solidFill>
                  <a:schemeClr val="dk1"/>
                </a:solidFill>
                <a:latin typeface="Calibri"/>
                <a:ea typeface="Calibri"/>
                <a:cs typeface="Calibri"/>
                <a:sym typeface="Calibri"/>
              </a:defRPr>
            </a:lvl1pPr>
            <a:lvl2pPr marL="2193975" marR="0" lvl="1" indent="-6055" algn="l" rtl="0">
              <a:spcBef>
                <a:spcPts val="2674"/>
              </a:spcBef>
              <a:buClr>
                <a:schemeClr val="dk1"/>
              </a:buClr>
              <a:buFont typeface="Arial"/>
              <a:buNone/>
              <a:defRPr sz="13371" b="0" i="0" u="none" strike="noStrike" cap="none">
                <a:solidFill>
                  <a:schemeClr val="dk1"/>
                </a:solidFill>
                <a:latin typeface="Calibri"/>
                <a:ea typeface="Calibri"/>
                <a:cs typeface="Calibri"/>
                <a:sym typeface="Calibri"/>
              </a:defRPr>
            </a:lvl2pPr>
            <a:lvl3pPr marL="4387949" marR="0" lvl="2" indent="-1226" algn="l" rtl="0">
              <a:spcBef>
                <a:spcPts val="2297"/>
              </a:spcBef>
              <a:buClr>
                <a:schemeClr val="dk1"/>
              </a:buClr>
              <a:buFont typeface="Arial"/>
              <a:buNone/>
              <a:defRPr sz="11485" b="0" i="0" u="none" strike="noStrike" cap="none">
                <a:solidFill>
                  <a:schemeClr val="dk1"/>
                </a:solidFill>
                <a:latin typeface="Calibri"/>
                <a:ea typeface="Calibri"/>
                <a:cs typeface="Calibri"/>
                <a:sym typeface="Calibri"/>
              </a:defRPr>
            </a:lvl3pPr>
            <a:lvl4pPr marL="6581924" marR="0" lvl="3" indent="-7280"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5894" marR="0" lvl="4" indent="-2446"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69868" marR="0" lvl="5" indent="-850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3841" marR="0" lvl="6" indent="-367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57816" marR="0" lvl="7" indent="-9726"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1792" marR="0" lvl="8" indent="-4897"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602981" y="25763220"/>
            <a:ext cx="26334718" cy="3863338"/>
          </a:xfrm>
          <a:prstGeom prst="rect">
            <a:avLst/>
          </a:prstGeom>
          <a:noFill/>
          <a:ln>
            <a:noFill/>
          </a:ln>
        </p:spPr>
        <p:txBody>
          <a:bodyPr lIns="91425" tIns="91425" rIns="91425" bIns="91425" anchor="t" anchorCtr="0"/>
          <a:lstStyle>
            <a:lvl1pPr marL="0" marR="0" lvl="0" indent="0" algn="l" rtl="0">
              <a:spcBef>
                <a:spcPts val="1337"/>
              </a:spcBef>
              <a:buClr>
                <a:schemeClr val="dk1"/>
              </a:buClr>
              <a:buFont typeface="Arial"/>
              <a:buNone/>
              <a:defRPr sz="6685" b="0" i="0" u="none" strike="noStrike" cap="none">
                <a:solidFill>
                  <a:schemeClr val="dk1"/>
                </a:solidFill>
                <a:latin typeface="Calibri"/>
                <a:ea typeface="Calibri"/>
                <a:cs typeface="Calibri"/>
                <a:sym typeface="Calibri"/>
              </a:defRPr>
            </a:lvl1pPr>
            <a:lvl2pPr marL="2193975" marR="0" lvl="1" indent="-6055" algn="l" rtl="0">
              <a:spcBef>
                <a:spcPts val="1166"/>
              </a:spcBef>
              <a:buClr>
                <a:schemeClr val="dk1"/>
              </a:buClr>
              <a:buFont typeface="Arial"/>
              <a:buNone/>
              <a:defRPr sz="5828" b="0" i="0" u="none" strike="noStrike" cap="none">
                <a:solidFill>
                  <a:schemeClr val="dk1"/>
                </a:solidFill>
                <a:latin typeface="Calibri"/>
                <a:ea typeface="Calibri"/>
                <a:cs typeface="Calibri"/>
                <a:sym typeface="Calibri"/>
              </a:defRPr>
            </a:lvl2pPr>
            <a:lvl3pPr marL="4387949" marR="0" lvl="2" indent="-1226"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1924" marR="0" lvl="3" indent="-7280"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4pPr>
            <a:lvl5pPr marL="8775894" marR="0" lvl="4" indent="-2446"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5pPr>
            <a:lvl6pPr marL="10969868" marR="0" lvl="5" indent="-8501"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6pPr>
            <a:lvl7pPr marL="13163841" marR="0" lvl="6" indent="-3671"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7pPr>
            <a:lvl8pPr marL="15357816" marR="0" lvl="7" indent="-9726"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8pPr>
            <a:lvl9pPr marL="17551792" marR="0" lvl="8" indent="-4897" algn="l" rtl="0">
              <a:spcBef>
                <a:spcPts val="857"/>
              </a:spcBef>
              <a:buClr>
                <a:schemeClr val="dk1"/>
              </a:buClr>
              <a:buFont typeface="Arial"/>
              <a:buNone/>
              <a:defRPr sz="4286"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94560" y="1318261"/>
            <a:ext cx="3950208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4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2194560" y="7680967"/>
            <a:ext cx="39502081" cy="21724623"/>
          </a:xfrm>
          <a:prstGeom prst="rect">
            <a:avLst/>
          </a:prstGeom>
          <a:noFill/>
          <a:ln>
            <a:noFill/>
          </a:ln>
        </p:spPr>
        <p:txBody>
          <a:bodyPr lIns="91425" tIns="91425" rIns="91425" bIns="91425" anchor="t" anchorCtr="0"/>
          <a:lstStyle>
            <a:lvl1pPr marL="1919822" marR="0" lvl="0" indent="-776821" algn="l" rtl="0">
              <a:spcBef>
                <a:spcPts val="3600"/>
              </a:spcBef>
              <a:buClr>
                <a:schemeClr val="dk1"/>
              </a:buClr>
              <a:buSzPct val="100000"/>
              <a:buFont typeface="Arial"/>
              <a:buChar char="•"/>
              <a:defRPr sz="18000" b="0" i="0" u="none" strike="noStrike" cap="none">
                <a:solidFill>
                  <a:schemeClr val="dk1"/>
                </a:solidFill>
                <a:latin typeface="Calibri"/>
                <a:ea typeface="Calibri"/>
                <a:cs typeface="Calibri"/>
                <a:sym typeface="Calibri"/>
              </a:defRPr>
            </a:lvl1pPr>
            <a:lvl2pPr marL="4159615" marR="0" lvl="1" indent="-616315" algn="l" rtl="0">
              <a:spcBef>
                <a:spcPts val="3120"/>
              </a:spcBef>
              <a:buClr>
                <a:schemeClr val="dk1"/>
              </a:buClr>
              <a:buSzPct val="100000"/>
              <a:buFont typeface="Arial"/>
              <a:buChar char="–"/>
              <a:defRPr sz="15600" b="0" i="0" u="none" strike="noStrike" cap="none">
                <a:solidFill>
                  <a:schemeClr val="dk1"/>
                </a:solidFill>
                <a:latin typeface="Calibri"/>
                <a:ea typeface="Calibri"/>
                <a:cs typeface="Calibri"/>
                <a:sym typeface="Calibri"/>
              </a:defRPr>
            </a:lvl2pPr>
            <a:lvl3pPr marL="6399410" marR="0" lvl="2" indent="-430410" algn="l" rtl="0">
              <a:spcBef>
                <a:spcPts val="2680"/>
              </a:spcBef>
              <a:buClr>
                <a:schemeClr val="dk1"/>
              </a:buClr>
              <a:buSzPct val="100000"/>
              <a:buFont typeface="Arial"/>
              <a:buChar char="•"/>
              <a:defRPr sz="13400" b="0" i="0" u="none" strike="noStrike" cap="none">
                <a:solidFill>
                  <a:schemeClr val="dk1"/>
                </a:solidFill>
                <a:latin typeface="Calibri"/>
                <a:ea typeface="Calibri"/>
                <a:cs typeface="Calibri"/>
                <a:sym typeface="Calibri"/>
              </a:defRPr>
            </a:lvl3pPr>
            <a:lvl4pPr marL="8959174" marR="0" lvl="3" indent="-577174" algn="l" rtl="0">
              <a:spcBef>
                <a:spcPts val="2240"/>
              </a:spcBef>
              <a:buClr>
                <a:schemeClr val="dk1"/>
              </a:buClr>
              <a:buSzPct val="100000"/>
              <a:buFont typeface="Arial"/>
              <a:buChar char="–"/>
              <a:defRPr sz="11200" b="0" i="0" u="none" strike="noStrike" cap="none">
                <a:solidFill>
                  <a:schemeClr val="dk1"/>
                </a:solidFill>
                <a:latin typeface="Calibri"/>
                <a:ea typeface="Calibri"/>
                <a:cs typeface="Calibri"/>
                <a:sym typeface="Calibri"/>
              </a:defRPr>
            </a:lvl4pPr>
            <a:lvl5pPr marL="11518940" marR="0" lvl="4" indent="-571540" algn="l" rtl="0">
              <a:spcBef>
                <a:spcPts val="2240"/>
              </a:spcBef>
              <a:buClr>
                <a:schemeClr val="dk1"/>
              </a:buClr>
              <a:buSzPct val="100000"/>
              <a:buFont typeface="Arial"/>
              <a:buChar char="»"/>
              <a:defRPr sz="11200" b="0" i="0" u="none" strike="noStrike" cap="none">
                <a:solidFill>
                  <a:schemeClr val="dk1"/>
                </a:solidFill>
                <a:latin typeface="Calibri"/>
                <a:ea typeface="Calibri"/>
                <a:cs typeface="Calibri"/>
                <a:sym typeface="Calibri"/>
              </a:defRPr>
            </a:lvl5pPr>
            <a:lvl6pPr marL="14078703" marR="0" lvl="5" indent="-578603" algn="l" rtl="0">
              <a:spcBef>
                <a:spcPts val="2240"/>
              </a:spcBef>
              <a:buClr>
                <a:schemeClr val="dk1"/>
              </a:buClr>
              <a:buSzPct val="100000"/>
              <a:buFont typeface="Arial"/>
              <a:buChar char="•"/>
              <a:defRPr sz="11200" b="0" i="0" u="none" strike="noStrike" cap="none">
                <a:solidFill>
                  <a:schemeClr val="dk1"/>
                </a:solidFill>
                <a:latin typeface="Calibri"/>
                <a:ea typeface="Calibri"/>
                <a:cs typeface="Calibri"/>
                <a:sym typeface="Calibri"/>
              </a:defRPr>
            </a:lvl6pPr>
            <a:lvl7pPr marL="16638470" marR="0" lvl="6" indent="-572969" algn="l" rtl="0">
              <a:spcBef>
                <a:spcPts val="2240"/>
              </a:spcBef>
              <a:buClr>
                <a:schemeClr val="dk1"/>
              </a:buClr>
              <a:buSzPct val="100000"/>
              <a:buFont typeface="Arial"/>
              <a:buChar char="•"/>
              <a:defRPr sz="11200" b="0" i="0" u="none" strike="noStrike" cap="none">
                <a:solidFill>
                  <a:schemeClr val="dk1"/>
                </a:solidFill>
                <a:latin typeface="Calibri"/>
                <a:ea typeface="Calibri"/>
                <a:cs typeface="Calibri"/>
                <a:sym typeface="Calibri"/>
              </a:defRPr>
            </a:lvl7pPr>
            <a:lvl8pPr marL="19198228" marR="0" lvl="7" indent="-580028" algn="l" rtl="0">
              <a:spcBef>
                <a:spcPts val="2240"/>
              </a:spcBef>
              <a:buClr>
                <a:schemeClr val="dk1"/>
              </a:buClr>
              <a:buSzPct val="100000"/>
              <a:buFont typeface="Arial"/>
              <a:buChar char="•"/>
              <a:defRPr sz="11200" b="0" i="0" u="none" strike="noStrike" cap="none">
                <a:solidFill>
                  <a:schemeClr val="dk1"/>
                </a:solidFill>
                <a:latin typeface="Calibri"/>
                <a:ea typeface="Calibri"/>
                <a:cs typeface="Calibri"/>
                <a:sym typeface="Calibri"/>
              </a:defRPr>
            </a:lvl8pPr>
            <a:lvl9pPr marL="21757992" marR="0" lvl="8" indent="-574391" algn="l" rtl="0">
              <a:spcBef>
                <a:spcPts val="2240"/>
              </a:spcBef>
              <a:buClr>
                <a:schemeClr val="dk1"/>
              </a:buClr>
              <a:buSzPct val="1000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2194560" y="30510487"/>
            <a:ext cx="10241279" cy="1752599"/>
          </a:xfrm>
          <a:prstGeom prst="rect">
            <a:avLst/>
          </a:prstGeom>
          <a:noFill/>
          <a:ln>
            <a:noFill/>
          </a:ln>
        </p:spPr>
        <p:txBody>
          <a:bodyPr lIns="91425" tIns="91425" rIns="91425" bIns="91425" anchor="ctr" anchorCtr="0"/>
          <a:lstStyle>
            <a:lvl1pPr marL="0" marR="0" lvl="0" indent="0" algn="l" rtl="0">
              <a:spcBef>
                <a:spcPts val="0"/>
              </a:spcBef>
              <a:buNone/>
              <a:defRPr sz="5828" b="0" i="0" u="none" strike="noStrike" cap="none">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4996161" y="30510487"/>
            <a:ext cx="13898879" cy="1752599"/>
          </a:xfrm>
          <a:prstGeom prst="rect">
            <a:avLst/>
          </a:prstGeom>
          <a:noFill/>
          <a:ln>
            <a:noFill/>
          </a:ln>
        </p:spPr>
        <p:txBody>
          <a:bodyPr lIns="91425" tIns="91425" rIns="91425" bIns="91425" anchor="ctr" anchorCtr="0"/>
          <a:lstStyle>
            <a:lvl1pPr marL="0" marR="0" lvl="0" indent="0" algn="ctr" rtl="0">
              <a:spcBef>
                <a:spcPts val="0"/>
              </a:spcBef>
              <a:buNone/>
              <a:defRPr sz="5828" b="0" i="0" u="none" strike="noStrike" cap="none">
                <a:solidFill>
                  <a:srgbClr val="888888"/>
                </a:solidFill>
                <a:latin typeface="Calibri"/>
                <a:ea typeface="Calibri"/>
                <a:cs typeface="Calibri"/>
                <a:sym typeface="Calibri"/>
              </a:defRPr>
            </a:lvl1pPr>
            <a:lvl2pPr marL="2193975" marR="0" lvl="1" indent="-6055" algn="l" rtl="0">
              <a:spcBef>
                <a:spcPts val="0"/>
              </a:spcBef>
              <a:buNone/>
              <a:defRPr sz="8571" b="0" i="0" u="none" strike="noStrike" cap="none">
                <a:solidFill>
                  <a:schemeClr val="dk1"/>
                </a:solidFill>
                <a:latin typeface="Calibri"/>
                <a:ea typeface="Calibri"/>
                <a:cs typeface="Calibri"/>
                <a:sym typeface="Calibri"/>
              </a:defRPr>
            </a:lvl2pPr>
            <a:lvl3pPr marL="4387949" marR="0" lvl="2" indent="-1226" algn="l" rtl="0">
              <a:spcBef>
                <a:spcPts val="0"/>
              </a:spcBef>
              <a:buNone/>
              <a:defRPr sz="8571" b="0" i="0" u="none" strike="noStrike" cap="none">
                <a:solidFill>
                  <a:schemeClr val="dk1"/>
                </a:solidFill>
                <a:latin typeface="Calibri"/>
                <a:ea typeface="Calibri"/>
                <a:cs typeface="Calibri"/>
                <a:sym typeface="Calibri"/>
              </a:defRPr>
            </a:lvl3pPr>
            <a:lvl4pPr marL="6581924" marR="0" lvl="3" indent="-7280" algn="l" rtl="0">
              <a:spcBef>
                <a:spcPts val="0"/>
              </a:spcBef>
              <a:buNone/>
              <a:defRPr sz="8571" b="0" i="0" u="none" strike="noStrike" cap="none">
                <a:solidFill>
                  <a:schemeClr val="dk1"/>
                </a:solidFill>
                <a:latin typeface="Calibri"/>
                <a:ea typeface="Calibri"/>
                <a:cs typeface="Calibri"/>
                <a:sym typeface="Calibri"/>
              </a:defRPr>
            </a:lvl4pPr>
            <a:lvl5pPr marL="8775894" marR="0" lvl="4" indent="-2446" algn="l" rtl="0">
              <a:spcBef>
                <a:spcPts val="0"/>
              </a:spcBef>
              <a:buNone/>
              <a:defRPr sz="8571" b="0" i="0" u="none" strike="noStrike" cap="none">
                <a:solidFill>
                  <a:schemeClr val="dk1"/>
                </a:solidFill>
                <a:latin typeface="Calibri"/>
                <a:ea typeface="Calibri"/>
                <a:cs typeface="Calibri"/>
                <a:sym typeface="Calibri"/>
              </a:defRPr>
            </a:lvl5pPr>
            <a:lvl6pPr marL="10969868" marR="0" lvl="5" indent="-8501" algn="l" rtl="0">
              <a:spcBef>
                <a:spcPts val="0"/>
              </a:spcBef>
              <a:buNone/>
              <a:defRPr sz="8571" b="0" i="0" u="none" strike="noStrike" cap="none">
                <a:solidFill>
                  <a:schemeClr val="dk1"/>
                </a:solidFill>
                <a:latin typeface="Calibri"/>
                <a:ea typeface="Calibri"/>
                <a:cs typeface="Calibri"/>
                <a:sym typeface="Calibri"/>
              </a:defRPr>
            </a:lvl6pPr>
            <a:lvl7pPr marL="13163841" marR="0" lvl="6" indent="-3671" algn="l" rtl="0">
              <a:spcBef>
                <a:spcPts val="0"/>
              </a:spcBef>
              <a:buNone/>
              <a:defRPr sz="8571" b="0" i="0" u="none" strike="noStrike" cap="none">
                <a:solidFill>
                  <a:schemeClr val="dk1"/>
                </a:solidFill>
                <a:latin typeface="Calibri"/>
                <a:ea typeface="Calibri"/>
                <a:cs typeface="Calibri"/>
                <a:sym typeface="Calibri"/>
              </a:defRPr>
            </a:lvl7pPr>
            <a:lvl8pPr marL="15357816" marR="0" lvl="7" indent="-9726" algn="l" rtl="0">
              <a:spcBef>
                <a:spcPts val="0"/>
              </a:spcBef>
              <a:buNone/>
              <a:defRPr sz="8571" b="0" i="0" u="none" strike="noStrike" cap="none">
                <a:solidFill>
                  <a:schemeClr val="dk1"/>
                </a:solidFill>
                <a:latin typeface="Calibri"/>
                <a:ea typeface="Calibri"/>
                <a:cs typeface="Calibri"/>
                <a:sym typeface="Calibri"/>
              </a:defRPr>
            </a:lvl8pPr>
            <a:lvl9pPr marL="17551792" marR="0" lvl="8" indent="-4897" algn="l" rtl="0">
              <a:spcBef>
                <a:spcPts val="0"/>
              </a:spcBef>
              <a:buNone/>
              <a:defRPr sz="8571"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1455359" y="30510487"/>
            <a:ext cx="10241279" cy="1752599"/>
          </a:xfrm>
          <a:prstGeom prst="rect">
            <a:avLst/>
          </a:prstGeom>
          <a:noFill/>
          <a:ln>
            <a:noFill/>
          </a:ln>
        </p:spPr>
        <p:txBody>
          <a:bodyPr lIns="511950" tIns="255975" rIns="511950" bIns="255975" anchor="ctr" anchorCtr="0">
            <a:noAutofit/>
          </a:bodyPr>
          <a:lstStyle/>
          <a:p>
            <a:pPr algn="r">
              <a:buSzPct val="25000"/>
            </a:pPr>
            <a:fld id="{00000000-1234-1234-1234-123412341234}" type="slidenum">
              <a:rPr lang="en-US" sz="5828" smtClean="0">
                <a:solidFill>
                  <a:srgbClr val="888888"/>
                </a:solidFill>
                <a:latin typeface="Calibri"/>
                <a:ea typeface="Calibri"/>
                <a:cs typeface="Calibri"/>
                <a:sym typeface="Calibri"/>
              </a:rPr>
              <a:pPr algn="r">
                <a:buSzPct val="25000"/>
              </a:pPr>
              <a:t>‹#›</a:t>
            </a:fld>
            <a:endParaRPr lang="en-US" sz="5828">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89" name="Shape 89"/>
          <p:cNvSpPr/>
          <p:nvPr/>
        </p:nvSpPr>
        <p:spPr>
          <a:xfrm>
            <a:off x="11302371" y="7065154"/>
            <a:ext cx="15946749" cy="25609148"/>
          </a:xfrm>
          <a:prstGeom prst="rect">
            <a:avLst/>
          </a:prstGeom>
          <a:solidFill>
            <a:schemeClr val="lt1"/>
          </a:solidFill>
          <a:ln w="38100" cap="flat" cmpd="sng">
            <a:solidFill>
              <a:srgbClr val="17365D"/>
            </a:solidFill>
            <a:prstDash val="solid"/>
            <a:round/>
            <a:headEnd type="none" w="med" len="med"/>
            <a:tailEnd type="none" w="med" len="med"/>
          </a:ln>
        </p:spPr>
        <p:txBody>
          <a:bodyPr lIns="91414" tIns="45707" rIns="91414" bIns="45707" anchor="ctr" anchorCtr="0">
            <a:noAutofit/>
          </a:bodyPr>
          <a:lstStyle/>
          <a:p>
            <a:pPr algn="ctr"/>
            <a:r>
              <a:rPr lang="en-US"/>
              <a:t> </a:t>
            </a:r>
            <a:endParaRPr sz="8571">
              <a:solidFill>
                <a:schemeClr val="lt1"/>
              </a:solidFill>
              <a:latin typeface="Calibri"/>
              <a:ea typeface="Calibri"/>
              <a:cs typeface="Calibri"/>
              <a:sym typeface="Calibri"/>
            </a:endParaRPr>
          </a:p>
        </p:txBody>
      </p:sp>
      <p:sp>
        <p:nvSpPr>
          <p:cNvPr id="93" name="Shape 93"/>
          <p:cNvSpPr/>
          <p:nvPr/>
        </p:nvSpPr>
        <p:spPr>
          <a:xfrm>
            <a:off x="1" y="-669138"/>
            <a:ext cx="38513" cy="1338269"/>
          </a:xfrm>
          <a:prstGeom prst="rect">
            <a:avLst/>
          </a:prstGeom>
          <a:noFill/>
          <a:ln>
            <a:noFill/>
          </a:ln>
        </p:spPr>
        <p:txBody>
          <a:bodyPr lIns="19029" tIns="9514" rIns="19029" bIns="9514" anchor="ctr" anchorCtr="0">
            <a:noAutofit/>
          </a:bodyPr>
          <a:lstStyle/>
          <a:p>
            <a:endParaRPr sz="8571">
              <a:solidFill>
                <a:schemeClr val="dk1"/>
              </a:solidFill>
              <a:latin typeface="Calibri"/>
              <a:ea typeface="Calibri"/>
              <a:cs typeface="Calibri"/>
              <a:sym typeface="Calibri"/>
            </a:endParaRPr>
          </a:p>
        </p:txBody>
      </p:sp>
      <p:sp>
        <p:nvSpPr>
          <p:cNvPr id="94" name="Shape 94"/>
          <p:cNvSpPr/>
          <p:nvPr/>
        </p:nvSpPr>
        <p:spPr>
          <a:xfrm>
            <a:off x="1" y="-669138"/>
            <a:ext cx="38513" cy="1338269"/>
          </a:xfrm>
          <a:prstGeom prst="rect">
            <a:avLst/>
          </a:prstGeom>
          <a:noFill/>
          <a:ln>
            <a:noFill/>
          </a:ln>
        </p:spPr>
        <p:txBody>
          <a:bodyPr lIns="19029" tIns="9514" rIns="19029" bIns="9514" anchor="ctr" anchorCtr="0">
            <a:noAutofit/>
          </a:bodyPr>
          <a:lstStyle/>
          <a:p>
            <a:endParaRPr sz="8571">
              <a:solidFill>
                <a:schemeClr val="dk1"/>
              </a:solidFill>
              <a:latin typeface="Calibri"/>
              <a:ea typeface="Calibri"/>
              <a:cs typeface="Calibri"/>
              <a:sym typeface="Calibri"/>
            </a:endParaRPr>
          </a:p>
        </p:txBody>
      </p:sp>
      <p:sp>
        <p:nvSpPr>
          <p:cNvPr id="95" name="Shape 95"/>
          <p:cNvSpPr/>
          <p:nvPr/>
        </p:nvSpPr>
        <p:spPr>
          <a:xfrm>
            <a:off x="1" y="-669138"/>
            <a:ext cx="38513" cy="1338269"/>
          </a:xfrm>
          <a:prstGeom prst="rect">
            <a:avLst/>
          </a:prstGeom>
          <a:noFill/>
          <a:ln>
            <a:noFill/>
          </a:ln>
        </p:spPr>
        <p:txBody>
          <a:bodyPr lIns="19029" tIns="9514" rIns="19029" bIns="9514" anchor="ctr" anchorCtr="0">
            <a:noAutofit/>
          </a:bodyPr>
          <a:lstStyle/>
          <a:p>
            <a:endParaRPr sz="8571">
              <a:solidFill>
                <a:schemeClr val="dk1"/>
              </a:solidFill>
              <a:latin typeface="Calibri"/>
              <a:ea typeface="Calibri"/>
              <a:cs typeface="Calibri"/>
              <a:sym typeface="Calibri"/>
            </a:endParaRPr>
          </a:p>
        </p:txBody>
      </p:sp>
      <p:sp>
        <p:nvSpPr>
          <p:cNvPr id="96" name="Shape 96"/>
          <p:cNvSpPr/>
          <p:nvPr/>
        </p:nvSpPr>
        <p:spPr>
          <a:xfrm>
            <a:off x="1" y="-669138"/>
            <a:ext cx="38513" cy="1338269"/>
          </a:xfrm>
          <a:prstGeom prst="rect">
            <a:avLst/>
          </a:prstGeom>
          <a:noFill/>
          <a:ln>
            <a:noFill/>
          </a:ln>
        </p:spPr>
        <p:txBody>
          <a:bodyPr lIns="19029" tIns="9514" rIns="19029" bIns="9514" anchor="ctr" anchorCtr="0">
            <a:noAutofit/>
          </a:bodyPr>
          <a:lstStyle/>
          <a:p>
            <a:endParaRPr sz="8571">
              <a:solidFill>
                <a:schemeClr val="dk1"/>
              </a:solidFill>
              <a:latin typeface="Calibri"/>
              <a:ea typeface="Calibri"/>
              <a:cs typeface="Calibri"/>
              <a:sym typeface="Calibri"/>
            </a:endParaRPr>
          </a:p>
        </p:txBody>
      </p:sp>
      <p:sp>
        <p:nvSpPr>
          <p:cNvPr id="97" name="Shape 97"/>
          <p:cNvSpPr/>
          <p:nvPr/>
        </p:nvSpPr>
        <p:spPr>
          <a:xfrm>
            <a:off x="-2668" y="0"/>
            <a:ext cx="43893867" cy="6017576"/>
          </a:xfrm>
          <a:prstGeom prst="rect">
            <a:avLst/>
          </a:prstGeom>
          <a:solidFill>
            <a:srgbClr val="0076A5"/>
          </a:solidFill>
          <a:ln w="25400" cap="flat" cmpd="sng">
            <a:solidFill>
              <a:srgbClr val="0076A5"/>
            </a:solidFill>
            <a:prstDash val="solid"/>
            <a:round/>
            <a:headEnd type="none" w="med" len="med"/>
            <a:tailEnd type="none" w="med" len="med"/>
          </a:ln>
        </p:spPr>
        <p:txBody>
          <a:bodyPr lIns="91350" tIns="45664" rIns="91350" bIns="45664" anchor="ctr" anchorCtr="0">
            <a:noAutofit/>
          </a:bodyPr>
          <a:lstStyle/>
          <a:p>
            <a:pPr algn="ctr"/>
            <a:endParaRPr sz="8571">
              <a:solidFill>
                <a:schemeClr val="lt1"/>
              </a:solidFill>
              <a:latin typeface="Calibri"/>
              <a:ea typeface="Calibri"/>
              <a:cs typeface="Calibri"/>
              <a:sym typeface="Calibri"/>
            </a:endParaRPr>
          </a:p>
        </p:txBody>
      </p:sp>
      <p:sp>
        <p:nvSpPr>
          <p:cNvPr id="98" name="Shape 98"/>
          <p:cNvSpPr txBox="1"/>
          <p:nvPr/>
        </p:nvSpPr>
        <p:spPr>
          <a:xfrm>
            <a:off x="4220524" y="607467"/>
            <a:ext cx="35450152" cy="2092798"/>
          </a:xfrm>
          <a:prstGeom prst="rect">
            <a:avLst/>
          </a:prstGeom>
          <a:noFill/>
          <a:ln>
            <a:noFill/>
          </a:ln>
        </p:spPr>
        <p:txBody>
          <a:bodyPr lIns="91350" tIns="45664" rIns="91350" bIns="45664" anchor="t" anchorCtr="0">
            <a:noAutofit/>
          </a:bodyPr>
          <a:lstStyle/>
          <a:p>
            <a:pPr algn="ctr">
              <a:buSzPct val="25000"/>
            </a:pPr>
            <a:r>
              <a:rPr lang="en-US" sz="8500" b="1" dirty="0">
                <a:solidFill>
                  <a:schemeClr val="lt1"/>
                </a:solidFill>
                <a:latin typeface="Arial" panose="020B0604020202020204" pitchFamily="34" charset="0"/>
                <a:ea typeface="Calibri"/>
                <a:cs typeface="Arial" panose="020B0604020202020204" pitchFamily="34" charset="0"/>
                <a:sym typeface="Calibri"/>
              </a:rPr>
              <a:t>Marine Infrared Communication Repeater with Optical Propagation</a:t>
            </a:r>
          </a:p>
        </p:txBody>
      </p:sp>
      <p:sp>
        <p:nvSpPr>
          <p:cNvPr id="99" name="Shape 99"/>
          <p:cNvSpPr txBox="1"/>
          <p:nvPr/>
        </p:nvSpPr>
        <p:spPr>
          <a:xfrm>
            <a:off x="4797932" y="2231889"/>
            <a:ext cx="34290000" cy="1200246"/>
          </a:xfrm>
          <a:prstGeom prst="rect">
            <a:avLst/>
          </a:prstGeom>
          <a:noFill/>
          <a:ln>
            <a:noFill/>
          </a:ln>
        </p:spPr>
        <p:txBody>
          <a:bodyPr lIns="91350" tIns="45664" rIns="91350" bIns="45664" anchor="t" anchorCtr="0">
            <a:noAutofit/>
          </a:bodyPr>
          <a:lstStyle/>
          <a:p>
            <a:pPr algn="ctr">
              <a:buSzPct val="25000"/>
            </a:pPr>
            <a:r>
              <a:rPr lang="en-US" sz="7200" dirty="0">
                <a:solidFill>
                  <a:schemeClr val="lt1"/>
                </a:solidFill>
              </a:rPr>
              <a:t>Ian Green &amp; Natalia Cedeño</a:t>
            </a:r>
          </a:p>
        </p:txBody>
      </p:sp>
      <p:sp>
        <p:nvSpPr>
          <p:cNvPr id="100" name="Shape 100"/>
          <p:cNvSpPr txBox="1"/>
          <p:nvPr/>
        </p:nvSpPr>
        <p:spPr>
          <a:xfrm>
            <a:off x="-2668" y="3767759"/>
            <a:ext cx="43891199" cy="2079601"/>
          </a:xfrm>
          <a:prstGeom prst="rect">
            <a:avLst/>
          </a:prstGeom>
          <a:noFill/>
          <a:ln>
            <a:noFill/>
          </a:ln>
        </p:spPr>
        <p:txBody>
          <a:bodyPr lIns="91350" tIns="45664" rIns="91350" bIns="45664" anchor="t" anchorCtr="0">
            <a:noAutofit/>
          </a:bodyPr>
          <a:lstStyle/>
          <a:p>
            <a:pPr algn="ctr">
              <a:buSzPct val="25000"/>
            </a:pPr>
            <a:r>
              <a:rPr lang="en-US" sz="4800" dirty="0">
                <a:solidFill>
                  <a:schemeClr val="lt1"/>
                </a:solidFill>
              </a:rPr>
              <a:t> </a:t>
            </a:r>
            <a:r>
              <a:rPr lang="en-US" sz="5400" dirty="0">
                <a:solidFill>
                  <a:schemeClr val="lt1"/>
                </a:solidFill>
              </a:rPr>
              <a:t>Department of Electrical &amp; Computer Engineering</a:t>
            </a:r>
          </a:p>
          <a:p>
            <a:pPr algn="ctr">
              <a:buSzPct val="25000"/>
            </a:pPr>
            <a:r>
              <a:rPr lang="en-US" sz="5400" dirty="0">
                <a:solidFill>
                  <a:schemeClr val="lt1"/>
                </a:solidFill>
              </a:rPr>
              <a:t>Loyola Marymount University, Los Angeles 2022</a:t>
            </a:r>
          </a:p>
        </p:txBody>
      </p:sp>
      <p:sp>
        <p:nvSpPr>
          <p:cNvPr id="101" name="Shape 101"/>
          <p:cNvSpPr/>
          <p:nvPr/>
        </p:nvSpPr>
        <p:spPr>
          <a:xfrm>
            <a:off x="119507" y="7053547"/>
            <a:ext cx="10972799" cy="25633295"/>
          </a:xfrm>
          <a:prstGeom prst="rect">
            <a:avLst/>
          </a:prstGeom>
          <a:solidFill>
            <a:schemeClr val="lt1"/>
          </a:solidFill>
          <a:ln w="38100" cap="flat" cmpd="sng">
            <a:solidFill>
              <a:srgbClr val="17365D"/>
            </a:solidFill>
            <a:prstDash val="solid"/>
            <a:round/>
            <a:headEnd type="none" w="med" len="med"/>
            <a:tailEnd type="none" w="med" len="med"/>
          </a:ln>
        </p:spPr>
        <p:txBody>
          <a:bodyPr lIns="91414" tIns="45707" rIns="91414" bIns="45707" anchor="ctr" anchorCtr="0">
            <a:noAutofit/>
          </a:bodyPr>
          <a:lstStyle/>
          <a:p>
            <a:pPr algn="just"/>
            <a:endParaRPr sz="8571">
              <a:solidFill>
                <a:schemeClr val="lt1"/>
              </a:solidFill>
              <a:latin typeface="Calibri"/>
              <a:ea typeface="Calibri"/>
              <a:cs typeface="Calibri"/>
              <a:sym typeface="Calibri"/>
            </a:endParaRPr>
          </a:p>
        </p:txBody>
      </p:sp>
      <p:sp>
        <p:nvSpPr>
          <p:cNvPr id="103" name="Shape 103"/>
          <p:cNvSpPr/>
          <p:nvPr/>
        </p:nvSpPr>
        <p:spPr>
          <a:xfrm>
            <a:off x="27383831" y="7065153"/>
            <a:ext cx="16343060" cy="25621689"/>
          </a:xfrm>
          <a:prstGeom prst="rect">
            <a:avLst/>
          </a:prstGeom>
          <a:solidFill>
            <a:schemeClr val="lt1"/>
          </a:solidFill>
          <a:ln w="38100" cap="flat" cmpd="sng">
            <a:solidFill>
              <a:srgbClr val="17365D"/>
            </a:solidFill>
            <a:prstDash val="solid"/>
            <a:round/>
            <a:headEnd type="none" w="med" len="med"/>
            <a:tailEnd type="none" w="med" len="med"/>
          </a:ln>
        </p:spPr>
        <p:txBody>
          <a:bodyPr lIns="91414" tIns="45707" rIns="91414" bIns="45707" anchor="ctr" anchorCtr="0">
            <a:noAutofit/>
          </a:bodyPr>
          <a:lstStyle/>
          <a:p>
            <a:pPr algn="ctr"/>
            <a:endParaRPr sz="8571">
              <a:solidFill>
                <a:schemeClr val="lt1"/>
              </a:solidFill>
              <a:latin typeface="Calibri"/>
              <a:ea typeface="Calibri"/>
              <a:cs typeface="Calibri"/>
              <a:sym typeface="Calibri"/>
            </a:endParaRPr>
          </a:p>
        </p:txBody>
      </p:sp>
      <p:sp>
        <p:nvSpPr>
          <p:cNvPr id="104" name="Shape 104"/>
          <p:cNvSpPr txBox="1"/>
          <p:nvPr/>
        </p:nvSpPr>
        <p:spPr>
          <a:xfrm>
            <a:off x="27369091" y="6321659"/>
            <a:ext cx="16357800" cy="750007"/>
          </a:xfrm>
          <a:prstGeom prst="rect">
            <a:avLst/>
          </a:prstGeom>
          <a:solidFill>
            <a:schemeClr val="dk2"/>
          </a:solidFill>
          <a:ln w="9525" cap="flat" cmpd="sng">
            <a:solidFill>
              <a:srgbClr val="17365D"/>
            </a:solidFill>
            <a:prstDash val="solid"/>
            <a:round/>
            <a:headEnd type="none" w="med" len="med"/>
            <a:tailEnd type="none" w="med" len="med"/>
          </a:ln>
        </p:spPr>
        <p:txBody>
          <a:bodyPr lIns="91414" tIns="45707" rIns="91414" bIns="45707" anchor="t" anchorCtr="0">
            <a:noAutofit/>
          </a:bodyPr>
          <a:lstStyle/>
          <a:p>
            <a:pPr algn="ctr">
              <a:buClr>
                <a:schemeClr val="dk1"/>
              </a:buClr>
              <a:buSzPct val="25000"/>
            </a:pPr>
            <a:r>
              <a:rPr lang="en-US" sz="3600" b="1" dirty="0">
                <a:solidFill>
                  <a:schemeClr val="lt1"/>
                </a:solidFill>
              </a:rPr>
              <a:t>LATENCY RESULTS</a:t>
            </a:r>
          </a:p>
          <a:p>
            <a:pPr algn="ctr"/>
            <a:endParaRPr sz="3086" dirty="0">
              <a:solidFill>
                <a:schemeClr val="lt1"/>
              </a:solidFill>
            </a:endParaRPr>
          </a:p>
        </p:txBody>
      </p:sp>
      <p:sp>
        <p:nvSpPr>
          <p:cNvPr id="110" name="Shape 110"/>
          <p:cNvSpPr/>
          <p:nvPr/>
        </p:nvSpPr>
        <p:spPr>
          <a:xfrm>
            <a:off x="1" y="-705684"/>
            <a:ext cx="184679" cy="1411356"/>
          </a:xfrm>
          <a:prstGeom prst="rect">
            <a:avLst/>
          </a:prstGeom>
          <a:noFill/>
          <a:ln>
            <a:noFill/>
          </a:ln>
        </p:spPr>
        <p:txBody>
          <a:bodyPr lIns="91414" tIns="45707" rIns="91414" bIns="45707" anchor="ctr" anchorCtr="0">
            <a:noAutofit/>
          </a:bodyPr>
          <a:lstStyle/>
          <a:p>
            <a:endParaRPr sz="8571">
              <a:solidFill>
                <a:schemeClr val="dk1"/>
              </a:solidFill>
              <a:latin typeface="Calibri"/>
              <a:ea typeface="Calibri"/>
              <a:cs typeface="Calibri"/>
              <a:sym typeface="Calibri"/>
            </a:endParaRPr>
          </a:p>
        </p:txBody>
      </p:sp>
      <p:sp>
        <p:nvSpPr>
          <p:cNvPr id="111" name="Shape 111"/>
          <p:cNvSpPr/>
          <p:nvPr/>
        </p:nvSpPr>
        <p:spPr>
          <a:xfrm>
            <a:off x="1" y="-705684"/>
            <a:ext cx="184679" cy="1411356"/>
          </a:xfrm>
          <a:prstGeom prst="rect">
            <a:avLst/>
          </a:prstGeom>
          <a:noFill/>
          <a:ln>
            <a:noFill/>
          </a:ln>
        </p:spPr>
        <p:txBody>
          <a:bodyPr lIns="91414" tIns="45707" rIns="91414" bIns="45707" anchor="ctr" anchorCtr="0">
            <a:noAutofit/>
          </a:bodyPr>
          <a:lstStyle/>
          <a:p>
            <a:endParaRPr sz="8571">
              <a:solidFill>
                <a:schemeClr val="dk1"/>
              </a:solidFill>
              <a:latin typeface="Calibri"/>
              <a:ea typeface="Calibri"/>
              <a:cs typeface="Calibri"/>
              <a:sym typeface="Calibri"/>
            </a:endParaRPr>
          </a:p>
        </p:txBody>
      </p:sp>
      <p:sp>
        <p:nvSpPr>
          <p:cNvPr id="112" name="Shape 112"/>
          <p:cNvSpPr/>
          <p:nvPr/>
        </p:nvSpPr>
        <p:spPr>
          <a:xfrm>
            <a:off x="1" y="-705684"/>
            <a:ext cx="184679" cy="1411356"/>
          </a:xfrm>
          <a:prstGeom prst="rect">
            <a:avLst/>
          </a:prstGeom>
          <a:noFill/>
          <a:ln>
            <a:noFill/>
          </a:ln>
        </p:spPr>
        <p:txBody>
          <a:bodyPr lIns="91414" tIns="45707" rIns="91414" bIns="45707" anchor="ctr" anchorCtr="0">
            <a:noAutofit/>
          </a:bodyPr>
          <a:lstStyle/>
          <a:p>
            <a:endParaRPr sz="8571">
              <a:solidFill>
                <a:schemeClr val="dk1"/>
              </a:solidFill>
              <a:latin typeface="Calibri"/>
              <a:ea typeface="Calibri"/>
              <a:cs typeface="Calibri"/>
              <a:sym typeface="Calibri"/>
            </a:endParaRPr>
          </a:p>
        </p:txBody>
      </p:sp>
      <p:sp>
        <p:nvSpPr>
          <p:cNvPr id="113" name="Shape 113"/>
          <p:cNvSpPr/>
          <p:nvPr/>
        </p:nvSpPr>
        <p:spPr>
          <a:xfrm>
            <a:off x="1" y="-705684"/>
            <a:ext cx="184679" cy="1411356"/>
          </a:xfrm>
          <a:prstGeom prst="rect">
            <a:avLst/>
          </a:prstGeom>
          <a:noFill/>
          <a:ln>
            <a:noFill/>
          </a:ln>
        </p:spPr>
        <p:txBody>
          <a:bodyPr lIns="91414" tIns="45707" rIns="91414" bIns="45707" anchor="ctr" anchorCtr="0">
            <a:noAutofit/>
          </a:bodyPr>
          <a:lstStyle/>
          <a:p>
            <a:endParaRPr sz="8571">
              <a:solidFill>
                <a:schemeClr val="dk1"/>
              </a:solidFill>
              <a:latin typeface="Calibri"/>
              <a:ea typeface="Calibri"/>
              <a:cs typeface="Calibri"/>
              <a:sym typeface="Calibri"/>
            </a:endParaRPr>
          </a:p>
        </p:txBody>
      </p:sp>
      <p:sp>
        <p:nvSpPr>
          <p:cNvPr id="115" name="Shape 115"/>
          <p:cNvSpPr txBox="1"/>
          <p:nvPr/>
        </p:nvSpPr>
        <p:spPr>
          <a:xfrm>
            <a:off x="11291748" y="6323584"/>
            <a:ext cx="15956618" cy="741570"/>
          </a:xfrm>
          <a:prstGeom prst="rect">
            <a:avLst/>
          </a:prstGeom>
          <a:solidFill>
            <a:schemeClr val="dk2"/>
          </a:solidFill>
          <a:ln w="9525" cap="flat" cmpd="sng">
            <a:solidFill>
              <a:srgbClr val="17365D"/>
            </a:solidFill>
            <a:prstDash val="solid"/>
            <a:round/>
            <a:headEnd type="none" w="med" len="med"/>
            <a:tailEnd type="none" w="med" len="med"/>
          </a:ln>
        </p:spPr>
        <p:txBody>
          <a:bodyPr lIns="91414" tIns="45707" rIns="91414" bIns="45707" anchor="t" anchorCtr="0">
            <a:noAutofit/>
          </a:bodyPr>
          <a:lstStyle/>
          <a:p>
            <a:pPr algn="ctr">
              <a:buSzPct val="25000"/>
            </a:pPr>
            <a:r>
              <a:rPr lang="en-US" sz="3600" b="1" dirty="0">
                <a:solidFill>
                  <a:schemeClr val="lt1"/>
                </a:solidFill>
              </a:rPr>
              <a:t>PROPOSED SOLUTION</a:t>
            </a:r>
          </a:p>
        </p:txBody>
      </p:sp>
      <p:sp>
        <p:nvSpPr>
          <p:cNvPr id="116" name="Shape 116"/>
          <p:cNvSpPr/>
          <p:nvPr/>
        </p:nvSpPr>
        <p:spPr>
          <a:xfrm>
            <a:off x="0" y="-705691"/>
            <a:ext cx="184711" cy="1411370"/>
          </a:xfrm>
          <a:prstGeom prst="rect">
            <a:avLst/>
          </a:prstGeom>
          <a:noFill/>
          <a:ln>
            <a:noFill/>
          </a:ln>
        </p:spPr>
        <p:txBody>
          <a:bodyPr lIns="91414" tIns="45707" rIns="91414" bIns="45707" anchor="ctr" anchorCtr="0">
            <a:noAutofit/>
          </a:bodyPr>
          <a:lstStyle/>
          <a:p>
            <a:endParaRPr sz="8571">
              <a:solidFill>
                <a:schemeClr val="dk1"/>
              </a:solidFill>
              <a:latin typeface="Calibri"/>
              <a:ea typeface="Calibri"/>
              <a:cs typeface="Calibri"/>
              <a:sym typeface="Calibri"/>
            </a:endParaRPr>
          </a:p>
        </p:txBody>
      </p:sp>
      <p:sp>
        <p:nvSpPr>
          <p:cNvPr id="120" name="Shape 120"/>
          <p:cNvSpPr txBox="1"/>
          <p:nvPr/>
        </p:nvSpPr>
        <p:spPr>
          <a:xfrm>
            <a:off x="96663" y="6323583"/>
            <a:ext cx="11007860" cy="729964"/>
          </a:xfrm>
          <a:prstGeom prst="rect">
            <a:avLst/>
          </a:prstGeom>
          <a:solidFill>
            <a:schemeClr val="dk2"/>
          </a:solidFill>
          <a:ln w="9525" cap="flat" cmpd="sng">
            <a:solidFill>
              <a:srgbClr val="17365D"/>
            </a:solidFill>
            <a:prstDash val="solid"/>
            <a:round/>
            <a:headEnd type="none" w="med" len="med"/>
            <a:tailEnd type="none" w="med" len="med"/>
          </a:ln>
        </p:spPr>
        <p:txBody>
          <a:bodyPr lIns="91414" tIns="45707" rIns="91414" bIns="45707" anchor="t" anchorCtr="0">
            <a:noAutofit/>
          </a:bodyPr>
          <a:lstStyle/>
          <a:p>
            <a:pPr algn="ctr">
              <a:buSzPct val="25000"/>
            </a:pPr>
            <a:r>
              <a:rPr lang="en-US" sz="3600" b="1" dirty="0">
                <a:solidFill>
                  <a:schemeClr val="lt1"/>
                </a:solidFill>
              </a:rPr>
              <a:t>INTRODUCTION</a:t>
            </a:r>
          </a:p>
        </p:txBody>
      </p:sp>
      <p:pic>
        <p:nvPicPr>
          <p:cNvPr id="4" name="Picture 3">
            <a:extLst>
              <a:ext uri="{FF2B5EF4-FFF2-40B4-BE49-F238E27FC236}">
                <a16:creationId xmlns:a16="http://schemas.microsoft.com/office/drawing/2014/main" id="{0A952D95-5DCC-7348-86FB-120EB1F001CD}"/>
              </a:ext>
            </a:extLst>
          </p:cNvPr>
          <p:cNvPicPr>
            <a:picLocks noChangeAspect="1"/>
          </p:cNvPicPr>
          <p:nvPr/>
        </p:nvPicPr>
        <p:blipFill>
          <a:blip r:embed="rId3"/>
          <a:stretch>
            <a:fillRect/>
          </a:stretch>
        </p:blipFill>
        <p:spPr>
          <a:xfrm>
            <a:off x="11495702" y="17404321"/>
            <a:ext cx="15569064" cy="8393563"/>
          </a:xfrm>
          <a:prstGeom prst="rect">
            <a:avLst/>
          </a:prstGeom>
        </p:spPr>
      </p:pic>
      <p:pic>
        <p:nvPicPr>
          <p:cNvPr id="1028" name="Picture 4" descr="Ceremonial Mark - Loyola Marymount University">
            <a:extLst>
              <a:ext uri="{FF2B5EF4-FFF2-40B4-BE49-F238E27FC236}">
                <a16:creationId xmlns:a16="http://schemas.microsoft.com/office/drawing/2014/main" id="{D13E61EF-C11B-0842-B006-82CBFF48852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54500" y1="21100" x2="60800" y2="22400"/>
                        <a14:foregroundMark x1="60800" y1="22400" x2="56200" y2="19100"/>
                        <a14:foregroundMark x1="56200" y1="19100" x2="47200" y2="18600"/>
                        <a14:foregroundMark x1="47200" y1="18600" x2="27800" y2="25500"/>
                        <a14:foregroundMark x1="27800" y1="25500" x2="22000" y2="42500"/>
                        <a14:foregroundMark x1="22000" y1="42500" x2="20400" y2="62900"/>
                        <a14:foregroundMark x1="20400" y1="62900" x2="22800" y2="68800"/>
                        <a14:foregroundMark x1="22800" y1="68800" x2="31600" y2="75100"/>
                        <a14:foregroundMark x1="31600" y1="75100" x2="46000" y2="79700"/>
                        <a14:foregroundMark x1="46000" y1="79700" x2="54600" y2="77900"/>
                        <a14:foregroundMark x1="54600" y1="77900" x2="58300" y2="75300"/>
                        <a14:foregroundMark x1="58300" y1="75300" x2="75100" y2="72500"/>
                        <a14:foregroundMark x1="75100" y1="72500" x2="82000" y2="47000"/>
                        <a14:foregroundMark x1="82000" y1="47000" x2="44400" y2="31900"/>
                        <a14:foregroundMark x1="44400" y1="31900" x2="28200" y2="40300"/>
                        <a14:foregroundMark x1="28200" y1="40300" x2="46800" y2="44000"/>
                        <a14:foregroundMark x1="46800" y1="44000" x2="60600" y2="40900"/>
                        <a14:foregroundMark x1="60600" y1="40900" x2="58800" y2="69400"/>
                        <a14:foregroundMark x1="58800" y1="69400" x2="65000" y2="46000"/>
                        <a14:foregroundMark x1="65000" y1="46000" x2="53400" y2="47300"/>
                        <a14:foregroundMark x1="53400" y1="47300" x2="39000" y2="56500"/>
                        <a14:foregroundMark x1="39000" y1="56500" x2="39300" y2="56300"/>
                        <a14:foregroundMark x1="15900" y1="46300" x2="18600" y2="49800"/>
                        <a14:foregroundMark x1="18600" y1="49800" x2="17200" y2="48300"/>
                        <a14:foregroundMark x1="34400" y1="32100" x2="45600" y2="30800"/>
                        <a14:foregroundMark x1="45600" y1="30800" x2="56700" y2="31100"/>
                        <a14:foregroundMark x1="56700" y1="31100" x2="60600" y2="30800"/>
                        <a14:foregroundMark x1="60600" y1="30800" x2="62500" y2="31100"/>
                        <a14:foregroundMark x1="28500" y1="43700" x2="29200" y2="56900"/>
                        <a14:foregroundMark x1="29200" y1="56900" x2="44100" y2="70400"/>
                        <a14:foregroundMark x1="44100" y1="70400" x2="45200" y2="71000"/>
                        <a14:foregroundMark x1="51700" y1="49900" x2="51700" y2="56100"/>
                        <a14:foregroundMark x1="51700" y1="56100" x2="50500" y2="59900"/>
                        <a14:foregroundMark x1="50500" y1="59900" x2="45800" y2="60700"/>
                        <a14:foregroundMark x1="45800" y1="60700" x2="41800" y2="59500"/>
                        <a14:foregroundMark x1="41800" y1="59500" x2="40900" y2="58600"/>
                        <a14:foregroundMark x1="57300" y1="57100" x2="52700" y2="62200"/>
                        <a14:foregroundMark x1="52700" y1="62200" x2="43200" y2="66300"/>
                        <a14:foregroundMark x1="66600" y1="25200" x2="70000" y2="26700"/>
                        <a14:foregroundMark x1="70000" y1="26700" x2="73400" y2="30300"/>
                        <a14:foregroundMark x1="73400" y1="30300" x2="79200" y2="45100"/>
                        <a14:foregroundMark x1="79200" y1="45100" x2="79400" y2="39600"/>
                        <a14:foregroundMark x1="79400" y1="39600" x2="76100" y2="33400"/>
                        <a14:foregroundMark x1="72200" y1="69200" x2="52100" y2="80700"/>
                        <a14:foregroundMark x1="52100" y1="80700" x2="56500" y2="81800"/>
                        <a14:foregroundMark x1="56500" y1="81800" x2="62000" y2="80500"/>
                        <a14:foregroundMark x1="62000" y1="80500" x2="65800" y2="77800"/>
                        <a14:foregroundMark x1="65800" y1="77800" x2="66300" y2="76100"/>
                        <a14:foregroundMark x1="26500" y1="44200" x2="24000" y2="40900"/>
                        <a14:foregroundMark x1="24000" y1="40900" x2="23900" y2="40600"/>
                        <a14:foregroundMark x1="63200" y1="36800" x2="61500" y2="27200"/>
                        <a14:foregroundMark x1="61500" y1="27200" x2="60700" y2="25400"/>
                        <a14:foregroundMark x1="54500" y1="27800" x2="50900" y2="25600"/>
                        <a14:foregroundMark x1="50900" y1="25600" x2="46900" y2="24700"/>
                        <a14:foregroundMark x1="46900" y1="24700" x2="38000" y2="26700"/>
                        <a14:foregroundMark x1="38000" y1="26700" x2="34700" y2="28800"/>
                        <a14:foregroundMark x1="34700" y1="28800" x2="33900" y2="30100"/>
                        <a14:foregroundMark x1="24100" y1="41900" x2="23000" y2="48100"/>
                        <a14:foregroundMark x1="23000" y1="48100" x2="23800" y2="52600"/>
                        <a14:foregroundMark x1="23800" y1="52600" x2="33200" y2="71000"/>
                        <a14:foregroundMark x1="33200" y1="71000" x2="38600" y2="72400"/>
                        <a14:foregroundMark x1="38600" y1="72400" x2="41300" y2="75100"/>
                        <a14:foregroundMark x1="41300" y1="75100" x2="46000" y2="75600"/>
                        <a14:foregroundMark x1="46000" y1="75600" x2="50300" y2="74300"/>
                        <a14:foregroundMark x1="50300" y1="74300" x2="54700" y2="75600"/>
                        <a14:foregroundMark x1="54700" y1="75600" x2="59700" y2="74700"/>
                        <a14:foregroundMark x1="59700" y1="74700" x2="62700" y2="72100"/>
                        <a14:foregroundMark x1="62700" y1="72100" x2="67700" y2="70000"/>
                        <a14:foregroundMark x1="67700" y1="70000" x2="70800" y2="67100"/>
                        <a14:foregroundMark x1="70800" y1="67100" x2="72700" y2="62500"/>
                        <a14:foregroundMark x1="72700" y1="62500" x2="75800" y2="59700"/>
                        <a14:foregroundMark x1="75800" y1="59700" x2="74400" y2="54300"/>
                        <a14:foregroundMark x1="74400" y1="54300" x2="77000" y2="51500"/>
                        <a14:foregroundMark x1="77000" y1="51500" x2="76900" y2="49400"/>
                      </a14:backgroundRemoval>
                    </a14:imgEffect>
                  </a14:imgLayer>
                </a14:imgProps>
              </a:ext>
              <a:ext uri="{28A0092B-C50C-407E-A947-70E740481C1C}">
                <a14:useLocalDpi xmlns:a14="http://schemas.microsoft.com/office/drawing/2010/main" val="0"/>
              </a:ext>
            </a:extLst>
          </a:blip>
          <a:srcRect l="12057" t="12580" r="12343" b="12335"/>
          <a:stretch/>
        </p:blipFill>
        <p:spPr bwMode="auto">
          <a:xfrm>
            <a:off x="495827" y="1267028"/>
            <a:ext cx="4448403" cy="44181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9E452D-1E52-C04B-8A5C-611F45EF08C8}"/>
              </a:ext>
            </a:extLst>
          </p:cNvPr>
          <p:cNvSpPr txBox="1"/>
          <p:nvPr/>
        </p:nvSpPr>
        <p:spPr>
          <a:xfrm>
            <a:off x="11495702" y="7391754"/>
            <a:ext cx="15569065" cy="2369880"/>
          </a:xfrm>
          <a:prstGeom prst="rect">
            <a:avLst/>
          </a:prstGeom>
          <a:noFill/>
        </p:spPr>
        <p:txBody>
          <a:bodyPr wrap="square" lIns="91440" tIns="45720" rIns="91440" bIns="45720" rtlCol="0" anchor="t">
            <a:spAutoFit/>
          </a:bodyPr>
          <a:lstStyle/>
          <a:p>
            <a:pPr algn="just"/>
            <a:r>
              <a:rPr lang="en-US" sz="3400" dirty="0"/>
              <a:t>An affordable dynamic </a:t>
            </a:r>
            <a:r>
              <a:rPr lang="en-US" sz="3400"/>
              <a:t>FSOC system </a:t>
            </a:r>
            <a:r>
              <a:rPr lang="en-US" sz="3400" dirty="0"/>
              <a:t>was designed using commercial off-the-shelf products and widely accepted standards, allowing for hobbyist and personal use. This type of system would expand utility to smaller units and allow for the sharing of data with more components.</a:t>
            </a:r>
            <a:endParaRPr lang="en-US" sz="3400" dirty="0">
              <a:solidFill>
                <a:schemeClr val="dk1"/>
              </a:solidFill>
              <a:latin typeface="Calibri"/>
              <a:ea typeface="Calibri"/>
              <a:cs typeface="Calibri"/>
            </a:endParaRPr>
          </a:p>
          <a:p>
            <a:pPr algn="just"/>
            <a:endParaRPr lang="en-US" dirty="0"/>
          </a:p>
        </p:txBody>
      </p:sp>
      <p:sp>
        <p:nvSpPr>
          <p:cNvPr id="10" name="TextBox 9">
            <a:extLst>
              <a:ext uri="{FF2B5EF4-FFF2-40B4-BE49-F238E27FC236}">
                <a16:creationId xmlns:a16="http://schemas.microsoft.com/office/drawing/2014/main" id="{792A8DF6-7271-994B-9DCC-088941865FC4}"/>
              </a:ext>
            </a:extLst>
          </p:cNvPr>
          <p:cNvSpPr txBox="1"/>
          <p:nvPr/>
        </p:nvSpPr>
        <p:spPr>
          <a:xfrm>
            <a:off x="265279" y="7375478"/>
            <a:ext cx="10650537" cy="3754874"/>
          </a:xfrm>
          <a:prstGeom prst="rect">
            <a:avLst/>
          </a:prstGeom>
          <a:noFill/>
        </p:spPr>
        <p:txBody>
          <a:bodyPr wrap="square" lIns="91440" tIns="45720" rIns="91440" bIns="45720" rtlCol="0" anchor="t">
            <a:spAutoFit/>
          </a:bodyPr>
          <a:lstStyle/>
          <a:p>
            <a:pPr algn="just"/>
            <a:r>
              <a:rPr lang="en-US" sz="3400" dirty="0"/>
              <a:t>An affordable dynamic free-space optical communication (FSOC) system is required for the creation of ad-hoc networks. The Marine Infrared Communication Repeater with Optical Propagation (MICROP) system developed creates a proof of concept for dynamic FSOC systems. It uses a visible aiming laser and a small-factor form pluggable (SFP).</a:t>
            </a:r>
            <a:endParaRPr lang="en-US" dirty="0"/>
          </a:p>
        </p:txBody>
      </p:sp>
      <p:graphicFrame>
        <p:nvGraphicFramePr>
          <p:cNvPr id="11" name="Table 10">
            <a:extLst>
              <a:ext uri="{FF2B5EF4-FFF2-40B4-BE49-F238E27FC236}">
                <a16:creationId xmlns:a16="http://schemas.microsoft.com/office/drawing/2014/main" id="{FCAA0499-851F-988B-379B-E71AC94BF298}"/>
              </a:ext>
            </a:extLst>
          </p:cNvPr>
          <p:cNvGraphicFramePr>
            <a:graphicFrameLocks noGrp="1"/>
          </p:cNvGraphicFramePr>
          <p:nvPr>
            <p:extLst>
              <p:ext uri="{D42A27DB-BD31-4B8C-83A1-F6EECF244321}">
                <p14:modId xmlns:p14="http://schemas.microsoft.com/office/powerpoint/2010/main" val="449290565"/>
              </p:ext>
            </p:extLst>
          </p:nvPr>
        </p:nvGraphicFramePr>
        <p:xfrm>
          <a:off x="27679024" y="29277839"/>
          <a:ext cx="8645217" cy="3200400"/>
        </p:xfrm>
        <a:graphic>
          <a:graphicData uri="http://schemas.openxmlformats.org/drawingml/2006/table">
            <a:tbl>
              <a:tblPr firstRow="1" bandRow="1">
                <a:tableStyleId>{74C1A8A3-306A-4EB7-A6B1-4F7E0EB9C5D6}</a:tableStyleId>
              </a:tblPr>
              <a:tblGrid>
                <a:gridCol w="2071380">
                  <a:extLst>
                    <a:ext uri="{9D8B030D-6E8A-4147-A177-3AD203B41FA5}">
                      <a16:colId xmlns:a16="http://schemas.microsoft.com/office/drawing/2014/main" val="3880903022"/>
                    </a:ext>
                  </a:extLst>
                </a:gridCol>
                <a:gridCol w="1959747">
                  <a:extLst>
                    <a:ext uri="{9D8B030D-6E8A-4147-A177-3AD203B41FA5}">
                      <a16:colId xmlns:a16="http://schemas.microsoft.com/office/drawing/2014/main" val="74768752"/>
                    </a:ext>
                  </a:extLst>
                </a:gridCol>
                <a:gridCol w="2555113">
                  <a:extLst>
                    <a:ext uri="{9D8B030D-6E8A-4147-A177-3AD203B41FA5}">
                      <a16:colId xmlns:a16="http://schemas.microsoft.com/office/drawing/2014/main" val="1530155168"/>
                    </a:ext>
                  </a:extLst>
                </a:gridCol>
                <a:gridCol w="2058977">
                  <a:extLst>
                    <a:ext uri="{9D8B030D-6E8A-4147-A177-3AD203B41FA5}">
                      <a16:colId xmlns:a16="http://schemas.microsoft.com/office/drawing/2014/main" val="3291066525"/>
                    </a:ext>
                  </a:extLst>
                </a:gridCol>
              </a:tblGrid>
              <a:tr h="706322">
                <a:tc>
                  <a:txBody>
                    <a:bodyPr/>
                    <a:lstStyle/>
                    <a:p>
                      <a:pPr algn="ctr" fontAlgn="base"/>
                      <a:r>
                        <a:rPr lang="en-US" sz="2000">
                          <a:effectLst/>
                        </a:rPr>
                        <a:t>Testing Setup ​</a:t>
                      </a:r>
                      <a:endParaRPr lang="en-US" sz="2000" b="1" i="0">
                        <a:solidFill>
                          <a:srgbClr val="FFFFFF"/>
                        </a:solidFill>
                        <a:effectLst/>
                      </a:endParaRPr>
                    </a:p>
                  </a:txBody>
                  <a:tcPr anchor="ctr">
                    <a:solidFill>
                      <a:srgbClr val="AB0C2F"/>
                    </a:solidFill>
                  </a:tcPr>
                </a:tc>
                <a:tc>
                  <a:txBody>
                    <a:bodyPr/>
                    <a:lstStyle/>
                    <a:p>
                      <a:pPr algn="ctr" fontAlgn="base"/>
                      <a:r>
                        <a:rPr lang="en-US" sz="2000">
                          <a:effectLst/>
                        </a:rPr>
                        <a:t>Bidirectional Bit Error​ Rate</a:t>
                      </a:r>
                      <a:endParaRPr lang="en-US" sz="2000" b="1" i="0">
                        <a:solidFill>
                          <a:srgbClr val="FFFFFF"/>
                        </a:solidFill>
                        <a:effectLst/>
                      </a:endParaRPr>
                    </a:p>
                  </a:txBody>
                  <a:tcPr anchor="ctr">
                    <a:solidFill>
                      <a:srgbClr val="AB0C2F"/>
                    </a:solidFill>
                  </a:tcPr>
                </a:tc>
                <a:tc>
                  <a:txBody>
                    <a:bodyPr/>
                    <a:lstStyle/>
                    <a:p>
                      <a:pPr algn="ctr" fontAlgn="base"/>
                      <a:r>
                        <a:rPr lang="en-US" sz="2000">
                          <a:effectLst/>
                        </a:rPr>
                        <a:t>Parallel Bidirectional Bit Error Rate ​</a:t>
                      </a:r>
                      <a:endParaRPr lang="en-US" sz="2000" b="1" i="0">
                        <a:solidFill>
                          <a:srgbClr val="FFFFFF"/>
                        </a:solidFill>
                        <a:effectLst/>
                      </a:endParaRPr>
                    </a:p>
                  </a:txBody>
                  <a:tcPr anchor="ctr">
                    <a:solidFill>
                      <a:srgbClr val="AB0C2F"/>
                    </a:solidFill>
                  </a:tcPr>
                </a:tc>
                <a:tc>
                  <a:txBody>
                    <a:bodyPr/>
                    <a:lstStyle/>
                    <a:p>
                      <a:pPr algn="ctr" fontAlgn="base"/>
                      <a:r>
                        <a:rPr lang="en-US" sz="2000">
                          <a:effectLst/>
                        </a:rPr>
                        <a:t>Unidirectional Bit Error ​ Rate</a:t>
                      </a:r>
                      <a:endParaRPr lang="en-US" sz="2000" b="1" i="0">
                        <a:solidFill>
                          <a:srgbClr val="FFFFFF"/>
                        </a:solidFill>
                        <a:effectLst/>
                      </a:endParaRPr>
                    </a:p>
                  </a:txBody>
                  <a:tcPr anchor="ctr">
                    <a:solidFill>
                      <a:srgbClr val="AB0C2F"/>
                    </a:solidFill>
                  </a:tcPr>
                </a:tc>
                <a:extLst>
                  <a:ext uri="{0D108BD9-81ED-4DB2-BD59-A6C34878D82A}">
                    <a16:rowId xmlns:a16="http://schemas.microsoft.com/office/drawing/2014/main" val="854723865"/>
                  </a:ext>
                </a:extLst>
              </a:tr>
              <a:tr h="492285">
                <a:tc>
                  <a:txBody>
                    <a:bodyPr/>
                    <a:lstStyle/>
                    <a:p>
                      <a:pPr algn="ctr" fontAlgn="base"/>
                      <a:r>
                        <a:rPr lang="en-US" sz="2000">
                          <a:effectLst/>
                        </a:rPr>
                        <a:t>Hardware-in-the-loop fiber ​</a:t>
                      </a:r>
                      <a:endParaRPr lang="en-US" sz="2000" b="0" i="0">
                        <a:solidFill>
                          <a:srgbClr val="000000"/>
                        </a:solidFill>
                        <a:effectLst/>
                      </a:endParaRPr>
                    </a:p>
                  </a:txBody>
                  <a:tcPr anchor="ctr"/>
                </a:tc>
                <a:tc>
                  <a:txBody>
                    <a:bodyPr/>
                    <a:lstStyle/>
                    <a:p>
                      <a:pPr algn="ctr" fontAlgn="base"/>
                      <a:r>
                        <a:rPr lang="en-US" sz="2000">
                          <a:effectLst/>
                        </a:rPr>
                        <a:t>4.24E-08 ​</a:t>
                      </a:r>
                      <a:endParaRPr lang="en-US" sz="2000" b="0" i="0">
                        <a:solidFill>
                          <a:srgbClr val="000000"/>
                        </a:solidFill>
                        <a:effectLst/>
                      </a:endParaRPr>
                    </a:p>
                  </a:txBody>
                  <a:tcPr anchor="ctr"/>
                </a:tc>
                <a:tc>
                  <a:txBody>
                    <a:bodyPr/>
                    <a:lstStyle/>
                    <a:p>
                      <a:pPr algn="ctr" fontAlgn="base"/>
                      <a:r>
                        <a:rPr lang="en-US" sz="2000">
                          <a:effectLst/>
                        </a:rPr>
                        <a:t>2.18E-07 ​</a:t>
                      </a:r>
                      <a:endParaRPr lang="en-US" sz="2000" b="0" i="0">
                        <a:solidFill>
                          <a:srgbClr val="000000"/>
                        </a:solidFill>
                        <a:effectLst/>
                      </a:endParaRPr>
                    </a:p>
                  </a:txBody>
                  <a:tcPr anchor="ctr"/>
                </a:tc>
                <a:tc>
                  <a:txBody>
                    <a:bodyPr/>
                    <a:lstStyle/>
                    <a:p>
                      <a:pPr algn="ctr" fontAlgn="base"/>
                      <a:r>
                        <a:rPr lang="en-US" sz="2000">
                          <a:effectLst/>
                        </a:rPr>
                        <a:t>6.99E-08 ​</a:t>
                      </a:r>
                      <a:endParaRPr lang="en-US" sz="2000" b="0" i="0">
                        <a:solidFill>
                          <a:srgbClr val="000000"/>
                        </a:solidFill>
                        <a:effectLst/>
                      </a:endParaRPr>
                    </a:p>
                  </a:txBody>
                  <a:tcPr anchor="ctr"/>
                </a:tc>
                <a:extLst>
                  <a:ext uri="{0D108BD9-81ED-4DB2-BD59-A6C34878D82A}">
                    <a16:rowId xmlns:a16="http://schemas.microsoft.com/office/drawing/2014/main" val="3949503630"/>
                  </a:ext>
                </a:extLst>
              </a:tr>
              <a:tr h="278248">
                <a:tc>
                  <a:txBody>
                    <a:bodyPr/>
                    <a:lstStyle/>
                    <a:p>
                      <a:pPr algn="ctr" fontAlgn="base"/>
                      <a:r>
                        <a:rPr lang="en-US" sz="2000">
                          <a:effectLst/>
                        </a:rPr>
                        <a:t>Ethernet only ​</a:t>
                      </a:r>
                      <a:endParaRPr lang="en-US" sz="2000" b="0" i="0">
                        <a:solidFill>
                          <a:srgbClr val="000000"/>
                        </a:solidFill>
                        <a:effectLst/>
                      </a:endParaRPr>
                    </a:p>
                  </a:txBody>
                  <a:tcPr anchor="ctr"/>
                </a:tc>
                <a:tc>
                  <a:txBody>
                    <a:bodyPr/>
                    <a:lstStyle/>
                    <a:p>
                      <a:pPr algn="ctr" fontAlgn="base"/>
                      <a:r>
                        <a:rPr lang="en-US" sz="2000">
                          <a:effectLst/>
                        </a:rPr>
                        <a:t>1.08E-07 ​</a:t>
                      </a:r>
                      <a:endParaRPr lang="en-US" sz="2000" b="0" i="0">
                        <a:solidFill>
                          <a:srgbClr val="000000"/>
                        </a:solidFill>
                        <a:effectLst/>
                      </a:endParaRPr>
                    </a:p>
                  </a:txBody>
                  <a:tcPr anchor="ctr"/>
                </a:tc>
                <a:tc>
                  <a:txBody>
                    <a:bodyPr/>
                    <a:lstStyle/>
                    <a:p>
                      <a:pPr algn="ctr" fontAlgn="base"/>
                      <a:r>
                        <a:rPr lang="en-US" sz="2000">
                          <a:effectLst/>
                        </a:rPr>
                        <a:t>2.46E-07 ​</a:t>
                      </a:r>
                      <a:endParaRPr lang="en-US" sz="2000" b="0" i="0">
                        <a:solidFill>
                          <a:srgbClr val="000000"/>
                        </a:solidFill>
                        <a:effectLst/>
                      </a:endParaRPr>
                    </a:p>
                  </a:txBody>
                  <a:tcPr anchor="ctr"/>
                </a:tc>
                <a:tc>
                  <a:txBody>
                    <a:bodyPr/>
                    <a:lstStyle/>
                    <a:p>
                      <a:pPr algn="ctr" fontAlgn="base"/>
                      <a:r>
                        <a:rPr lang="en-US" sz="2000">
                          <a:effectLst/>
                        </a:rPr>
                        <a:t>7.26E-08 ​</a:t>
                      </a:r>
                      <a:endParaRPr lang="en-US" sz="2000" b="0" i="0">
                        <a:solidFill>
                          <a:srgbClr val="000000"/>
                        </a:solidFill>
                        <a:effectLst/>
                      </a:endParaRPr>
                    </a:p>
                  </a:txBody>
                  <a:tcPr anchor="ctr"/>
                </a:tc>
                <a:extLst>
                  <a:ext uri="{0D108BD9-81ED-4DB2-BD59-A6C34878D82A}">
                    <a16:rowId xmlns:a16="http://schemas.microsoft.com/office/drawing/2014/main" val="503317573"/>
                  </a:ext>
                </a:extLst>
              </a:tr>
              <a:tr h="278248">
                <a:tc>
                  <a:txBody>
                    <a:bodyPr/>
                    <a:lstStyle/>
                    <a:p>
                      <a:pPr algn="ctr" fontAlgn="base"/>
                      <a:r>
                        <a:rPr lang="en-US" sz="2000">
                          <a:effectLst/>
                        </a:rPr>
                        <a:t>Shared port ​</a:t>
                      </a:r>
                      <a:endParaRPr lang="en-US" sz="2000" b="0" i="0">
                        <a:solidFill>
                          <a:srgbClr val="000000"/>
                        </a:solidFill>
                        <a:effectLst/>
                      </a:endParaRPr>
                    </a:p>
                  </a:txBody>
                  <a:tcPr anchor="ctr"/>
                </a:tc>
                <a:tc>
                  <a:txBody>
                    <a:bodyPr/>
                    <a:lstStyle/>
                    <a:p>
                      <a:pPr algn="ctr" fontAlgn="base"/>
                      <a:r>
                        <a:rPr lang="en-US" sz="2000">
                          <a:effectLst/>
                        </a:rPr>
                        <a:t>5.39E-06 ​</a:t>
                      </a:r>
                      <a:endParaRPr lang="en-US" sz="2000" b="0" i="0">
                        <a:solidFill>
                          <a:srgbClr val="000000"/>
                        </a:solidFill>
                        <a:effectLst/>
                      </a:endParaRPr>
                    </a:p>
                  </a:txBody>
                  <a:tcPr anchor="ctr"/>
                </a:tc>
                <a:tc>
                  <a:txBody>
                    <a:bodyPr/>
                    <a:lstStyle/>
                    <a:p>
                      <a:pPr algn="ctr" fontAlgn="base"/>
                      <a:r>
                        <a:rPr lang="en-US" sz="2000">
                          <a:effectLst/>
                        </a:rPr>
                        <a:t>2.78E-06 ​</a:t>
                      </a:r>
                      <a:endParaRPr lang="en-US" sz="2000" b="0" i="0">
                        <a:solidFill>
                          <a:srgbClr val="000000"/>
                        </a:solidFill>
                        <a:effectLst/>
                      </a:endParaRPr>
                    </a:p>
                  </a:txBody>
                  <a:tcPr anchor="ctr"/>
                </a:tc>
                <a:tc>
                  <a:txBody>
                    <a:bodyPr/>
                    <a:lstStyle/>
                    <a:p>
                      <a:pPr algn="ctr" fontAlgn="base"/>
                      <a:r>
                        <a:rPr lang="en-US" sz="2000">
                          <a:effectLst/>
                        </a:rPr>
                        <a:t>5.34E-06 ​</a:t>
                      </a:r>
                      <a:endParaRPr lang="en-US" sz="2000" b="0" i="0">
                        <a:solidFill>
                          <a:srgbClr val="000000"/>
                        </a:solidFill>
                        <a:effectLst/>
                      </a:endParaRPr>
                    </a:p>
                  </a:txBody>
                  <a:tcPr anchor="ctr"/>
                </a:tc>
                <a:extLst>
                  <a:ext uri="{0D108BD9-81ED-4DB2-BD59-A6C34878D82A}">
                    <a16:rowId xmlns:a16="http://schemas.microsoft.com/office/drawing/2014/main" val="1895799524"/>
                  </a:ext>
                </a:extLst>
              </a:tr>
              <a:tr h="492285">
                <a:tc>
                  <a:txBody>
                    <a:bodyPr/>
                    <a:lstStyle/>
                    <a:p>
                      <a:pPr algn="ctr" fontAlgn="base"/>
                      <a:r>
                        <a:rPr lang="en-US" sz="2000">
                          <a:effectLst/>
                        </a:rPr>
                        <a:t>Shared network adapter</a:t>
                      </a:r>
                      <a:endParaRPr lang="en-US" sz="2000" b="0" i="0">
                        <a:solidFill>
                          <a:srgbClr val="000000"/>
                        </a:solidFill>
                        <a:effectLst/>
                      </a:endParaRPr>
                    </a:p>
                  </a:txBody>
                  <a:tcPr anchor="ctr"/>
                </a:tc>
                <a:tc>
                  <a:txBody>
                    <a:bodyPr/>
                    <a:lstStyle/>
                    <a:p>
                      <a:pPr algn="ctr" fontAlgn="base"/>
                      <a:r>
                        <a:rPr lang="en-US" sz="2000">
                          <a:effectLst/>
                        </a:rPr>
                        <a:t>5.53E-06 ​</a:t>
                      </a:r>
                      <a:endParaRPr lang="en-US" sz="2000" b="0" i="0">
                        <a:solidFill>
                          <a:srgbClr val="000000"/>
                        </a:solidFill>
                        <a:effectLst/>
                      </a:endParaRPr>
                    </a:p>
                  </a:txBody>
                  <a:tcPr anchor="ctr"/>
                </a:tc>
                <a:tc>
                  <a:txBody>
                    <a:bodyPr/>
                    <a:lstStyle/>
                    <a:p>
                      <a:pPr algn="ctr" fontAlgn="base"/>
                      <a:r>
                        <a:rPr lang="en-US" sz="2000">
                          <a:effectLst/>
                        </a:rPr>
                        <a:t>2.55E-06 ​</a:t>
                      </a:r>
                      <a:endParaRPr lang="en-US" sz="2000" b="0" i="0">
                        <a:solidFill>
                          <a:srgbClr val="000000"/>
                        </a:solidFill>
                        <a:effectLst/>
                      </a:endParaRPr>
                    </a:p>
                  </a:txBody>
                  <a:tcPr anchor="ctr"/>
                </a:tc>
                <a:tc>
                  <a:txBody>
                    <a:bodyPr/>
                    <a:lstStyle/>
                    <a:p>
                      <a:pPr algn="ctr" fontAlgn="base"/>
                      <a:r>
                        <a:rPr lang="en-US" sz="2000">
                          <a:effectLst/>
                        </a:rPr>
                        <a:t>5.49E-06 ​</a:t>
                      </a:r>
                      <a:endParaRPr lang="en-US" sz="2000" b="0" i="0">
                        <a:solidFill>
                          <a:srgbClr val="000000"/>
                        </a:solidFill>
                        <a:effectLst/>
                      </a:endParaRPr>
                    </a:p>
                  </a:txBody>
                  <a:tcPr anchor="ctr"/>
                </a:tc>
                <a:extLst>
                  <a:ext uri="{0D108BD9-81ED-4DB2-BD59-A6C34878D82A}">
                    <a16:rowId xmlns:a16="http://schemas.microsoft.com/office/drawing/2014/main" val="1659145637"/>
                  </a:ext>
                </a:extLst>
              </a:tr>
            </a:tbl>
          </a:graphicData>
        </a:graphic>
      </p:graphicFrame>
      <p:graphicFrame>
        <p:nvGraphicFramePr>
          <p:cNvPr id="18" name="Table 17">
            <a:extLst>
              <a:ext uri="{FF2B5EF4-FFF2-40B4-BE49-F238E27FC236}">
                <a16:creationId xmlns:a16="http://schemas.microsoft.com/office/drawing/2014/main" id="{99287D91-C363-A9B3-FDBC-011D91706CA5}"/>
              </a:ext>
            </a:extLst>
          </p:cNvPr>
          <p:cNvGraphicFramePr>
            <a:graphicFrameLocks noGrp="1"/>
          </p:cNvGraphicFramePr>
          <p:nvPr>
            <p:extLst>
              <p:ext uri="{D42A27DB-BD31-4B8C-83A1-F6EECF244321}">
                <p14:modId xmlns:p14="http://schemas.microsoft.com/office/powerpoint/2010/main" val="1622519086"/>
              </p:ext>
            </p:extLst>
          </p:nvPr>
        </p:nvGraphicFramePr>
        <p:xfrm>
          <a:off x="37119931" y="7679476"/>
          <a:ext cx="5839126" cy="4140079"/>
        </p:xfrm>
        <a:graphic>
          <a:graphicData uri="http://schemas.openxmlformats.org/drawingml/2006/table">
            <a:tbl>
              <a:tblPr firstRow="1" bandRow="1">
                <a:tableStyleId>{85BE263C-DBD7-4A20-BB59-AAB30ACAA65A}</a:tableStyleId>
              </a:tblPr>
              <a:tblGrid>
                <a:gridCol w="3395357">
                  <a:extLst>
                    <a:ext uri="{9D8B030D-6E8A-4147-A177-3AD203B41FA5}">
                      <a16:colId xmlns:a16="http://schemas.microsoft.com/office/drawing/2014/main" val="3982444819"/>
                    </a:ext>
                  </a:extLst>
                </a:gridCol>
                <a:gridCol w="2443769">
                  <a:extLst>
                    <a:ext uri="{9D8B030D-6E8A-4147-A177-3AD203B41FA5}">
                      <a16:colId xmlns:a16="http://schemas.microsoft.com/office/drawing/2014/main" val="1060060412"/>
                    </a:ext>
                  </a:extLst>
                </a:gridCol>
              </a:tblGrid>
              <a:tr h="711988">
                <a:tc>
                  <a:txBody>
                    <a:bodyPr/>
                    <a:lstStyle/>
                    <a:p>
                      <a:pPr algn="ctr" fontAlgn="base"/>
                      <a:r>
                        <a:rPr lang="en-US" sz="2400" b="1">
                          <a:solidFill>
                            <a:srgbClr val="FFFFFF"/>
                          </a:solidFill>
                          <a:effectLst/>
                        </a:rPr>
                        <a:t>Average Latency Test</a:t>
                      </a:r>
                    </a:p>
                  </a:txBody>
                  <a:tcPr anchor="ctr">
                    <a:solidFill>
                      <a:srgbClr val="AB0C2F"/>
                    </a:solidFill>
                  </a:tcPr>
                </a:tc>
                <a:tc>
                  <a:txBody>
                    <a:bodyPr/>
                    <a:lstStyle/>
                    <a:p>
                      <a:pPr lvl="0" algn="ctr">
                        <a:buNone/>
                      </a:pPr>
                      <a:r>
                        <a:rPr lang="en-US" sz="2400">
                          <a:effectLst/>
                        </a:rPr>
                        <a:t>Latency (</a:t>
                      </a:r>
                      <a:r>
                        <a:rPr lang="en-US" sz="2400" err="1">
                          <a:effectLst/>
                        </a:rPr>
                        <a:t>ms</a:t>
                      </a:r>
                      <a:r>
                        <a:rPr lang="en-US" sz="2400">
                          <a:effectLst/>
                        </a:rPr>
                        <a:t>)​</a:t>
                      </a:r>
                      <a:endParaRPr lang="en-US" sz="2400" b="1">
                        <a:solidFill>
                          <a:srgbClr val="FFFFFF"/>
                        </a:solidFill>
                        <a:effectLst/>
                      </a:endParaRPr>
                    </a:p>
                  </a:txBody>
                  <a:tcPr anchor="ctr">
                    <a:solidFill>
                      <a:srgbClr val="AB0C2F"/>
                    </a:solidFill>
                  </a:tcPr>
                </a:tc>
                <a:extLst>
                  <a:ext uri="{0D108BD9-81ED-4DB2-BD59-A6C34878D82A}">
                    <a16:rowId xmlns:a16="http://schemas.microsoft.com/office/drawing/2014/main" val="3488851817"/>
                  </a:ext>
                </a:extLst>
              </a:tr>
              <a:tr h="711988">
                <a:tc>
                  <a:txBody>
                    <a:bodyPr/>
                    <a:lstStyle/>
                    <a:p>
                      <a:pPr algn="ctr" fontAlgn="base"/>
                      <a:r>
                        <a:rPr lang="en-US" sz="2400">
                          <a:effectLst/>
                        </a:rPr>
                        <a:t>Control Unidirectional​</a:t>
                      </a:r>
                    </a:p>
                  </a:txBody>
                  <a:tcPr anchor="ctr"/>
                </a:tc>
                <a:tc>
                  <a:txBody>
                    <a:bodyPr/>
                    <a:lstStyle/>
                    <a:p>
                      <a:pPr algn="ctr" fontAlgn="base"/>
                      <a:r>
                        <a:rPr lang="en-US" sz="2400">
                          <a:effectLst/>
                        </a:rPr>
                        <a:t>1.30​</a:t>
                      </a:r>
                    </a:p>
                  </a:txBody>
                  <a:tcPr anchor="ctr"/>
                </a:tc>
                <a:extLst>
                  <a:ext uri="{0D108BD9-81ED-4DB2-BD59-A6C34878D82A}">
                    <a16:rowId xmlns:a16="http://schemas.microsoft.com/office/drawing/2014/main" val="2047209634"/>
                  </a:ext>
                </a:extLst>
              </a:tr>
              <a:tr h="711988">
                <a:tc>
                  <a:txBody>
                    <a:bodyPr/>
                    <a:lstStyle/>
                    <a:p>
                      <a:pPr algn="ctr" fontAlgn="base"/>
                      <a:r>
                        <a:rPr lang="en-US" sz="2400">
                          <a:effectLst/>
                        </a:rPr>
                        <a:t>Control Bidirectional​</a:t>
                      </a:r>
                    </a:p>
                  </a:txBody>
                  <a:tcPr anchor="ctr"/>
                </a:tc>
                <a:tc>
                  <a:txBody>
                    <a:bodyPr/>
                    <a:lstStyle/>
                    <a:p>
                      <a:pPr algn="ctr" fontAlgn="base"/>
                      <a:r>
                        <a:rPr lang="en-US" sz="2400">
                          <a:effectLst/>
                        </a:rPr>
                        <a:t>1.62​</a:t>
                      </a:r>
                    </a:p>
                  </a:txBody>
                  <a:tcPr anchor="ctr"/>
                </a:tc>
                <a:extLst>
                  <a:ext uri="{0D108BD9-81ED-4DB2-BD59-A6C34878D82A}">
                    <a16:rowId xmlns:a16="http://schemas.microsoft.com/office/drawing/2014/main" val="3601098593"/>
                  </a:ext>
                </a:extLst>
              </a:tr>
              <a:tr h="1002057">
                <a:tc>
                  <a:txBody>
                    <a:bodyPr/>
                    <a:lstStyle/>
                    <a:p>
                      <a:pPr algn="ctr" fontAlgn="base"/>
                      <a:r>
                        <a:rPr lang="en-US" sz="2400">
                          <a:solidFill>
                            <a:schemeClr val="tx1"/>
                          </a:solidFill>
                          <a:effectLst/>
                        </a:rPr>
                        <a:t>Experimental </a:t>
                      </a:r>
                    </a:p>
                    <a:p>
                      <a:pPr algn="ctr" fontAlgn="base"/>
                      <a:r>
                        <a:rPr lang="en-US" sz="2400">
                          <a:solidFill>
                            <a:schemeClr val="tx1"/>
                          </a:solidFill>
                          <a:effectLst/>
                        </a:rPr>
                        <a:t>Bidirectional​</a:t>
                      </a:r>
                    </a:p>
                  </a:txBody>
                  <a:tcPr anchor="ctr"/>
                </a:tc>
                <a:tc>
                  <a:txBody>
                    <a:bodyPr/>
                    <a:lstStyle/>
                    <a:p>
                      <a:pPr algn="ctr" fontAlgn="base"/>
                      <a:r>
                        <a:rPr lang="en-US" sz="2400" dirty="0">
                          <a:solidFill>
                            <a:schemeClr val="tx1"/>
                          </a:solidFill>
                          <a:effectLst/>
                        </a:rPr>
                        <a:t>1.57​</a:t>
                      </a:r>
                    </a:p>
                  </a:txBody>
                  <a:tcPr anchor="ctr"/>
                </a:tc>
                <a:extLst>
                  <a:ext uri="{0D108BD9-81ED-4DB2-BD59-A6C34878D82A}">
                    <a16:rowId xmlns:a16="http://schemas.microsoft.com/office/drawing/2014/main" val="4030458523"/>
                  </a:ext>
                </a:extLst>
              </a:tr>
              <a:tr h="1002058">
                <a:tc>
                  <a:txBody>
                    <a:bodyPr/>
                    <a:lstStyle/>
                    <a:p>
                      <a:pPr algn="ctr" fontAlgn="base"/>
                      <a:r>
                        <a:rPr lang="en-US" sz="2400">
                          <a:effectLst/>
                        </a:rPr>
                        <a:t>Experimental </a:t>
                      </a:r>
                    </a:p>
                    <a:p>
                      <a:pPr algn="ctr" fontAlgn="base"/>
                      <a:r>
                        <a:rPr lang="en-US" sz="2400">
                          <a:effectLst/>
                        </a:rPr>
                        <a:t>Unidirectional​</a:t>
                      </a:r>
                    </a:p>
                  </a:txBody>
                  <a:tcPr anchor="ctr"/>
                </a:tc>
                <a:tc>
                  <a:txBody>
                    <a:bodyPr/>
                    <a:lstStyle/>
                    <a:p>
                      <a:pPr algn="ctr" fontAlgn="base"/>
                      <a:r>
                        <a:rPr lang="en-US" sz="2400" dirty="0">
                          <a:effectLst/>
                        </a:rPr>
                        <a:t>1.57​</a:t>
                      </a:r>
                    </a:p>
                  </a:txBody>
                  <a:tcPr anchor="ctr"/>
                </a:tc>
                <a:extLst>
                  <a:ext uri="{0D108BD9-81ED-4DB2-BD59-A6C34878D82A}">
                    <a16:rowId xmlns:a16="http://schemas.microsoft.com/office/drawing/2014/main" val="722338945"/>
                  </a:ext>
                </a:extLst>
              </a:tr>
            </a:tbl>
          </a:graphicData>
        </a:graphic>
      </p:graphicFrame>
      <p:graphicFrame>
        <p:nvGraphicFramePr>
          <p:cNvPr id="21" name="Table 20">
            <a:extLst>
              <a:ext uri="{FF2B5EF4-FFF2-40B4-BE49-F238E27FC236}">
                <a16:creationId xmlns:a16="http://schemas.microsoft.com/office/drawing/2014/main" id="{54A4CE38-3214-DCDB-91C1-D070F8B8CA12}"/>
              </a:ext>
            </a:extLst>
          </p:cNvPr>
          <p:cNvGraphicFramePr>
            <a:graphicFrameLocks noGrp="1"/>
          </p:cNvGraphicFramePr>
          <p:nvPr>
            <p:extLst>
              <p:ext uri="{D42A27DB-BD31-4B8C-83A1-F6EECF244321}">
                <p14:modId xmlns:p14="http://schemas.microsoft.com/office/powerpoint/2010/main" val="2583092129"/>
              </p:ext>
            </p:extLst>
          </p:nvPr>
        </p:nvGraphicFramePr>
        <p:xfrm>
          <a:off x="36167511" y="18955149"/>
          <a:ext cx="7096539" cy="3850459"/>
        </p:xfrm>
        <a:graphic>
          <a:graphicData uri="http://schemas.openxmlformats.org/drawingml/2006/table">
            <a:tbl>
              <a:tblPr firstRow="1" bandRow="1">
                <a:tableStyleId>{85BE263C-DBD7-4A20-BB59-AAB30ACAA65A}</a:tableStyleId>
              </a:tblPr>
              <a:tblGrid>
                <a:gridCol w="1967948">
                  <a:extLst>
                    <a:ext uri="{9D8B030D-6E8A-4147-A177-3AD203B41FA5}">
                      <a16:colId xmlns:a16="http://schemas.microsoft.com/office/drawing/2014/main" val="3778786206"/>
                    </a:ext>
                  </a:extLst>
                </a:gridCol>
                <a:gridCol w="2584174">
                  <a:extLst>
                    <a:ext uri="{9D8B030D-6E8A-4147-A177-3AD203B41FA5}">
                      <a16:colId xmlns:a16="http://schemas.microsoft.com/office/drawing/2014/main" val="2065889239"/>
                    </a:ext>
                  </a:extLst>
                </a:gridCol>
                <a:gridCol w="2544417">
                  <a:extLst>
                    <a:ext uri="{9D8B030D-6E8A-4147-A177-3AD203B41FA5}">
                      <a16:colId xmlns:a16="http://schemas.microsoft.com/office/drawing/2014/main" val="1509816661"/>
                    </a:ext>
                  </a:extLst>
                </a:gridCol>
              </a:tblGrid>
              <a:tr h="633081">
                <a:tc>
                  <a:txBody>
                    <a:bodyPr/>
                    <a:lstStyle/>
                    <a:p>
                      <a:pPr algn="ctr" fontAlgn="auto"/>
                      <a:r>
                        <a:rPr lang="en-US" sz="2000">
                          <a:effectLst/>
                        </a:rPr>
                        <a:t>Average Experimental ​Throughput</a:t>
                      </a:r>
                      <a:endParaRPr lang="en-US" sz="2000" b="1">
                        <a:solidFill>
                          <a:srgbClr val="FFFFFF"/>
                        </a:solidFill>
                        <a:effectLst/>
                        <a:latin typeface="Calibri" panose="020F0502020204030204" pitchFamily="34" charset="0"/>
                      </a:endParaRPr>
                    </a:p>
                  </a:txBody>
                  <a:tcPr anchor="ctr">
                    <a:solidFill>
                      <a:srgbClr val="AB0C2F"/>
                    </a:solidFill>
                  </a:tcPr>
                </a:tc>
                <a:tc>
                  <a:txBody>
                    <a:bodyPr/>
                    <a:lstStyle/>
                    <a:p>
                      <a:pPr algn="ctr" fontAlgn="base"/>
                      <a:r>
                        <a:rPr lang="en-US" sz="2000">
                          <a:effectLst/>
                        </a:rPr>
                        <a:t>Average Experimental Throughput (Mbps)​</a:t>
                      </a:r>
                      <a:endParaRPr lang="en-US" sz="2000" b="1">
                        <a:solidFill>
                          <a:srgbClr val="FFFFFF"/>
                        </a:solidFill>
                        <a:effectLst/>
                      </a:endParaRPr>
                    </a:p>
                  </a:txBody>
                  <a:tcPr anchor="ctr">
                    <a:solidFill>
                      <a:srgbClr val="AB0C2F"/>
                    </a:solidFill>
                  </a:tcPr>
                </a:tc>
                <a:tc>
                  <a:txBody>
                    <a:bodyPr/>
                    <a:lstStyle/>
                    <a:p>
                      <a:pPr algn="ctr" fontAlgn="base"/>
                      <a:r>
                        <a:rPr lang="en-US" sz="2000">
                          <a:effectLst/>
                        </a:rPr>
                        <a:t>Average Control</a:t>
                      </a:r>
                    </a:p>
                    <a:p>
                      <a:pPr algn="ctr" fontAlgn="base"/>
                      <a:r>
                        <a:rPr lang="en-US" sz="2000">
                          <a:effectLst/>
                        </a:rPr>
                        <a:t>Throughput (Mbps)​</a:t>
                      </a:r>
                      <a:endParaRPr lang="en-US" sz="2000" b="1">
                        <a:solidFill>
                          <a:srgbClr val="FFFFFF"/>
                        </a:solidFill>
                        <a:effectLst/>
                      </a:endParaRPr>
                    </a:p>
                  </a:txBody>
                  <a:tcPr anchor="ctr">
                    <a:solidFill>
                      <a:srgbClr val="AB0C2F"/>
                    </a:solidFill>
                  </a:tcPr>
                </a:tc>
                <a:extLst>
                  <a:ext uri="{0D108BD9-81ED-4DB2-BD59-A6C34878D82A}">
                    <a16:rowId xmlns:a16="http://schemas.microsoft.com/office/drawing/2014/main" val="1421418583"/>
                  </a:ext>
                </a:extLst>
              </a:tr>
              <a:tr h="656889">
                <a:tc>
                  <a:txBody>
                    <a:bodyPr/>
                    <a:lstStyle/>
                    <a:p>
                      <a:pPr algn="ctr" fontAlgn="base"/>
                      <a:r>
                        <a:rPr lang="en-US" sz="2000">
                          <a:effectLst/>
                        </a:rPr>
                        <a:t>Bidirectional​</a:t>
                      </a:r>
                    </a:p>
                  </a:txBody>
                  <a:tcPr anchor="ctr"/>
                </a:tc>
                <a:tc>
                  <a:txBody>
                    <a:bodyPr/>
                    <a:lstStyle/>
                    <a:p>
                      <a:pPr algn="ctr" fontAlgn="base"/>
                      <a:r>
                        <a:rPr lang="en-US" sz="2000">
                          <a:effectLst/>
                        </a:rPr>
                        <a:t>894​</a:t>
                      </a:r>
                    </a:p>
                  </a:txBody>
                  <a:tcPr anchor="ctr"/>
                </a:tc>
                <a:tc>
                  <a:txBody>
                    <a:bodyPr/>
                    <a:lstStyle/>
                    <a:p>
                      <a:pPr algn="ctr" fontAlgn="auto"/>
                      <a:r>
                        <a:rPr lang="en-US" sz="2000">
                          <a:effectLst/>
                        </a:rPr>
                        <a:t>​898​</a:t>
                      </a:r>
                    </a:p>
                  </a:txBody>
                  <a:tcPr anchor="ctr"/>
                </a:tc>
                <a:extLst>
                  <a:ext uri="{0D108BD9-81ED-4DB2-BD59-A6C34878D82A}">
                    <a16:rowId xmlns:a16="http://schemas.microsoft.com/office/drawing/2014/main" val="174901321"/>
                  </a:ext>
                </a:extLst>
              </a:tr>
              <a:tr h="656889">
                <a:tc>
                  <a:txBody>
                    <a:bodyPr/>
                    <a:lstStyle/>
                    <a:p>
                      <a:pPr algn="ctr" fontAlgn="base"/>
                      <a:r>
                        <a:rPr lang="en-US" sz="2000">
                          <a:effectLst/>
                        </a:rPr>
                        <a:t>Unidirectional​</a:t>
                      </a:r>
                    </a:p>
                  </a:txBody>
                  <a:tcPr anchor="ctr"/>
                </a:tc>
                <a:tc>
                  <a:txBody>
                    <a:bodyPr/>
                    <a:lstStyle/>
                    <a:p>
                      <a:pPr algn="ctr" fontAlgn="base"/>
                      <a:r>
                        <a:rPr lang="en-US" sz="2000">
                          <a:effectLst/>
                        </a:rPr>
                        <a:t>941​</a:t>
                      </a:r>
                    </a:p>
                  </a:txBody>
                  <a:tcPr anchor="ctr"/>
                </a:tc>
                <a:tc>
                  <a:txBody>
                    <a:bodyPr/>
                    <a:lstStyle/>
                    <a:p>
                      <a:pPr algn="ctr" fontAlgn="auto"/>
                      <a:r>
                        <a:rPr lang="en-US" sz="2000">
                          <a:effectLst/>
                        </a:rPr>
                        <a:t>​939​</a:t>
                      </a:r>
                    </a:p>
                  </a:txBody>
                  <a:tcPr anchor="ctr"/>
                </a:tc>
                <a:extLst>
                  <a:ext uri="{0D108BD9-81ED-4DB2-BD59-A6C34878D82A}">
                    <a16:rowId xmlns:a16="http://schemas.microsoft.com/office/drawing/2014/main" val="1219486229"/>
                  </a:ext>
                </a:extLst>
              </a:tr>
              <a:tr h="656889">
                <a:tc>
                  <a:txBody>
                    <a:bodyPr/>
                    <a:lstStyle/>
                    <a:p>
                      <a:pPr algn="ctr" fontAlgn="base"/>
                      <a:r>
                        <a:rPr lang="en-US" sz="2000">
                          <a:effectLst/>
                        </a:rPr>
                        <a:t>3 Cores </a:t>
                      </a:r>
                    </a:p>
                    <a:p>
                      <a:pPr algn="ctr" fontAlgn="base"/>
                      <a:r>
                        <a:rPr lang="en-US" sz="2000">
                          <a:effectLst/>
                        </a:rPr>
                        <a:t>Bidirectional​</a:t>
                      </a:r>
                    </a:p>
                  </a:txBody>
                  <a:tcPr anchor="ctr"/>
                </a:tc>
                <a:tc>
                  <a:txBody>
                    <a:bodyPr/>
                    <a:lstStyle/>
                    <a:p>
                      <a:pPr algn="ctr" fontAlgn="base"/>
                      <a:r>
                        <a:rPr lang="en-US" sz="2000">
                          <a:effectLst/>
                        </a:rPr>
                        <a:t>909​</a:t>
                      </a:r>
                    </a:p>
                  </a:txBody>
                  <a:tcPr anchor="ctr"/>
                </a:tc>
                <a:tc>
                  <a:txBody>
                    <a:bodyPr/>
                    <a:lstStyle/>
                    <a:p>
                      <a:pPr algn="ctr" fontAlgn="auto"/>
                      <a:r>
                        <a:rPr lang="en-US" sz="2000">
                          <a:effectLst/>
                        </a:rPr>
                        <a:t>​873</a:t>
                      </a:r>
                    </a:p>
                  </a:txBody>
                  <a:tcPr anchor="ctr"/>
                </a:tc>
                <a:extLst>
                  <a:ext uri="{0D108BD9-81ED-4DB2-BD59-A6C34878D82A}">
                    <a16:rowId xmlns:a16="http://schemas.microsoft.com/office/drawing/2014/main" val="647908566"/>
                  </a:ext>
                </a:extLst>
              </a:tr>
              <a:tr h="829801">
                <a:tc>
                  <a:txBody>
                    <a:bodyPr/>
                    <a:lstStyle/>
                    <a:p>
                      <a:pPr algn="ctr" fontAlgn="base"/>
                      <a:r>
                        <a:rPr lang="en-US" sz="2000">
                          <a:effectLst/>
                        </a:rPr>
                        <a:t>3 Cores </a:t>
                      </a:r>
                    </a:p>
                    <a:p>
                      <a:pPr algn="ctr" fontAlgn="base"/>
                      <a:r>
                        <a:rPr lang="en-US" sz="2000">
                          <a:effectLst/>
                        </a:rPr>
                        <a:t>Unidirectional​</a:t>
                      </a:r>
                    </a:p>
                  </a:txBody>
                  <a:tcPr anchor="ctr"/>
                </a:tc>
                <a:tc>
                  <a:txBody>
                    <a:bodyPr/>
                    <a:lstStyle/>
                    <a:p>
                      <a:pPr algn="ctr" fontAlgn="base"/>
                      <a:r>
                        <a:rPr lang="en-US" sz="2000" dirty="0">
                          <a:effectLst/>
                        </a:rPr>
                        <a:t>942​</a:t>
                      </a:r>
                    </a:p>
                  </a:txBody>
                  <a:tcPr anchor="ctr"/>
                </a:tc>
                <a:tc>
                  <a:txBody>
                    <a:bodyPr/>
                    <a:lstStyle/>
                    <a:p>
                      <a:pPr algn="ctr" fontAlgn="base"/>
                      <a:r>
                        <a:rPr lang="en-US" sz="2000" dirty="0">
                          <a:effectLst/>
                        </a:rPr>
                        <a:t>940​</a:t>
                      </a:r>
                    </a:p>
                  </a:txBody>
                  <a:tcPr anchor="ctr"/>
                </a:tc>
                <a:extLst>
                  <a:ext uri="{0D108BD9-81ED-4DB2-BD59-A6C34878D82A}">
                    <a16:rowId xmlns:a16="http://schemas.microsoft.com/office/drawing/2014/main" val="188017463"/>
                  </a:ext>
                </a:extLst>
              </a:tr>
            </a:tbl>
          </a:graphicData>
        </a:graphic>
      </p:graphicFrame>
      <p:graphicFrame>
        <p:nvGraphicFramePr>
          <p:cNvPr id="23" name="Table 22">
            <a:extLst>
              <a:ext uri="{FF2B5EF4-FFF2-40B4-BE49-F238E27FC236}">
                <a16:creationId xmlns:a16="http://schemas.microsoft.com/office/drawing/2014/main" id="{C0A7343A-8DA9-6270-E4D3-633869271E2B}"/>
              </a:ext>
            </a:extLst>
          </p:cNvPr>
          <p:cNvGraphicFramePr>
            <a:graphicFrameLocks noGrp="1"/>
          </p:cNvGraphicFramePr>
          <p:nvPr>
            <p:extLst>
              <p:ext uri="{D42A27DB-BD31-4B8C-83A1-F6EECF244321}">
                <p14:modId xmlns:p14="http://schemas.microsoft.com/office/powerpoint/2010/main" val="1675878693"/>
              </p:ext>
            </p:extLst>
          </p:nvPr>
        </p:nvGraphicFramePr>
        <p:xfrm>
          <a:off x="37978009" y="29382611"/>
          <a:ext cx="4787986" cy="2762250"/>
        </p:xfrm>
        <a:graphic>
          <a:graphicData uri="http://schemas.openxmlformats.org/drawingml/2006/table">
            <a:tbl>
              <a:tblPr firstRow="1" bandRow="1">
                <a:tableStyleId>{74C1A8A3-306A-4EB7-A6B1-4F7E0EB9C5D6}</a:tableStyleId>
              </a:tblPr>
              <a:tblGrid>
                <a:gridCol w="2257425">
                  <a:extLst>
                    <a:ext uri="{9D8B030D-6E8A-4147-A177-3AD203B41FA5}">
                      <a16:colId xmlns:a16="http://schemas.microsoft.com/office/drawing/2014/main" val="3154196566"/>
                    </a:ext>
                  </a:extLst>
                </a:gridCol>
                <a:gridCol w="2530561">
                  <a:extLst>
                    <a:ext uri="{9D8B030D-6E8A-4147-A177-3AD203B41FA5}">
                      <a16:colId xmlns:a16="http://schemas.microsoft.com/office/drawing/2014/main" val="2518207208"/>
                    </a:ext>
                  </a:extLst>
                </a:gridCol>
              </a:tblGrid>
              <a:tr h="819150">
                <a:tc>
                  <a:txBody>
                    <a:bodyPr/>
                    <a:lstStyle/>
                    <a:p>
                      <a:pPr algn="ctr" fontAlgn="base"/>
                      <a:r>
                        <a:rPr lang="en-US" sz="2000">
                          <a:effectLst/>
                        </a:rPr>
                        <a:t>Setup​</a:t>
                      </a:r>
                      <a:endParaRPr lang="en-US" sz="2000" b="1" i="0">
                        <a:solidFill>
                          <a:srgbClr val="FFFFFF"/>
                        </a:solidFill>
                        <a:effectLst/>
                      </a:endParaRPr>
                    </a:p>
                  </a:txBody>
                  <a:tcPr anchor="ctr">
                    <a:solidFill>
                      <a:srgbClr val="AB0C2F"/>
                    </a:solidFill>
                  </a:tcPr>
                </a:tc>
                <a:tc>
                  <a:txBody>
                    <a:bodyPr/>
                    <a:lstStyle/>
                    <a:p>
                      <a:pPr algn="ctr" fontAlgn="base"/>
                      <a:r>
                        <a:rPr lang="en-US" sz="2000">
                          <a:effectLst/>
                        </a:rPr>
                        <a:t>Divergence (mm)​</a:t>
                      </a:r>
                      <a:endParaRPr lang="en-US" sz="2000" b="1" i="0">
                        <a:solidFill>
                          <a:srgbClr val="FFFFFF"/>
                        </a:solidFill>
                        <a:effectLst/>
                      </a:endParaRPr>
                    </a:p>
                  </a:txBody>
                  <a:tcPr anchor="ctr">
                    <a:solidFill>
                      <a:srgbClr val="AB0C2F"/>
                    </a:solidFill>
                  </a:tcPr>
                </a:tc>
                <a:extLst>
                  <a:ext uri="{0D108BD9-81ED-4DB2-BD59-A6C34878D82A}">
                    <a16:rowId xmlns:a16="http://schemas.microsoft.com/office/drawing/2014/main" val="3829415391"/>
                  </a:ext>
                </a:extLst>
              </a:tr>
              <a:tr h="485775">
                <a:tc>
                  <a:txBody>
                    <a:bodyPr/>
                    <a:lstStyle/>
                    <a:p>
                      <a:pPr algn="ctr" fontAlgn="base"/>
                      <a:r>
                        <a:rPr lang="en-US" sz="2000">
                          <a:effectLst/>
                        </a:rPr>
                        <a:t>SFP Only​</a:t>
                      </a:r>
                      <a:endParaRPr lang="en-US" sz="2000" b="0" i="0">
                        <a:solidFill>
                          <a:srgbClr val="000000"/>
                        </a:solidFill>
                        <a:effectLst/>
                      </a:endParaRPr>
                    </a:p>
                  </a:txBody>
                  <a:tcPr anchor="ctr"/>
                </a:tc>
                <a:tc>
                  <a:txBody>
                    <a:bodyPr/>
                    <a:lstStyle/>
                    <a:p>
                      <a:pPr algn="ctr" fontAlgn="base"/>
                      <a:r>
                        <a:rPr lang="en-US" sz="2000">
                          <a:effectLst/>
                        </a:rPr>
                        <a:t>117.7​</a:t>
                      </a:r>
                      <a:endParaRPr lang="en-US" sz="2000" b="0" i="0">
                        <a:solidFill>
                          <a:srgbClr val="000000"/>
                        </a:solidFill>
                        <a:effectLst/>
                      </a:endParaRPr>
                    </a:p>
                  </a:txBody>
                  <a:tcPr anchor="ctr"/>
                </a:tc>
                <a:extLst>
                  <a:ext uri="{0D108BD9-81ED-4DB2-BD59-A6C34878D82A}">
                    <a16:rowId xmlns:a16="http://schemas.microsoft.com/office/drawing/2014/main" val="1219007211"/>
                  </a:ext>
                </a:extLst>
              </a:tr>
              <a:tr h="485775">
                <a:tc>
                  <a:txBody>
                    <a:bodyPr/>
                    <a:lstStyle/>
                    <a:p>
                      <a:pPr algn="ctr" fontAlgn="base"/>
                      <a:r>
                        <a:rPr lang="en-US" sz="2000">
                          <a:effectLst/>
                        </a:rPr>
                        <a:t>Fiber Only​</a:t>
                      </a:r>
                      <a:endParaRPr lang="en-US" sz="2000" b="0" i="0">
                        <a:solidFill>
                          <a:srgbClr val="000000"/>
                        </a:solidFill>
                        <a:effectLst/>
                      </a:endParaRPr>
                    </a:p>
                  </a:txBody>
                  <a:tcPr anchor="ctr"/>
                </a:tc>
                <a:tc>
                  <a:txBody>
                    <a:bodyPr/>
                    <a:lstStyle/>
                    <a:p>
                      <a:pPr algn="ctr" fontAlgn="base"/>
                      <a:r>
                        <a:rPr lang="en-US" sz="2000">
                          <a:effectLst/>
                        </a:rPr>
                        <a:t>100.8​</a:t>
                      </a:r>
                      <a:endParaRPr lang="en-US" sz="2000" b="0" i="0">
                        <a:solidFill>
                          <a:srgbClr val="000000"/>
                        </a:solidFill>
                        <a:effectLst/>
                      </a:endParaRPr>
                    </a:p>
                  </a:txBody>
                  <a:tcPr anchor="ctr"/>
                </a:tc>
                <a:extLst>
                  <a:ext uri="{0D108BD9-81ED-4DB2-BD59-A6C34878D82A}">
                    <a16:rowId xmlns:a16="http://schemas.microsoft.com/office/drawing/2014/main" val="1433494102"/>
                  </a:ext>
                </a:extLst>
              </a:tr>
              <a:tr h="485775">
                <a:tc>
                  <a:txBody>
                    <a:bodyPr/>
                    <a:lstStyle/>
                    <a:p>
                      <a:pPr algn="ctr" fontAlgn="base"/>
                      <a:r>
                        <a:rPr lang="en-US" sz="2000">
                          <a:effectLst/>
                        </a:rPr>
                        <a:t>SFP with Lens​</a:t>
                      </a:r>
                      <a:endParaRPr lang="en-US" sz="2000" b="0" i="0">
                        <a:solidFill>
                          <a:srgbClr val="000000"/>
                        </a:solidFill>
                        <a:effectLst/>
                      </a:endParaRPr>
                    </a:p>
                  </a:txBody>
                  <a:tcPr anchor="ctr"/>
                </a:tc>
                <a:tc>
                  <a:txBody>
                    <a:bodyPr/>
                    <a:lstStyle/>
                    <a:p>
                      <a:pPr algn="ctr" fontAlgn="base"/>
                      <a:r>
                        <a:rPr lang="en-US" sz="2000">
                          <a:effectLst/>
                        </a:rPr>
                        <a:t>5.6​</a:t>
                      </a:r>
                      <a:endParaRPr lang="en-US" sz="2000" b="0" i="0">
                        <a:solidFill>
                          <a:srgbClr val="000000"/>
                        </a:solidFill>
                        <a:effectLst/>
                      </a:endParaRPr>
                    </a:p>
                  </a:txBody>
                  <a:tcPr anchor="ctr"/>
                </a:tc>
                <a:extLst>
                  <a:ext uri="{0D108BD9-81ED-4DB2-BD59-A6C34878D82A}">
                    <a16:rowId xmlns:a16="http://schemas.microsoft.com/office/drawing/2014/main" val="1244861957"/>
                  </a:ext>
                </a:extLst>
              </a:tr>
              <a:tr h="485775">
                <a:tc>
                  <a:txBody>
                    <a:bodyPr/>
                    <a:lstStyle/>
                    <a:p>
                      <a:pPr algn="ctr" fontAlgn="base"/>
                      <a:r>
                        <a:rPr lang="en-US" sz="2000">
                          <a:effectLst/>
                        </a:rPr>
                        <a:t>Fiber with Lens​</a:t>
                      </a:r>
                      <a:endParaRPr lang="en-US" sz="2000" b="0" i="0">
                        <a:solidFill>
                          <a:srgbClr val="000000"/>
                        </a:solidFill>
                        <a:effectLst/>
                      </a:endParaRPr>
                    </a:p>
                  </a:txBody>
                  <a:tcPr anchor="ctr"/>
                </a:tc>
                <a:tc>
                  <a:txBody>
                    <a:bodyPr/>
                    <a:lstStyle/>
                    <a:p>
                      <a:pPr algn="ctr" fontAlgn="base"/>
                      <a:r>
                        <a:rPr lang="en-US" sz="2000">
                          <a:effectLst/>
                        </a:rPr>
                        <a:t>4.8​</a:t>
                      </a:r>
                      <a:endParaRPr lang="en-US" sz="2000" b="0" i="0">
                        <a:solidFill>
                          <a:srgbClr val="000000"/>
                        </a:solidFill>
                        <a:effectLst/>
                      </a:endParaRPr>
                    </a:p>
                  </a:txBody>
                  <a:tcPr anchor="ctr"/>
                </a:tc>
                <a:extLst>
                  <a:ext uri="{0D108BD9-81ED-4DB2-BD59-A6C34878D82A}">
                    <a16:rowId xmlns:a16="http://schemas.microsoft.com/office/drawing/2014/main" val="2884077764"/>
                  </a:ext>
                </a:extLst>
              </a:tr>
            </a:tbl>
          </a:graphicData>
        </a:graphic>
      </p:graphicFrame>
      <p:sp>
        <p:nvSpPr>
          <p:cNvPr id="55" name="Shape 104">
            <a:extLst>
              <a:ext uri="{FF2B5EF4-FFF2-40B4-BE49-F238E27FC236}">
                <a16:creationId xmlns:a16="http://schemas.microsoft.com/office/drawing/2014/main" id="{701E6899-3D02-4EFD-3347-7334B924154C}"/>
              </a:ext>
            </a:extLst>
          </p:cNvPr>
          <p:cNvSpPr txBox="1"/>
          <p:nvPr/>
        </p:nvSpPr>
        <p:spPr>
          <a:xfrm>
            <a:off x="27383831" y="17404321"/>
            <a:ext cx="16357800" cy="693963"/>
          </a:xfrm>
          <a:prstGeom prst="rect">
            <a:avLst/>
          </a:prstGeom>
          <a:solidFill>
            <a:schemeClr val="dk2"/>
          </a:solidFill>
          <a:ln w="9525" cap="flat" cmpd="sng">
            <a:solidFill>
              <a:srgbClr val="17365D"/>
            </a:solidFill>
            <a:prstDash val="solid"/>
            <a:round/>
            <a:headEnd type="none" w="med" len="med"/>
            <a:tailEnd type="none" w="med" len="med"/>
          </a:ln>
        </p:spPr>
        <p:txBody>
          <a:bodyPr lIns="91414" tIns="45707" rIns="91414" bIns="45707" anchor="t" anchorCtr="0">
            <a:noAutofit/>
          </a:bodyPr>
          <a:lstStyle/>
          <a:p>
            <a:pPr algn="ctr"/>
            <a:r>
              <a:rPr lang="en-US" sz="3600" b="1">
                <a:solidFill>
                  <a:schemeClr val="lt1"/>
                </a:solidFill>
              </a:rPr>
              <a:t>THROUGHPUT RESULTS</a:t>
            </a:r>
            <a:endParaRPr lang="en-US" b="1">
              <a:solidFill>
                <a:schemeClr val="lt1"/>
              </a:solidFill>
            </a:endParaRPr>
          </a:p>
        </p:txBody>
      </p:sp>
      <p:sp>
        <p:nvSpPr>
          <p:cNvPr id="57" name="Shape 104">
            <a:extLst>
              <a:ext uri="{FF2B5EF4-FFF2-40B4-BE49-F238E27FC236}">
                <a16:creationId xmlns:a16="http://schemas.microsoft.com/office/drawing/2014/main" id="{5C779C34-1B51-7552-C0BE-99FE5A91C6C1}"/>
              </a:ext>
            </a:extLst>
          </p:cNvPr>
          <p:cNvSpPr txBox="1"/>
          <p:nvPr/>
        </p:nvSpPr>
        <p:spPr>
          <a:xfrm>
            <a:off x="27392961" y="28456872"/>
            <a:ext cx="16324234" cy="693964"/>
          </a:xfrm>
          <a:prstGeom prst="rect">
            <a:avLst/>
          </a:prstGeom>
          <a:solidFill>
            <a:schemeClr val="dk2"/>
          </a:solidFill>
          <a:ln w="9525" cap="flat" cmpd="sng">
            <a:solidFill>
              <a:srgbClr val="17365D"/>
            </a:solidFill>
            <a:prstDash val="solid"/>
            <a:round/>
            <a:headEnd type="none" w="med" len="med"/>
            <a:tailEnd type="none" w="med" len="med"/>
          </a:ln>
        </p:spPr>
        <p:txBody>
          <a:bodyPr lIns="91414" tIns="45707" rIns="91414" bIns="45707" anchor="t" anchorCtr="0">
            <a:noAutofit/>
          </a:bodyPr>
          <a:lstStyle/>
          <a:p>
            <a:pPr algn="ctr"/>
            <a:r>
              <a:rPr lang="en-US" sz="3600" b="1" dirty="0">
                <a:solidFill>
                  <a:schemeClr val="lt1"/>
                </a:solidFill>
              </a:rPr>
              <a:t>ERROR AND DIVERGENCE RESULTS</a:t>
            </a:r>
          </a:p>
        </p:txBody>
      </p:sp>
      <p:sp>
        <p:nvSpPr>
          <p:cNvPr id="58" name="Shape 115">
            <a:extLst>
              <a:ext uri="{FF2B5EF4-FFF2-40B4-BE49-F238E27FC236}">
                <a16:creationId xmlns:a16="http://schemas.microsoft.com/office/drawing/2014/main" id="{CE3E8708-6B31-71AD-A5B4-7416EC38D7AD}"/>
              </a:ext>
            </a:extLst>
          </p:cNvPr>
          <p:cNvSpPr txBox="1"/>
          <p:nvPr/>
        </p:nvSpPr>
        <p:spPr>
          <a:xfrm>
            <a:off x="11292502" y="25734907"/>
            <a:ext cx="15956618" cy="674273"/>
          </a:xfrm>
          <a:prstGeom prst="rect">
            <a:avLst/>
          </a:prstGeom>
          <a:solidFill>
            <a:schemeClr val="dk2"/>
          </a:solidFill>
          <a:ln w="9525" cap="flat" cmpd="sng">
            <a:solidFill>
              <a:srgbClr val="17365D"/>
            </a:solidFill>
            <a:prstDash val="solid"/>
            <a:round/>
            <a:headEnd type="none" w="med" len="med"/>
            <a:tailEnd type="none" w="med" len="med"/>
          </a:ln>
        </p:spPr>
        <p:txBody>
          <a:bodyPr lIns="91414" tIns="45707" rIns="91414" bIns="45707" anchor="t" anchorCtr="0">
            <a:noAutofit/>
          </a:bodyPr>
          <a:lstStyle/>
          <a:p>
            <a:pPr algn="ctr"/>
            <a:r>
              <a:rPr lang="en-US" sz="3600" b="1" dirty="0">
                <a:solidFill>
                  <a:schemeClr val="lt1"/>
                </a:solidFill>
              </a:rPr>
              <a:t>DISCUSSION</a:t>
            </a:r>
          </a:p>
        </p:txBody>
      </p:sp>
      <p:sp>
        <p:nvSpPr>
          <p:cNvPr id="59" name="TextBox 58">
            <a:extLst>
              <a:ext uri="{FF2B5EF4-FFF2-40B4-BE49-F238E27FC236}">
                <a16:creationId xmlns:a16="http://schemas.microsoft.com/office/drawing/2014/main" id="{67974368-8EA2-B549-9C69-DECD0A660E45}"/>
              </a:ext>
            </a:extLst>
          </p:cNvPr>
          <p:cNvSpPr txBox="1"/>
          <p:nvPr/>
        </p:nvSpPr>
        <p:spPr>
          <a:xfrm>
            <a:off x="11509872" y="26520289"/>
            <a:ext cx="15545895" cy="5847755"/>
          </a:xfrm>
          <a:prstGeom prst="rect">
            <a:avLst/>
          </a:prstGeom>
          <a:noFill/>
        </p:spPr>
        <p:txBody>
          <a:bodyPr wrap="square" lIns="91440" tIns="45720" rIns="91440" bIns="45720" rtlCol="0" anchor="t">
            <a:spAutoFit/>
          </a:bodyPr>
          <a:lstStyle/>
          <a:p>
            <a:pPr algn="just"/>
            <a:r>
              <a:rPr lang="en-US" sz="3400" dirty="0"/>
              <a:t>The system was tested by connecting it to two virtual machines which would communicate exclusively through the MICROP system. Throughput and latency tests were run with the experimental setup, with a direct ethernet connection, with a shared connection to the same ethernet port, and with a shared connection to the host internet driver. Latency tests showed a slight increase in latency when using the ethernet adapter, with a baseline delay from standard software delays. This result points to the ethernet adapter as a cause of delay. Throughput tests showed a massive increase in throughput when not using the ethernet adapter, again pointing to the adapter as the system bottleneck. From this, we were able to conclude that the experimental setup was neither introducing delays nor bottlenecks. </a:t>
            </a:r>
          </a:p>
        </p:txBody>
      </p:sp>
      <p:sp>
        <p:nvSpPr>
          <p:cNvPr id="29" name="TextBox 28">
            <a:extLst>
              <a:ext uri="{FF2B5EF4-FFF2-40B4-BE49-F238E27FC236}">
                <a16:creationId xmlns:a16="http://schemas.microsoft.com/office/drawing/2014/main" id="{B50B7CDD-3B67-7108-56DE-53470067ACCA}"/>
              </a:ext>
            </a:extLst>
          </p:cNvPr>
          <p:cNvSpPr txBox="1"/>
          <p:nvPr/>
        </p:nvSpPr>
        <p:spPr>
          <a:xfrm>
            <a:off x="11340785" y="17023074"/>
            <a:ext cx="15869920" cy="635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400" b="1" dirty="0"/>
              <a:t>SOFTWARE SYSTEM DIAGRAM</a:t>
            </a:r>
            <a:endParaRPr lang="en-US" b="1" dirty="0"/>
          </a:p>
        </p:txBody>
      </p:sp>
      <p:sp>
        <p:nvSpPr>
          <p:cNvPr id="61" name="TextBox 60">
            <a:extLst>
              <a:ext uri="{FF2B5EF4-FFF2-40B4-BE49-F238E27FC236}">
                <a16:creationId xmlns:a16="http://schemas.microsoft.com/office/drawing/2014/main" id="{95FCBAAD-1D1C-CA04-229C-071394F332FB}"/>
              </a:ext>
            </a:extLst>
          </p:cNvPr>
          <p:cNvSpPr txBox="1"/>
          <p:nvPr/>
        </p:nvSpPr>
        <p:spPr>
          <a:xfrm>
            <a:off x="11334162" y="9725630"/>
            <a:ext cx="15869920" cy="635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400" b="1"/>
              <a:t>HARDWARE SYSTEM DIAGRAM</a:t>
            </a:r>
            <a:endParaRPr lang="en-US" b="1"/>
          </a:p>
        </p:txBody>
      </p:sp>
      <p:pic>
        <p:nvPicPr>
          <p:cNvPr id="2" name="Picture 7" descr="Text&#10;&#10;Description automatically generated">
            <a:extLst>
              <a:ext uri="{FF2B5EF4-FFF2-40B4-BE49-F238E27FC236}">
                <a16:creationId xmlns:a16="http://schemas.microsoft.com/office/drawing/2014/main" id="{BE259BEC-D658-9EBD-FF05-D6D3FF223E9B}"/>
              </a:ext>
            </a:extLst>
          </p:cNvPr>
          <p:cNvPicPr>
            <a:picLocks noChangeAspect="1"/>
          </p:cNvPicPr>
          <p:nvPr/>
        </p:nvPicPr>
        <p:blipFill>
          <a:blip r:embed="rId6"/>
          <a:stretch>
            <a:fillRect/>
          </a:stretch>
        </p:blipFill>
        <p:spPr>
          <a:xfrm>
            <a:off x="33259429" y="2364945"/>
            <a:ext cx="9969330" cy="3145983"/>
          </a:xfrm>
          <a:prstGeom prst="rect">
            <a:avLst/>
          </a:prstGeom>
        </p:spPr>
      </p:pic>
      <p:pic>
        <p:nvPicPr>
          <p:cNvPr id="6" name="Picture 7" descr="Chart, bar chart&#10;&#10;Description automatically generated">
            <a:extLst>
              <a:ext uri="{FF2B5EF4-FFF2-40B4-BE49-F238E27FC236}">
                <a16:creationId xmlns:a16="http://schemas.microsoft.com/office/drawing/2014/main" id="{D8719272-82B8-E684-5753-A37E40AEADC0}"/>
              </a:ext>
            </a:extLst>
          </p:cNvPr>
          <p:cNvPicPr>
            <a:picLocks noChangeAspect="1"/>
          </p:cNvPicPr>
          <p:nvPr/>
        </p:nvPicPr>
        <p:blipFill>
          <a:blip r:embed="rId7"/>
          <a:stretch>
            <a:fillRect/>
          </a:stretch>
        </p:blipFill>
        <p:spPr>
          <a:xfrm>
            <a:off x="27638384" y="18220610"/>
            <a:ext cx="8305356" cy="5059298"/>
          </a:xfrm>
          <a:prstGeom prst="rect">
            <a:avLst/>
          </a:prstGeom>
        </p:spPr>
      </p:pic>
      <p:pic>
        <p:nvPicPr>
          <p:cNvPr id="8" name="Picture 11" descr="Chart, bar chart&#10;&#10;Description automatically generated">
            <a:extLst>
              <a:ext uri="{FF2B5EF4-FFF2-40B4-BE49-F238E27FC236}">
                <a16:creationId xmlns:a16="http://schemas.microsoft.com/office/drawing/2014/main" id="{369578E9-D70A-55E9-7440-05364478A9AB}"/>
              </a:ext>
            </a:extLst>
          </p:cNvPr>
          <p:cNvPicPr>
            <a:picLocks noChangeAspect="1"/>
          </p:cNvPicPr>
          <p:nvPr/>
        </p:nvPicPr>
        <p:blipFill>
          <a:blip r:embed="rId8"/>
          <a:stretch>
            <a:fillRect/>
          </a:stretch>
        </p:blipFill>
        <p:spPr>
          <a:xfrm>
            <a:off x="27845277" y="7202831"/>
            <a:ext cx="8543905" cy="5145784"/>
          </a:xfrm>
          <a:prstGeom prst="rect">
            <a:avLst/>
          </a:prstGeom>
        </p:spPr>
      </p:pic>
      <p:pic>
        <p:nvPicPr>
          <p:cNvPr id="12" name="Picture 11">
            <a:extLst>
              <a:ext uri="{FF2B5EF4-FFF2-40B4-BE49-F238E27FC236}">
                <a16:creationId xmlns:a16="http://schemas.microsoft.com/office/drawing/2014/main" id="{961AB748-3832-1B4E-BC99-BE2DDB74A1FB}"/>
              </a:ext>
            </a:extLst>
          </p:cNvPr>
          <p:cNvPicPr>
            <a:picLocks noChangeAspect="1"/>
          </p:cNvPicPr>
          <p:nvPr/>
        </p:nvPicPr>
        <p:blipFill rotWithShape="1">
          <a:blip r:embed="rId9"/>
          <a:srcRect t="3769"/>
          <a:stretch/>
        </p:blipFill>
        <p:spPr>
          <a:xfrm>
            <a:off x="11428289" y="10345896"/>
            <a:ext cx="15668269" cy="6493580"/>
          </a:xfrm>
          <a:prstGeom prst="rect">
            <a:avLst/>
          </a:prstGeom>
        </p:spPr>
      </p:pic>
      <p:sp>
        <p:nvSpPr>
          <p:cNvPr id="3" name="TextBox 2">
            <a:extLst>
              <a:ext uri="{FF2B5EF4-FFF2-40B4-BE49-F238E27FC236}">
                <a16:creationId xmlns:a16="http://schemas.microsoft.com/office/drawing/2014/main" id="{E81FDE28-CEBB-51C5-BECF-6307E28809EE}"/>
              </a:ext>
            </a:extLst>
          </p:cNvPr>
          <p:cNvSpPr txBox="1"/>
          <p:nvPr/>
        </p:nvSpPr>
        <p:spPr>
          <a:xfrm>
            <a:off x="219252" y="26673116"/>
            <a:ext cx="1073825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9" name="Picture 19" descr="Chart, line chart&#10;&#10;Description automatically generated">
            <a:extLst>
              <a:ext uri="{FF2B5EF4-FFF2-40B4-BE49-F238E27FC236}">
                <a16:creationId xmlns:a16="http://schemas.microsoft.com/office/drawing/2014/main" id="{6A38DC7C-AA4D-8E3C-0C89-83BD5667370E}"/>
              </a:ext>
            </a:extLst>
          </p:cNvPr>
          <p:cNvPicPr>
            <a:picLocks noChangeAspect="1"/>
          </p:cNvPicPr>
          <p:nvPr/>
        </p:nvPicPr>
        <p:blipFill rotWithShape="1">
          <a:blip r:embed="rId10"/>
          <a:srcRect t="1755" r="3210"/>
          <a:stretch/>
        </p:blipFill>
        <p:spPr>
          <a:xfrm>
            <a:off x="30342923" y="23020052"/>
            <a:ext cx="12024278" cy="5344553"/>
          </a:xfrm>
          <a:prstGeom prst="rect">
            <a:avLst/>
          </a:prstGeom>
        </p:spPr>
      </p:pic>
      <p:pic>
        <p:nvPicPr>
          <p:cNvPr id="14" name="Picture 14" descr="Chart, line chart&#10;&#10;Description automatically generated">
            <a:extLst>
              <a:ext uri="{FF2B5EF4-FFF2-40B4-BE49-F238E27FC236}">
                <a16:creationId xmlns:a16="http://schemas.microsoft.com/office/drawing/2014/main" id="{66A18CF2-70BA-5798-4B9B-4547854DC671}"/>
              </a:ext>
            </a:extLst>
          </p:cNvPr>
          <p:cNvPicPr>
            <a:picLocks noChangeAspect="1"/>
          </p:cNvPicPr>
          <p:nvPr/>
        </p:nvPicPr>
        <p:blipFill rotWithShape="1">
          <a:blip r:embed="rId11"/>
          <a:srcRect t="2080" r="3999"/>
          <a:stretch/>
        </p:blipFill>
        <p:spPr>
          <a:xfrm>
            <a:off x="29184522" y="12164930"/>
            <a:ext cx="12707546" cy="5145784"/>
          </a:xfrm>
          <a:prstGeom prst="rect">
            <a:avLst/>
          </a:prstGeom>
        </p:spPr>
      </p:pic>
      <p:pic>
        <p:nvPicPr>
          <p:cNvPr id="5" name="Picture 4">
            <a:extLst>
              <a:ext uri="{FF2B5EF4-FFF2-40B4-BE49-F238E27FC236}">
                <a16:creationId xmlns:a16="http://schemas.microsoft.com/office/drawing/2014/main" id="{D385A62E-9EB7-CE45-B746-2E17F845B9D3}"/>
              </a:ext>
            </a:extLst>
          </p:cNvPr>
          <p:cNvPicPr>
            <a:picLocks noChangeAspect="1"/>
          </p:cNvPicPr>
          <p:nvPr/>
        </p:nvPicPr>
        <p:blipFill rotWithShape="1">
          <a:blip r:embed="rId12"/>
          <a:srcRect l="2609" r="2162"/>
          <a:stretch/>
        </p:blipFill>
        <p:spPr>
          <a:xfrm>
            <a:off x="357653" y="11332904"/>
            <a:ext cx="10461447" cy="8140700"/>
          </a:xfrm>
          <a:prstGeom prst="rect">
            <a:avLst/>
          </a:prstGeom>
        </p:spPr>
      </p:pic>
      <p:pic>
        <p:nvPicPr>
          <p:cNvPr id="13" name="Picture 12" descr="A picture containing text, indoor, cluttered&#10;&#10;Description automatically generated">
            <a:extLst>
              <a:ext uri="{FF2B5EF4-FFF2-40B4-BE49-F238E27FC236}">
                <a16:creationId xmlns:a16="http://schemas.microsoft.com/office/drawing/2014/main" id="{B7D3DA37-02B6-B74E-8ACF-CAB0593D0915}"/>
              </a:ext>
            </a:extLst>
          </p:cNvPr>
          <p:cNvPicPr>
            <a:picLocks noChangeAspect="1"/>
          </p:cNvPicPr>
          <p:nvPr/>
        </p:nvPicPr>
        <p:blipFill rotWithShape="1">
          <a:blip r:embed="rId13"/>
          <a:srcRect l="5056" t="10048" r="11606"/>
          <a:stretch/>
        </p:blipFill>
        <p:spPr>
          <a:xfrm>
            <a:off x="1030357" y="19519848"/>
            <a:ext cx="9105655" cy="13104390"/>
          </a:xfrm>
          <a:prstGeom prst="rect">
            <a:avLst/>
          </a:prstGeom>
        </p:spPr>
      </p:pic>
    </p:spTree>
  </p:cSld>
  <p:clrMapOvr>
    <a:masterClrMapping/>
  </p:clrMapOvr>
</p:sld>
</file>

<file path=ppt/theme/theme1.xml><?xml version="1.0" encoding="utf-8"?>
<a:theme xmlns:a="http://schemas.openxmlformats.org/drawingml/2006/main" name="Office 主题">
  <a:themeElements>
    <a:clrScheme name="LMUBlue">
      <a:dk1>
        <a:srgbClr val="000000"/>
      </a:dk1>
      <a:lt1>
        <a:srgbClr val="FFFFFF"/>
      </a:lt1>
      <a:dk2>
        <a:srgbClr val="0075A5"/>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Macintosh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Cedeno, Natalia</cp:lastModifiedBy>
  <cp:revision>1</cp:revision>
  <dcterms:modified xsi:type="dcterms:W3CDTF">2022-04-19T22:35:19Z</dcterms:modified>
</cp:coreProperties>
</file>