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1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AF2A-5EBA-4F8C-B626-F34B6E62D578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991F-B9CE-4E35-85D6-B326FEE7F9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1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642936" y="1597282"/>
            <a:ext cx="897774" cy="9393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ⴄ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90865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283839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876813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3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4" idx="4"/>
            <a:endCxn id="7" idx="0"/>
          </p:cNvCxnSpPr>
          <p:nvPr/>
        </p:nvCxnSpPr>
        <p:spPr>
          <a:xfrm flipH="1">
            <a:off x="4919023" y="2536620"/>
            <a:ext cx="1172800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4"/>
            <a:endCxn id="8" idx="0"/>
          </p:cNvCxnSpPr>
          <p:nvPr/>
        </p:nvCxnSpPr>
        <p:spPr>
          <a:xfrm flipH="1">
            <a:off x="5511997" y="2536620"/>
            <a:ext cx="579826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4" idx="4"/>
            <a:endCxn id="9" idx="0"/>
          </p:cNvCxnSpPr>
          <p:nvPr/>
        </p:nvCxnSpPr>
        <p:spPr>
          <a:xfrm>
            <a:off x="6091823" y="2536620"/>
            <a:ext cx="568631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432296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4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025270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5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stCxn id="4" idx="4"/>
            <a:endCxn id="9" idx="0"/>
          </p:cNvCxnSpPr>
          <p:nvPr/>
        </p:nvCxnSpPr>
        <p:spPr>
          <a:xfrm>
            <a:off x="6091823" y="2536620"/>
            <a:ext cx="13148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4" idx="4"/>
            <a:endCxn id="29" idx="0"/>
          </p:cNvCxnSpPr>
          <p:nvPr/>
        </p:nvCxnSpPr>
        <p:spPr>
          <a:xfrm>
            <a:off x="6091823" y="2536620"/>
            <a:ext cx="1161605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8987" y="1597282"/>
            <a:ext cx="897774" cy="9393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ⴄ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430540" y="1597282"/>
            <a:ext cx="897774" cy="9393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ⴄ</a:t>
            </a:r>
            <a:r>
              <a:rPr lang="en-GB" baseline="-25000" dirty="0" smtClean="0">
                <a:solidFill>
                  <a:schemeClr val="tx1"/>
                </a:solidFill>
              </a:rPr>
              <a:t>2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292093" y="1597282"/>
            <a:ext cx="897774" cy="9393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ⴄ</a:t>
            </a:r>
            <a:r>
              <a:rPr lang="en-GB" baseline="-25000" dirty="0" smtClean="0">
                <a:solidFill>
                  <a:schemeClr val="tx1"/>
                </a:solidFill>
              </a:rPr>
              <a:t>3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72399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765373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58347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3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97887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4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690861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5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83835" y="4659550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3"/>
          <p:cNvSpPr/>
          <p:nvPr/>
        </p:nvSpPr>
        <p:spPr>
          <a:xfrm>
            <a:off x="8023375" y="4649822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7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616349" y="4649822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>
                <a:solidFill>
                  <a:schemeClr val="tx1"/>
                </a:solidFill>
              </a:rPr>
              <a:t>8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209323" y="4649822"/>
            <a:ext cx="456315" cy="48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r>
              <a:rPr lang="en-GB" baseline="-250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8" name="Gerade Verbindung mit Pfeil 17"/>
          <p:cNvCxnSpPr>
            <a:stCxn id="4" idx="4"/>
            <a:endCxn id="7" idx="0"/>
          </p:cNvCxnSpPr>
          <p:nvPr/>
        </p:nvCxnSpPr>
        <p:spPr>
          <a:xfrm flipH="1">
            <a:off x="2400557" y="2536620"/>
            <a:ext cx="617317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4"/>
            <a:endCxn id="8" idx="0"/>
          </p:cNvCxnSpPr>
          <p:nvPr/>
        </p:nvCxnSpPr>
        <p:spPr>
          <a:xfrm flipH="1">
            <a:off x="2993531" y="2536620"/>
            <a:ext cx="24343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4" idx="4"/>
            <a:endCxn id="9" idx="0"/>
          </p:cNvCxnSpPr>
          <p:nvPr/>
        </p:nvCxnSpPr>
        <p:spPr>
          <a:xfrm>
            <a:off x="3017874" y="2536620"/>
            <a:ext cx="568631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4"/>
          </p:cNvCxnSpPr>
          <p:nvPr/>
        </p:nvCxnSpPr>
        <p:spPr>
          <a:xfrm>
            <a:off x="5879427" y="2536620"/>
            <a:ext cx="613935" cy="2113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4"/>
            <a:endCxn id="12" idx="0"/>
          </p:cNvCxnSpPr>
          <p:nvPr/>
        </p:nvCxnSpPr>
        <p:spPr>
          <a:xfrm>
            <a:off x="5879427" y="2536620"/>
            <a:ext cx="39592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5" idx="4"/>
            <a:endCxn id="11" idx="0"/>
          </p:cNvCxnSpPr>
          <p:nvPr/>
        </p:nvCxnSpPr>
        <p:spPr>
          <a:xfrm flipH="1">
            <a:off x="5326045" y="2536620"/>
            <a:ext cx="553382" cy="2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6" idx="4"/>
            <a:endCxn id="14" idx="0"/>
          </p:cNvCxnSpPr>
          <p:nvPr/>
        </p:nvCxnSpPr>
        <p:spPr>
          <a:xfrm flipH="1">
            <a:off x="8251533" y="2536620"/>
            <a:ext cx="489447" cy="2113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6" idx="4"/>
            <a:endCxn id="15" idx="0"/>
          </p:cNvCxnSpPr>
          <p:nvPr/>
        </p:nvCxnSpPr>
        <p:spPr>
          <a:xfrm>
            <a:off x="8740980" y="2536620"/>
            <a:ext cx="103527" cy="2113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6" idx="4"/>
            <a:endCxn id="16" idx="0"/>
          </p:cNvCxnSpPr>
          <p:nvPr/>
        </p:nvCxnSpPr>
        <p:spPr>
          <a:xfrm>
            <a:off x="8740980" y="2536620"/>
            <a:ext cx="696501" cy="2113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r Verbinder 43"/>
          <p:cNvCxnSpPr>
            <a:stCxn id="5" idx="0"/>
            <a:endCxn id="4" idx="0"/>
          </p:cNvCxnSpPr>
          <p:nvPr/>
        </p:nvCxnSpPr>
        <p:spPr>
          <a:xfrm rot="16200000" flipV="1">
            <a:off x="4448651" y="166505"/>
            <a:ext cx="12700" cy="286155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krümmter Verbinder 46"/>
          <p:cNvCxnSpPr>
            <a:stCxn id="5" idx="0"/>
            <a:endCxn id="6" idx="0"/>
          </p:cNvCxnSpPr>
          <p:nvPr/>
        </p:nvCxnSpPr>
        <p:spPr>
          <a:xfrm rot="5400000" flipH="1" flipV="1">
            <a:off x="7310203" y="166506"/>
            <a:ext cx="12700" cy="286155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r Verbinder 49"/>
          <p:cNvCxnSpPr>
            <a:stCxn id="6" idx="0"/>
            <a:endCxn id="4" idx="0"/>
          </p:cNvCxnSpPr>
          <p:nvPr/>
        </p:nvCxnSpPr>
        <p:spPr>
          <a:xfrm rot="16200000" flipV="1">
            <a:off x="5879427" y="-1264271"/>
            <a:ext cx="12700" cy="5723106"/>
          </a:xfrm>
          <a:prstGeom prst="curvedConnector3">
            <a:avLst>
              <a:gd name="adj1" fmla="val 562978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3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Deutsches Jugendinstitut e.V.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Classe Franz Leon</dc:creator>
  <cp:lastModifiedBy>Classe Franz Leon</cp:lastModifiedBy>
  <cp:revision>3</cp:revision>
  <dcterms:created xsi:type="dcterms:W3CDTF">2023-10-26T13:50:33Z</dcterms:created>
  <dcterms:modified xsi:type="dcterms:W3CDTF">2023-10-26T13:52:19Z</dcterms:modified>
</cp:coreProperties>
</file>