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9ECD2-0231-43D0-ADE5-D54910C9264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34B8FD9-EE6C-4509-B4F2-3ECF607BACC4}">
      <dgm:prSet phldrT="[Texto]"/>
      <dgm:spPr/>
      <dgm:t>
        <a:bodyPr/>
        <a:lstStyle/>
        <a:p>
          <a:r>
            <a:rPr lang="es-ES" dirty="0"/>
            <a:t>Limpieza </a:t>
          </a:r>
          <a:r>
            <a:rPr lang="es-ES" dirty="0" err="1"/>
            <a:t>datasets</a:t>
          </a:r>
          <a:endParaRPr lang="es-ES" dirty="0"/>
        </a:p>
      </dgm:t>
    </dgm:pt>
    <dgm:pt modelId="{78B17F54-72B8-4E61-AF3C-E28F0601E574}" type="parTrans" cxnId="{35B70644-118B-4C45-B197-8D55418160E9}">
      <dgm:prSet/>
      <dgm:spPr/>
      <dgm:t>
        <a:bodyPr/>
        <a:lstStyle/>
        <a:p>
          <a:endParaRPr lang="es-ES"/>
        </a:p>
      </dgm:t>
    </dgm:pt>
    <dgm:pt modelId="{1518C8EC-6F8E-442C-9F06-E85B279CD952}" type="sibTrans" cxnId="{35B70644-118B-4C45-B197-8D55418160E9}">
      <dgm:prSet/>
      <dgm:spPr/>
      <dgm:t>
        <a:bodyPr/>
        <a:lstStyle/>
        <a:p>
          <a:endParaRPr lang="es-ES"/>
        </a:p>
      </dgm:t>
    </dgm:pt>
    <dgm:pt modelId="{B2B61E94-A17B-4E19-A601-5AABBBACCBA3}">
      <dgm:prSet phldrT="[Texto]"/>
      <dgm:spPr/>
      <dgm:t>
        <a:bodyPr/>
        <a:lstStyle/>
        <a:p>
          <a:r>
            <a:rPr lang="es-ES" dirty="0"/>
            <a:t>Control de datos nulos y faltantes</a:t>
          </a:r>
        </a:p>
      </dgm:t>
    </dgm:pt>
    <dgm:pt modelId="{8705115E-6594-4D8F-A349-35859B06E3EE}" type="parTrans" cxnId="{4F618987-CE80-436D-A70B-8EC546FD9C74}">
      <dgm:prSet/>
      <dgm:spPr/>
      <dgm:t>
        <a:bodyPr/>
        <a:lstStyle/>
        <a:p>
          <a:endParaRPr lang="es-ES"/>
        </a:p>
      </dgm:t>
    </dgm:pt>
    <dgm:pt modelId="{8AFF820D-BF89-4ED2-8881-1E8E1E51A637}" type="sibTrans" cxnId="{4F618987-CE80-436D-A70B-8EC546FD9C74}">
      <dgm:prSet/>
      <dgm:spPr/>
      <dgm:t>
        <a:bodyPr/>
        <a:lstStyle/>
        <a:p>
          <a:endParaRPr lang="es-ES"/>
        </a:p>
      </dgm:t>
    </dgm:pt>
    <dgm:pt modelId="{CDBE58D9-D34A-499F-9531-1B1A812BA3D6}">
      <dgm:prSet phldrT="[Texto]"/>
      <dgm:spPr/>
      <dgm:t>
        <a:bodyPr/>
        <a:lstStyle/>
        <a:p>
          <a:r>
            <a:rPr lang="es-ES" dirty="0"/>
            <a:t>Homogenizar el tipo de información de cada variable</a:t>
          </a:r>
        </a:p>
      </dgm:t>
    </dgm:pt>
    <dgm:pt modelId="{88B0F3E4-704D-4C85-9322-82E6E025D9C8}" type="parTrans" cxnId="{C2DEA6CE-4EDC-42F4-9F4B-DE1F339DA9F3}">
      <dgm:prSet/>
      <dgm:spPr/>
      <dgm:t>
        <a:bodyPr/>
        <a:lstStyle/>
        <a:p>
          <a:endParaRPr lang="es-ES"/>
        </a:p>
      </dgm:t>
    </dgm:pt>
    <dgm:pt modelId="{BF05E52F-F4CF-4F1F-862D-C7FDDB66C770}" type="sibTrans" cxnId="{C2DEA6CE-4EDC-42F4-9F4B-DE1F339DA9F3}">
      <dgm:prSet/>
      <dgm:spPr/>
      <dgm:t>
        <a:bodyPr/>
        <a:lstStyle/>
        <a:p>
          <a:endParaRPr lang="es-ES"/>
        </a:p>
      </dgm:t>
    </dgm:pt>
    <dgm:pt modelId="{45856085-987E-441F-BD6F-3063BFB103DF}">
      <dgm:prSet phldrT="[Texto]"/>
      <dgm:spPr/>
      <dgm:t>
        <a:bodyPr/>
        <a:lstStyle/>
        <a:p>
          <a:r>
            <a:rPr lang="es-ES" dirty="0"/>
            <a:t>Integración de información</a:t>
          </a:r>
        </a:p>
      </dgm:t>
    </dgm:pt>
    <dgm:pt modelId="{67C80DDF-A035-45FC-A365-A724141FA3E8}" type="parTrans" cxnId="{AC73A0FC-A516-4097-9B7A-DCBA7FBFA80D}">
      <dgm:prSet/>
      <dgm:spPr/>
      <dgm:t>
        <a:bodyPr/>
        <a:lstStyle/>
        <a:p>
          <a:endParaRPr lang="es-ES"/>
        </a:p>
      </dgm:t>
    </dgm:pt>
    <dgm:pt modelId="{0C5EFBA2-0088-4746-A745-14A3204FB684}" type="sibTrans" cxnId="{AC73A0FC-A516-4097-9B7A-DCBA7FBFA80D}">
      <dgm:prSet/>
      <dgm:spPr/>
      <dgm:t>
        <a:bodyPr/>
        <a:lstStyle/>
        <a:p>
          <a:endParaRPr lang="es-ES"/>
        </a:p>
      </dgm:t>
    </dgm:pt>
    <dgm:pt modelId="{D7C8E110-69C7-42BC-8057-796DD61503DD}">
      <dgm:prSet phldrT="[Texto]"/>
      <dgm:spPr/>
      <dgm:t>
        <a:bodyPr/>
        <a:lstStyle/>
        <a:p>
          <a:r>
            <a:rPr lang="es-ES" dirty="0"/>
            <a:t>Identificar la información contenida en cada </a:t>
          </a:r>
          <a:r>
            <a:rPr lang="es-ES" dirty="0" err="1"/>
            <a:t>dataset</a:t>
          </a:r>
          <a:endParaRPr lang="es-ES" dirty="0"/>
        </a:p>
      </dgm:t>
    </dgm:pt>
    <dgm:pt modelId="{9F53EB1D-1516-44D2-8CEB-A75DDD7888A2}" type="parTrans" cxnId="{B34EECB8-5EF8-4035-9D77-7B62ED3E6930}">
      <dgm:prSet/>
      <dgm:spPr/>
      <dgm:t>
        <a:bodyPr/>
        <a:lstStyle/>
        <a:p>
          <a:endParaRPr lang="es-ES"/>
        </a:p>
      </dgm:t>
    </dgm:pt>
    <dgm:pt modelId="{B4A43BF9-734E-469C-A69D-C25BC68425FD}" type="sibTrans" cxnId="{B34EECB8-5EF8-4035-9D77-7B62ED3E6930}">
      <dgm:prSet/>
      <dgm:spPr/>
      <dgm:t>
        <a:bodyPr/>
        <a:lstStyle/>
        <a:p>
          <a:endParaRPr lang="es-ES"/>
        </a:p>
      </dgm:t>
    </dgm:pt>
    <dgm:pt modelId="{91BA83E8-90EA-4FAC-A09A-DCCF464D7B1E}">
      <dgm:prSet phldrT="[Texto]"/>
      <dgm:spPr/>
      <dgm:t>
        <a:bodyPr/>
        <a:lstStyle/>
        <a:p>
          <a:r>
            <a:rPr lang="es-ES" dirty="0"/>
            <a:t>Manejo de los periodos de tiempo de cada </a:t>
          </a:r>
          <a:r>
            <a:rPr lang="es-ES" dirty="0" err="1"/>
            <a:t>dataset</a:t>
          </a:r>
          <a:endParaRPr lang="es-ES" dirty="0"/>
        </a:p>
      </dgm:t>
    </dgm:pt>
    <dgm:pt modelId="{A72CF021-5D3A-412C-9EB1-75BD9D0E1064}" type="parTrans" cxnId="{D3BDE42E-B38D-4C96-B1F8-14A7D0E99A6D}">
      <dgm:prSet/>
      <dgm:spPr/>
      <dgm:t>
        <a:bodyPr/>
        <a:lstStyle/>
        <a:p>
          <a:endParaRPr lang="es-ES"/>
        </a:p>
      </dgm:t>
    </dgm:pt>
    <dgm:pt modelId="{9D44DBE0-0530-4BDE-9802-5A9A688A1596}" type="sibTrans" cxnId="{D3BDE42E-B38D-4C96-B1F8-14A7D0E99A6D}">
      <dgm:prSet/>
      <dgm:spPr/>
      <dgm:t>
        <a:bodyPr/>
        <a:lstStyle/>
        <a:p>
          <a:endParaRPr lang="es-ES"/>
        </a:p>
      </dgm:t>
    </dgm:pt>
    <dgm:pt modelId="{1967AC77-806C-4814-9021-25686E1979BF}">
      <dgm:prSet phldrT="[Texto]"/>
      <dgm:spPr/>
      <dgm:t>
        <a:bodyPr/>
        <a:lstStyle/>
        <a:p>
          <a:r>
            <a:rPr lang="es-ES" dirty="0"/>
            <a:t>Evaluar la hipótesis</a:t>
          </a:r>
        </a:p>
      </dgm:t>
    </dgm:pt>
    <dgm:pt modelId="{132860FE-A39F-4F33-B1E5-AA4A064A4698}" type="parTrans" cxnId="{4AAFEB5C-9C23-4A0D-875B-26767DAC2E5C}">
      <dgm:prSet/>
      <dgm:spPr/>
      <dgm:t>
        <a:bodyPr/>
        <a:lstStyle/>
        <a:p>
          <a:endParaRPr lang="es-ES"/>
        </a:p>
      </dgm:t>
    </dgm:pt>
    <dgm:pt modelId="{88EA1845-D5A8-4084-AD33-31F415593B3E}" type="sibTrans" cxnId="{4AAFEB5C-9C23-4A0D-875B-26767DAC2E5C}">
      <dgm:prSet/>
      <dgm:spPr/>
      <dgm:t>
        <a:bodyPr/>
        <a:lstStyle/>
        <a:p>
          <a:endParaRPr lang="es-ES"/>
        </a:p>
      </dgm:t>
    </dgm:pt>
    <dgm:pt modelId="{86C1CD39-9C86-408B-98BA-00BA4FB07E47}">
      <dgm:prSet phldrT="[Texto]"/>
      <dgm:spPr/>
      <dgm:t>
        <a:bodyPr/>
        <a:lstStyle/>
        <a:p>
          <a:r>
            <a:rPr lang="es-ES" dirty="0" err="1"/>
            <a:t>Evaluacion</a:t>
          </a:r>
          <a:r>
            <a:rPr lang="es-ES" dirty="0"/>
            <a:t> correlación de las variables</a:t>
          </a:r>
        </a:p>
      </dgm:t>
    </dgm:pt>
    <dgm:pt modelId="{AB21C6A9-C950-4E2A-98EA-B21FB78D1E1F}" type="parTrans" cxnId="{7E321636-BFD1-407B-8AD0-489631309077}">
      <dgm:prSet/>
      <dgm:spPr/>
      <dgm:t>
        <a:bodyPr/>
        <a:lstStyle/>
        <a:p>
          <a:endParaRPr lang="es-ES"/>
        </a:p>
      </dgm:t>
    </dgm:pt>
    <dgm:pt modelId="{34F844AA-6433-4AA6-B616-C46A858C8DDC}" type="sibTrans" cxnId="{7E321636-BFD1-407B-8AD0-489631309077}">
      <dgm:prSet/>
      <dgm:spPr/>
      <dgm:t>
        <a:bodyPr/>
        <a:lstStyle/>
        <a:p>
          <a:endParaRPr lang="es-ES"/>
        </a:p>
      </dgm:t>
    </dgm:pt>
    <dgm:pt modelId="{FA18684B-42B7-4194-8B2C-F1CA3FAA3FF7}">
      <dgm:prSet phldrT="[Texto]"/>
      <dgm:spPr/>
      <dgm:t>
        <a:bodyPr/>
        <a:lstStyle/>
        <a:p>
          <a:r>
            <a:rPr lang="es-ES" dirty="0"/>
            <a:t>No se consigue evaluar la </a:t>
          </a:r>
          <a:r>
            <a:rPr lang="es-ES" dirty="0" err="1"/>
            <a:t>hipotesis</a:t>
          </a:r>
          <a:endParaRPr lang="es-ES" dirty="0"/>
        </a:p>
      </dgm:t>
    </dgm:pt>
    <dgm:pt modelId="{9D59A547-07D5-4D5E-A788-209B8932E30D}" type="parTrans" cxnId="{5A81D621-FD4E-45B2-AD2A-416483B42721}">
      <dgm:prSet/>
      <dgm:spPr/>
      <dgm:t>
        <a:bodyPr/>
        <a:lstStyle/>
        <a:p>
          <a:endParaRPr lang="es-ES"/>
        </a:p>
      </dgm:t>
    </dgm:pt>
    <dgm:pt modelId="{78223C35-CDAF-4DB1-B213-62DE5D8E7753}" type="sibTrans" cxnId="{5A81D621-FD4E-45B2-AD2A-416483B42721}">
      <dgm:prSet/>
      <dgm:spPr/>
      <dgm:t>
        <a:bodyPr/>
        <a:lstStyle/>
        <a:p>
          <a:endParaRPr lang="es-ES"/>
        </a:p>
      </dgm:t>
    </dgm:pt>
    <dgm:pt modelId="{5BBFD4B7-AABC-48AB-B768-C76E3584BA1A}">
      <dgm:prSet phldrT="[Texto]"/>
      <dgm:spPr/>
      <dgm:t>
        <a:bodyPr/>
        <a:lstStyle/>
        <a:p>
          <a:r>
            <a:rPr lang="es-ES" dirty="0"/>
            <a:t>Evaluar variables</a:t>
          </a:r>
        </a:p>
      </dgm:t>
    </dgm:pt>
    <dgm:pt modelId="{DF65A6B7-0CB9-484E-A5E0-DE1EB87D9CA5}" type="parTrans" cxnId="{6B0FEBFF-3848-4F84-9185-2187C5860201}">
      <dgm:prSet/>
      <dgm:spPr/>
      <dgm:t>
        <a:bodyPr/>
        <a:lstStyle/>
        <a:p>
          <a:endParaRPr lang="es-ES"/>
        </a:p>
      </dgm:t>
    </dgm:pt>
    <dgm:pt modelId="{24E6CB27-1931-4986-87B2-CC5CB4A01F0A}" type="sibTrans" cxnId="{6B0FEBFF-3848-4F84-9185-2187C5860201}">
      <dgm:prSet/>
      <dgm:spPr/>
      <dgm:t>
        <a:bodyPr/>
        <a:lstStyle/>
        <a:p>
          <a:endParaRPr lang="es-ES"/>
        </a:p>
      </dgm:t>
    </dgm:pt>
    <dgm:pt modelId="{FF15DFA4-D911-4EE9-9A3E-53DFBEE3B4B2}">
      <dgm:prSet phldrT="[Texto]"/>
      <dgm:spPr/>
      <dgm:t>
        <a:bodyPr/>
        <a:lstStyle/>
        <a:p>
          <a:r>
            <a:rPr lang="es-ES" dirty="0" err="1"/>
            <a:t>Dataset</a:t>
          </a:r>
          <a:r>
            <a:rPr lang="es-ES" dirty="0"/>
            <a:t> resultante </a:t>
          </a:r>
        </a:p>
      </dgm:t>
    </dgm:pt>
    <dgm:pt modelId="{2CE30EAD-ED80-43A1-A403-FD2670A45C09}" type="parTrans" cxnId="{5F7EF6D6-54C2-409B-B73A-1826F1BDD8F0}">
      <dgm:prSet/>
      <dgm:spPr/>
      <dgm:t>
        <a:bodyPr/>
        <a:lstStyle/>
        <a:p>
          <a:endParaRPr lang="es-ES"/>
        </a:p>
      </dgm:t>
    </dgm:pt>
    <dgm:pt modelId="{D3B49E2E-1631-4236-BBB8-BE210265ED6B}" type="sibTrans" cxnId="{5F7EF6D6-54C2-409B-B73A-1826F1BDD8F0}">
      <dgm:prSet/>
      <dgm:spPr/>
      <dgm:t>
        <a:bodyPr/>
        <a:lstStyle/>
        <a:p>
          <a:endParaRPr lang="es-ES"/>
        </a:p>
      </dgm:t>
    </dgm:pt>
    <dgm:pt modelId="{D0935B28-F1F5-42A9-8A8B-1675A68AE530}" type="pres">
      <dgm:prSet presAssocID="{3A39ECD2-0231-43D0-ADE5-D54910C92643}" presName="theList" presStyleCnt="0">
        <dgm:presLayoutVars>
          <dgm:dir/>
          <dgm:animLvl val="lvl"/>
          <dgm:resizeHandles val="exact"/>
        </dgm:presLayoutVars>
      </dgm:prSet>
      <dgm:spPr/>
    </dgm:pt>
    <dgm:pt modelId="{4F88BA32-E7AD-4152-98FA-4FC85091CB1E}" type="pres">
      <dgm:prSet presAssocID="{934B8FD9-EE6C-4509-B4F2-3ECF607BACC4}" presName="compNode" presStyleCnt="0"/>
      <dgm:spPr/>
    </dgm:pt>
    <dgm:pt modelId="{D9CB42BE-F4C9-4D7D-B999-C983DE17ACB6}" type="pres">
      <dgm:prSet presAssocID="{934B8FD9-EE6C-4509-B4F2-3ECF607BACC4}" presName="aNode" presStyleLbl="bgShp" presStyleIdx="0" presStyleCnt="3"/>
      <dgm:spPr/>
    </dgm:pt>
    <dgm:pt modelId="{E9E14F48-C276-4C3D-932A-82275A773D16}" type="pres">
      <dgm:prSet presAssocID="{934B8FD9-EE6C-4509-B4F2-3ECF607BACC4}" presName="textNode" presStyleLbl="bgShp" presStyleIdx="0" presStyleCnt="3"/>
      <dgm:spPr/>
    </dgm:pt>
    <dgm:pt modelId="{3FB642D5-843C-4F79-950A-071E95A8DDC0}" type="pres">
      <dgm:prSet presAssocID="{934B8FD9-EE6C-4509-B4F2-3ECF607BACC4}" presName="compChildNode" presStyleCnt="0"/>
      <dgm:spPr/>
    </dgm:pt>
    <dgm:pt modelId="{DA75AC65-3A27-45F0-B135-079A27963047}" type="pres">
      <dgm:prSet presAssocID="{934B8FD9-EE6C-4509-B4F2-3ECF607BACC4}" presName="theInnerList" presStyleCnt="0"/>
      <dgm:spPr/>
    </dgm:pt>
    <dgm:pt modelId="{7F516E31-5082-46CC-A5C2-7F1E993E52E5}" type="pres">
      <dgm:prSet presAssocID="{B2B61E94-A17B-4E19-A601-5AABBBACCBA3}" presName="childNode" presStyleLbl="node1" presStyleIdx="0" presStyleCnt="8">
        <dgm:presLayoutVars>
          <dgm:bulletEnabled val="1"/>
        </dgm:presLayoutVars>
      </dgm:prSet>
      <dgm:spPr/>
    </dgm:pt>
    <dgm:pt modelId="{2E05B3B4-549B-4607-BE34-D98828C2C82E}" type="pres">
      <dgm:prSet presAssocID="{B2B61E94-A17B-4E19-A601-5AABBBACCBA3}" presName="aSpace2" presStyleCnt="0"/>
      <dgm:spPr/>
    </dgm:pt>
    <dgm:pt modelId="{BEBE04C4-B472-44D3-A670-24D7930CD9EB}" type="pres">
      <dgm:prSet presAssocID="{5BBFD4B7-AABC-48AB-B768-C76E3584BA1A}" presName="childNode" presStyleLbl="node1" presStyleIdx="1" presStyleCnt="8">
        <dgm:presLayoutVars>
          <dgm:bulletEnabled val="1"/>
        </dgm:presLayoutVars>
      </dgm:prSet>
      <dgm:spPr/>
    </dgm:pt>
    <dgm:pt modelId="{DCA000FD-B7E4-4C96-9E2E-D39842430DE3}" type="pres">
      <dgm:prSet presAssocID="{5BBFD4B7-AABC-48AB-B768-C76E3584BA1A}" presName="aSpace2" presStyleCnt="0"/>
      <dgm:spPr/>
    </dgm:pt>
    <dgm:pt modelId="{5706FF77-D359-4C39-993D-18767CA9A148}" type="pres">
      <dgm:prSet presAssocID="{CDBE58D9-D34A-499F-9531-1B1A812BA3D6}" presName="childNode" presStyleLbl="node1" presStyleIdx="2" presStyleCnt="8">
        <dgm:presLayoutVars>
          <dgm:bulletEnabled val="1"/>
        </dgm:presLayoutVars>
      </dgm:prSet>
      <dgm:spPr/>
    </dgm:pt>
    <dgm:pt modelId="{0436CC45-5154-458F-9399-A01852A9FBA3}" type="pres">
      <dgm:prSet presAssocID="{934B8FD9-EE6C-4509-B4F2-3ECF607BACC4}" presName="aSpace" presStyleCnt="0"/>
      <dgm:spPr/>
    </dgm:pt>
    <dgm:pt modelId="{422F22B8-EF7B-44AE-BC74-7BEC716E7EB9}" type="pres">
      <dgm:prSet presAssocID="{45856085-987E-441F-BD6F-3063BFB103DF}" presName="compNode" presStyleCnt="0"/>
      <dgm:spPr/>
    </dgm:pt>
    <dgm:pt modelId="{1598A83B-6B9C-40C3-8DBB-129177BB4613}" type="pres">
      <dgm:prSet presAssocID="{45856085-987E-441F-BD6F-3063BFB103DF}" presName="aNode" presStyleLbl="bgShp" presStyleIdx="1" presStyleCnt="3"/>
      <dgm:spPr/>
    </dgm:pt>
    <dgm:pt modelId="{7C60BF76-E250-469D-9760-75078EDDDAC3}" type="pres">
      <dgm:prSet presAssocID="{45856085-987E-441F-BD6F-3063BFB103DF}" presName="textNode" presStyleLbl="bgShp" presStyleIdx="1" presStyleCnt="3"/>
      <dgm:spPr/>
    </dgm:pt>
    <dgm:pt modelId="{F05B22BF-1448-49E9-8A61-EEF09B6F5680}" type="pres">
      <dgm:prSet presAssocID="{45856085-987E-441F-BD6F-3063BFB103DF}" presName="compChildNode" presStyleCnt="0"/>
      <dgm:spPr/>
    </dgm:pt>
    <dgm:pt modelId="{E6C97001-D85D-482D-B0A4-BC2D914CDE90}" type="pres">
      <dgm:prSet presAssocID="{45856085-987E-441F-BD6F-3063BFB103DF}" presName="theInnerList" presStyleCnt="0"/>
      <dgm:spPr/>
    </dgm:pt>
    <dgm:pt modelId="{35138A19-C7BD-454E-9227-06E0CDBA058B}" type="pres">
      <dgm:prSet presAssocID="{D7C8E110-69C7-42BC-8057-796DD61503DD}" presName="childNode" presStyleLbl="node1" presStyleIdx="3" presStyleCnt="8">
        <dgm:presLayoutVars>
          <dgm:bulletEnabled val="1"/>
        </dgm:presLayoutVars>
      </dgm:prSet>
      <dgm:spPr/>
    </dgm:pt>
    <dgm:pt modelId="{4725EA96-13FF-45AA-84A7-3DC9A0984AAC}" type="pres">
      <dgm:prSet presAssocID="{D7C8E110-69C7-42BC-8057-796DD61503DD}" presName="aSpace2" presStyleCnt="0"/>
      <dgm:spPr/>
    </dgm:pt>
    <dgm:pt modelId="{2D8BB13B-4349-467B-8900-D1D5DFB2E6D4}" type="pres">
      <dgm:prSet presAssocID="{91BA83E8-90EA-4FAC-A09A-DCCF464D7B1E}" presName="childNode" presStyleLbl="node1" presStyleIdx="4" presStyleCnt="8">
        <dgm:presLayoutVars>
          <dgm:bulletEnabled val="1"/>
        </dgm:presLayoutVars>
      </dgm:prSet>
      <dgm:spPr/>
    </dgm:pt>
    <dgm:pt modelId="{F26DE3A1-BFA7-4DE6-ACA1-4ED4461B68DB}" type="pres">
      <dgm:prSet presAssocID="{91BA83E8-90EA-4FAC-A09A-DCCF464D7B1E}" presName="aSpace2" presStyleCnt="0"/>
      <dgm:spPr/>
    </dgm:pt>
    <dgm:pt modelId="{C9EFD174-EACC-467D-9BC6-AD543959DA18}" type="pres">
      <dgm:prSet presAssocID="{FF15DFA4-D911-4EE9-9A3E-53DFBEE3B4B2}" presName="childNode" presStyleLbl="node1" presStyleIdx="5" presStyleCnt="8">
        <dgm:presLayoutVars>
          <dgm:bulletEnabled val="1"/>
        </dgm:presLayoutVars>
      </dgm:prSet>
      <dgm:spPr/>
    </dgm:pt>
    <dgm:pt modelId="{3E7FB674-D5B7-49CF-8A8F-20D1C195FC5D}" type="pres">
      <dgm:prSet presAssocID="{45856085-987E-441F-BD6F-3063BFB103DF}" presName="aSpace" presStyleCnt="0"/>
      <dgm:spPr/>
    </dgm:pt>
    <dgm:pt modelId="{F609BC29-3469-4611-B551-7B023E22FC6D}" type="pres">
      <dgm:prSet presAssocID="{1967AC77-806C-4814-9021-25686E1979BF}" presName="compNode" presStyleCnt="0"/>
      <dgm:spPr/>
    </dgm:pt>
    <dgm:pt modelId="{FA928BA4-5147-4AE4-90E3-3AD05DDA8560}" type="pres">
      <dgm:prSet presAssocID="{1967AC77-806C-4814-9021-25686E1979BF}" presName="aNode" presStyleLbl="bgShp" presStyleIdx="2" presStyleCnt="3"/>
      <dgm:spPr/>
    </dgm:pt>
    <dgm:pt modelId="{2B4AE7C8-7AA2-4DD7-A36B-446605483198}" type="pres">
      <dgm:prSet presAssocID="{1967AC77-806C-4814-9021-25686E1979BF}" presName="textNode" presStyleLbl="bgShp" presStyleIdx="2" presStyleCnt="3"/>
      <dgm:spPr/>
    </dgm:pt>
    <dgm:pt modelId="{CC4C06BF-6F25-452A-BA74-193C2D8DE575}" type="pres">
      <dgm:prSet presAssocID="{1967AC77-806C-4814-9021-25686E1979BF}" presName="compChildNode" presStyleCnt="0"/>
      <dgm:spPr/>
    </dgm:pt>
    <dgm:pt modelId="{F06ED616-D0D0-4E65-B53F-1881CD366B19}" type="pres">
      <dgm:prSet presAssocID="{1967AC77-806C-4814-9021-25686E1979BF}" presName="theInnerList" presStyleCnt="0"/>
      <dgm:spPr/>
    </dgm:pt>
    <dgm:pt modelId="{2EA459AE-ABEA-42C7-AF00-AC94F1D93130}" type="pres">
      <dgm:prSet presAssocID="{86C1CD39-9C86-408B-98BA-00BA4FB07E47}" presName="childNode" presStyleLbl="node1" presStyleIdx="6" presStyleCnt="8">
        <dgm:presLayoutVars>
          <dgm:bulletEnabled val="1"/>
        </dgm:presLayoutVars>
      </dgm:prSet>
      <dgm:spPr/>
    </dgm:pt>
    <dgm:pt modelId="{ED9C168F-467B-4E14-9CF3-9328748162C7}" type="pres">
      <dgm:prSet presAssocID="{86C1CD39-9C86-408B-98BA-00BA4FB07E47}" presName="aSpace2" presStyleCnt="0"/>
      <dgm:spPr/>
    </dgm:pt>
    <dgm:pt modelId="{5362D030-7996-4079-8E69-BC4323F1787F}" type="pres">
      <dgm:prSet presAssocID="{FA18684B-42B7-4194-8B2C-F1CA3FAA3FF7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5A81D621-FD4E-45B2-AD2A-416483B42721}" srcId="{1967AC77-806C-4814-9021-25686E1979BF}" destId="{FA18684B-42B7-4194-8B2C-F1CA3FAA3FF7}" srcOrd="1" destOrd="0" parTransId="{9D59A547-07D5-4D5E-A788-209B8932E30D}" sibTransId="{78223C35-CDAF-4DB1-B213-62DE5D8E7753}"/>
    <dgm:cxn modelId="{C415B22E-6A45-4F2D-9C9E-E7DC1CD57E95}" type="presOf" srcId="{934B8FD9-EE6C-4509-B4F2-3ECF607BACC4}" destId="{D9CB42BE-F4C9-4D7D-B999-C983DE17ACB6}" srcOrd="0" destOrd="0" presId="urn:microsoft.com/office/officeart/2005/8/layout/lProcess2"/>
    <dgm:cxn modelId="{D3BDE42E-B38D-4C96-B1F8-14A7D0E99A6D}" srcId="{45856085-987E-441F-BD6F-3063BFB103DF}" destId="{91BA83E8-90EA-4FAC-A09A-DCCF464D7B1E}" srcOrd="1" destOrd="0" parTransId="{A72CF021-5D3A-412C-9EB1-75BD9D0E1064}" sibTransId="{9D44DBE0-0530-4BDE-9802-5A9A688A1596}"/>
    <dgm:cxn modelId="{7E321636-BFD1-407B-8AD0-489631309077}" srcId="{1967AC77-806C-4814-9021-25686E1979BF}" destId="{86C1CD39-9C86-408B-98BA-00BA4FB07E47}" srcOrd="0" destOrd="0" parTransId="{AB21C6A9-C950-4E2A-98EA-B21FB78D1E1F}" sibTransId="{34F844AA-6433-4AA6-B616-C46A858C8DDC}"/>
    <dgm:cxn modelId="{4AAFEB5C-9C23-4A0D-875B-26767DAC2E5C}" srcId="{3A39ECD2-0231-43D0-ADE5-D54910C92643}" destId="{1967AC77-806C-4814-9021-25686E1979BF}" srcOrd="2" destOrd="0" parTransId="{132860FE-A39F-4F33-B1E5-AA4A064A4698}" sibTransId="{88EA1845-D5A8-4084-AD33-31F415593B3E}"/>
    <dgm:cxn modelId="{35B70644-118B-4C45-B197-8D55418160E9}" srcId="{3A39ECD2-0231-43D0-ADE5-D54910C92643}" destId="{934B8FD9-EE6C-4509-B4F2-3ECF607BACC4}" srcOrd="0" destOrd="0" parTransId="{78B17F54-72B8-4E61-AF3C-E28F0601E574}" sibTransId="{1518C8EC-6F8E-442C-9F06-E85B279CD952}"/>
    <dgm:cxn modelId="{AB2C6B67-B93B-4836-A271-4F7E7CD0D683}" type="presOf" srcId="{45856085-987E-441F-BD6F-3063BFB103DF}" destId="{1598A83B-6B9C-40C3-8DBB-129177BB4613}" srcOrd="0" destOrd="0" presId="urn:microsoft.com/office/officeart/2005/8/layout/lProcess2"/>
    <dgm:cxn modelId="{8A027348-A2BD-4A8A-A9C5-C8AEF3BF588E}" type="presOf" srcId="{CDBE58D9-D34A-499F-9531-1B1A812BA3D6}" destId="{5706FF77-D359-4C39-993D-18767CA9A148}" srcOrd="0" destOrd="0" presId="urn:microsoft.com/office/officeart/2005/8/layout/lProcess2"/>
    <dgm:cxn modelId="{BDAC5251-3F4D-4E09-B705-52A12C24CD7B}" type="presOf" srcId="{FA18684B-42B7-4194-8B2C-F1CA3FAA3FF7}" destId="{5362D030-7996-4079-8E69-BC4323F1787F}" srcOrd="0" destOrd="0" presId="urn:microsoft.com/office/officeart/2005/8/layout/lProcess2"/>
    <dgm:cxn modelId="{CF8A6378-07F6-4D0B-8F52-67280FA048CD}" type="presOf" srcId="{1967AC77-806C-4814-9021-25686E1979BF}" destId="{2B4AE7C8-7AA2-4DD7-A36B-446605483198}" srcOrd="1" destOrd="0" presId="urn:microsoft.com/office/officeart/2005/8/layout/lProcess2"/>
    <dgm:cxn modelId="{4F618987-CE80-436D-A70B-8EC546FD9C74}" srcId="{934B8FD9-EE6C-4509-B4F2-3ECF607BACC4}" destId="{B2B61E94-A17B-4E19-A601-5AABBBACCBA3}" srcOrd="0" destOrd="0" parTransId="{8705115E-6594-4D8F-A349-35859B06E3EE}" sibTransId="{8AFF820D-BF89-4ED2-8881-1E8E1E51A637}"/>
    <dgm:cxn modelId="{27BD15AA-6988-441A-923A-925359E3699D}" type="presOf" srcId="{1967AC77-806C-4814-9021-25686E1979BF}" destId="{FA928BA4-5147-4AE4-90E3-3AD05DDA8560}" srcOrd="0" destOrd="0" presId="urn:microsoft.com/office/officeart/2005/8/layout/lProcess2"/>
    <dgm:cxn modelId="{766262AE-89A9-4150-A74B-33867BF589F6}" type="presOf" srcId="{D7C8E110-69C7-42BC-8057-796DD61503DD}" destId="{35138A19-C7BD-454E-9227-06E0CDBA058B}" srcOrd="0" destOrd="0" presId="urn:microsoft.com/office/officeart/2005/8/layout/lProcess2"/>
    <dgm:cxn modelId="{195A62B2-87EB-4461-8F7D-5FE2203E7FE3}" type="presOf" srcId="{FF15DFA4-D911-4EE9-9A3E-53DFBEE3B4B2}" destId="{C9EFD174-EACC-467D-9BC6-AD543959DA18}" srcOrd="0" destOrd="0" presId="urn:microsoft.com/office/officeart/2005/8/layout/lProcess2"/>
    <dgm:cxn modelId="{D2BE33B4-0DB1-4314-A63C-D6BFB1ABB33C}" type="presOf" srcId="{91BA83E8-90EA-4FAC-A09A-DCCF464D7B1E}" destId="{2D8BB13B-4349-467B-8900-D1D5DFB2E6D4}" srcOrd="0" destOrd="0" presId="urn:microsoft.com/office/officeart/2005/8/layout/lProcess2"/>
    <dgm:cxn modelId="{B34EECB8-5EF8-4035-9D77-7B62ED3E6930}" srcId="{45856085-987E-441F-BD6F-3063BFB103DF}" destId="{D7C8E110-69C7-42BC-8057-796DD61503DD}" srcOrd="0" destOrd="0" parTransId="{9F53EB1D-1516-44D2-8CEB-A75DDD7888A2}" sibTransId="{B4A43BF9-734E-469C-A69D-C25BC68425FD}"/>
    <dgm:cxn modelId="{2274B3BA-CB5C-4C67-98AE-C75AB681BD38}" type="presOf" srcId="{3A39ECD2-0231-43D0-ADE5-D54910C92643}" destId="{D0935B28-F1F5-42A9-8A8B-1675A68AE530}" srcOrd="0" destOrd="0" presId="urn:microsoft.com/office/officeart/2005/8/layout/lProcess2"/>
    <dgm:cxn modelId="{C2DEA6CE-4EDC-42F4-9F4B-DE1F339DA9F3}" srcId="{934B8FD9-EE6C-4509-B4F2-3ECF607BACC4}" destId="{CDBE58D9-D34A-499F-9531-1B1A812BA3D6}" srcOrd="2" destOrd="0" parTransId="{88B0F3E4-704D-4C85-9322-82E6E025D9C8}" sibTransId="{BF05E52F-F4CF-4F1F-862D-C7FDDB66C770}"/>
    <dgm:cxn modelId="{B82206D1-EAEC-4290-9712-A3201D49A0B7}" type="presOf" srcId="{45856085-987E-441F-BD6F-3063BFB103DF}" destId="{7C60BF76-E250-469D-9760-75078EDDDAC3}" srcOrd="1" destOrd="0" presId="urn:microsoft.com/office/officeart/2005/8/layout/lProcess2"/>
    <dgm:cxn modelId="{5F7EF6D6-54C2-409B-B73A-1826F1BDD8F0}" srcId="{45856085-987E-441F-BD6F-3063BFB103DF}" destId="{FF15DFA4-D911-4EE9-9A3E-53DFBEE3B4B2}" srcOrd="2" destOrd="0" parTransId="{2CE30EAD-ED80-43A1-A403-FD2670A45C09}" sibTransId="{D3B49E2E-1631-4236-BBB8-BE210265ED6B}"/>
    <dgm:cxn modelId="{C08535EE-8992-4531-90D5-586DE7FCF4FE}" type="presOf" srcId="{5BBFD4B7-AABC-48AB-B768-C76E3584BA1A}" destId="{BEBE04C4-B472-44D3-A670-24D7930CD9EB}" srcOrd="0" destOrd="0" presId="urn:microsoft.com/office/officeart/2005/8/layout/lProcess2"/>
    <dgm:cxn modelId="{4C8EA5F3-EF03-4FBD-9CB5-5751C59DF990}" type="presOf" srcId="{B2B61E94-A17B-4E19-A601-5AABBBACCBA3}" destId="{7F516E31-5082-46CC-A5C2-7F1E993E52E5}" srcOrd="0" destOrd="0" presId="urn:microsoft.com/office/officeart/2005/8/layout/lProcess2"/>
    <dgm:cxn modelId="{AC73A0FC-A516-4097-9B7A-DCBA7FBFA80D}" srcId="{3A39ECD2-0231-43D0-ADE5-D54910C92643}" destId="{45856085-987E-441F-BD6F-3063BFB103DF}" srcOrd="1" destOrd="0" parTransId="{67C80DDF-A035-45FC-A365-A724141FA3E8}" sibTransId="{0C5EFBA2-0088-4746-A745-14A3204FB684}"/>
    <dgm:cxn modelId="{B54D9AFD-C0FD-4ACC-96FE-161A19D0445E}" type="presOf" srcId="{934B8FD9-EE6C-4509-B4F2-3ECF607BACC4}" destId="{E9E14F48-C276-4C3D-932A-82275A773D16}" srcOrd="1" destOrd="0" presId="urn:microsoft.com/office/officeart/2005/8/layout/lProcess2"/>
    <dgm:cxn modelId="{330664FF-A5E4-4C48-8D2E-0CF1040F0F48}" type="presOf" srcId="{86C1CD39-9C86-408B-98BA-00BA4FB07E47}" destId="{2EA459AE-ABEA-42C7-AF00-AC94F1D93130}" srcOrd="0" destOrd="0" presId="urn:microsoft.com/office/officeart/2005/8/layout/lProcess2"/>
    <dgm:cxn modelId="{6B0FEBFF-3848-4F84-9185-2187C5860201}" srcId="{934B8FD9-EE6C-4509-B4F2-3ECF607BACC4}" destId="{5BBFD4B7-AABC-48AB-B768-C76E3584BA1A}" srcOrd="1" destOrd="0" parTransId="{DF65A6B7-0CB9-484E-A5E0-DE1EB87D9CA5}" sibTransId="{24E6CB27-1931-4986-87B2-CC5CB4A01F0A}"/>
    <dgm:cxn modelId="{81793565-D49A-4655-9B9C-ADFC30A059C2}" type="presParOf" srcId="{D0935B28-F1F5-42A9-8A8B-1675A68AE530}" destId="{4F88BA32-E7AD-4152-98FA-4FC85091CB1E}" srcOrd="0" destOrd="0" presId="urn:microsoft.com/office/officeart/2005/8/layout/lProcess2"/>
    <dgm:cxn modelId="{FF8338BC-AC43-4FE0-B4E3-521C4DF60ABF}" type="presParOf" srcId="{4F88BA32-E7AD-4152-98FA-4FC85091CB1E}" destId="{D9CB42BE-F4C9-4D7D-B999-C983DE17ACB6}" srcOrd="0" destOrd="0" presId="urn:microsoft.com/office/officeart/2005/8/layout/lProcess2"/>
    <dgm:cxn modelId="{79999B32-436E-4C90-93DE-217740EF981D}" type="presParOf" srcId="{4F88BA32-E7AD-4152-98FA-4FC85091CB1E}" destId="{E9E14F48-C276-4C3D-932A-82275A773D16}" srcOrd="1" destOrd="0" presId="urn:microsoft.com/office/officeart/2005/8/layout/lProcess2"/>
    <dgm:cxn modelId="{90B41D7E-CE1E-44C6-AAD3-F762D62EC00C}" type="presParOf" srcId="{4F88BA32-E7AD-4152-98FA-4FC85091CB1E}" destId="{3FB642D5-843C-4F79-950A-071E95A8DDC0}" srcOrd="2" destOrd="0" presId="urn:microsoft.com/office/officeart/2005/8/layout/lProcess2"/>
    <dgm:cxn modelId="{4DA1C54A-FFCD-49A4-8182-B747641061D8}" type="presParOf" srcId="{3FB642D5-843C-4F79-950A-071E95A8DDC0}" destId="{DA75AC65-3A27-45F0-B135-079A27963047}" srcOrd="0" destOrd="0" presId="urn:microsoft.com/office/officeart/2005/8/layout/lProcess2"/>
    <dgm:cxn modelId="{391E3344-C523-4C9F-8C0D-53CA2C97A41F}" type="presParOf" srcId="{DA75AC65-3A27-45F0-B135-079A27963047}" destId="{7F516E31-5082-46CC-A5C2-7F1E993E52E5}" srcOrd="0" destOrd="0" presId="urn:microsoft.com/office/officeart/2005/8/layout/lProcess2"/>
    <dgm:cxn modelId="{33C54C78-4F8A-4446-882D-226858E071E4}" type="presParOf" srcId="{DA75AC65-3A27-45F0-B135-079A27963047}" destId="{2E05B3B4-549B-4607-BE34-D98828C2C82E}" srcOrd="1" destOrd="0" presId="urn:microsoft.com/office/officeart/2005/8/layout/lProcess2"/>
    <dgm:cxn modelId="{608D391A-38FC-4470-AA0A-95CC9991E200}" type="presParOf" srcId="{DA75AC65-3A27-45F0-B135-079A27963047}" destId="{BEBE04C4-B472-44D3-A670-24D7930CD9EB}" srcOrd="2" destOrd="0" presId="urn:microsoft.com/office/officeart/2005/8/layout/lProcess2"/>
    <dgm:cxn modelId="{192DED5A-1532-4B71-9E50-F20F2B722C2F}" type="presParOf" srcId="{DA75AC65-3A27-45F0-B135-079A27963047}" destId="{DCA000FD-B7E4-4C96-9E2E-D39842430DE3}" srcOrd="3" destOrd="0" presId="urn:microsoft.com/office/officeart/2005/8/layout/lProcess2"/>
    <dgm:cxn modelId="{E30F4E17-7700-437B-8E20-24F593E4518E}" type="presParOf" srcId="{DA75AC65-3A27-45F0-B135-079A27963047}" destId="{5706FF77-D359-4C39-993D-18767CA9A148}" srcOrd="4" destOrd="0" presId="urn:microsoft.com/office/officeart/2005/8/layout/lProcess2"/>
    <dgm:cxn modelId="{3EE85E17-6A94-4E31-9737-E4BB29FDAA75}" type="presParOf" srcId="{D0935B28-F1F5-42A9-8A8B-1675A68AE530}" destId="{0436CC45-5154-458F-9399-A01852A9FBA3}" srcOrd="1" destOrd="0" presId="urn:microsoft.com/office/officeart/2005/8/layout/lProcess2"/>
    <dgm:cxn modelId="{08C39E38-97C2-4452-B372-BC65B93EAE6F}" type="presParOf" srcId="{D0935B28-F1F5-42A9-8A8B-1675A68AE530}" destId="{422F22B8-EF7B-44AE-BC74-7BEC716E7EB9}" srcOrd="2" destOrd="0" presId="urn:microsoft.com/office/officeart/2005/8/layout/lProcess2"/>
    <dgm:cxn modelId="{848DC825-E49D-49A9-B3BA-FFF940968EFF}" type="presParOf" srcId="{422F22B8-EF7B-44AE-BC74-7BEC716E7EB9}" destId="{1598A83B-6B9C-40C3-8DBB-129177BB4613}" srcOrd="0" destOrd="0" presId="urn:microsoft.com/office/officeart/2005/8/layout/lProcess2"/>
    <dgm:cxn modelId="{B5B3A324-291B-4D3C-A678-8EB0C4020427}" type="presParOf" srcId="{422F22B8-EF7B-44AE-BC74-7BEC716E7EB9}" destId="{7C60BF76-E250-469D-9760-75078EDDDAC3}" srcOrd="1" destOrd="0" presId="urn:microsoft.com/office/officeart/2005/8/layout/lProcess2"/>
    <dgm:cxn modelId="{3FFE5565-3690-4F78-BF6F-CBD7B2AF922C}" type="presParOf" srcId="{422F22B8-EF7B-44AE-BC74-7BEC716E7EB9}" destId="{F05B22BF-1448-49E9-8A61-EEF09B6F5680}" srcOrd="2" destOrd="0" presId="urn:microsoft.com/office/officeart/2005/8/layout/lProcess2"/>
    <dgm:cxn modelId="{354C2ACB-CA5C-4B99-BB90-9CF855E6C0A8}" type="presParOf" srcId="{F05B22BF-1448-49E9-8A61-EEF09B6F5680}" destId="{E6C97001-D85D-482D-B0A4-BC2D914CDE90}" srcOrd="0" destOrd="0" presId="urn:microsoft.com/office/officeart/2005/8/layout/lProcess2"/>
    <dgm:cxn modelId="{8925EB42-27A9-475B-AF29-567EA61192B9}" type="presParOf" srcId="{E6C97001-D85D-482D-B0A4-BC2D914CDE90}" destId="{35138A19-C7BD-454E-9227-06E0CDBA058B}" srcOrd="0" destOrd="0" presId="urn:microsoft.com/office/officeart/2005/8/layout/lProcess2"/>
    <dgm:cxn modelId="{BB310EE8-44B1-464E-8ECB-4D7BC76E4FC7}" type="presParOf" srcId="{E6C97001-D85D-482D-B0A4-BC2D914CDE90}" destId="{4725EA96-13FF-45AA-84A7-3DC9A0984AAC}" srcOrd="1" destOrd="0" presId="urn:microsoft.com/office/officeart/2005/8/layout/lProcess2"/>
    <dgm:cxn modelId="{3FE6CEBE-9790-43B1-8B91-52802F2160F1}" type="presParOf" srcId="{E6C97001-D85D-482D-B0A4-BC2D914CDE90}" destId="{2D8BB13B-4349-467B-8900-D1D5DFB2E6D4}" srcOrd="2" destOrd="0" presId="urn:microsoft.com/office/officeart/2005/8/layout/lProcess2"/>
    <dgm:cxn modelId="{5EF60BC2-B96D-4CE1-99EC-C444F897CB11}" type="presParOf" srcId="{E6C97001-D85D-482D-B0A4-BC2D914CDE90}" destId="{F26DE3A1-BFA7-4DE6-ACA1-4ED4461B68DB}" srcOrd="3" destOrd="0" presId="urn:microsoft.com/office/officeart/2005/8/layout/lProcess2"/>
    <dgm:cxn modelId="{D3AF380A-6497-4864-BA07-54016B249465}" type="presParOf" srcId="{E6C97001-D85D-482D-B0A4-BC2D914CDE90}" destId="{C9EFD174-EACC-467D-9BC6-AD543959DA18}" srcOrd="4" destOrd="0" presId="urn:microsoft.com/office/officeart/2005/8/layout/lProcess2"/>
    <dgm:cxn modelId="{2C913F12-47FC-43DB-BD7B-F6D9725020C3}" type="presParOf" srcId="{D0935B28-F1F5-42A9-8A8B-1675A68AE530}" destId="{3E7FB674-D5B7-49CF-8A8F-20D1C195FC5D}" srcOrd="3" destOrd="0" presId="urn:microsoft.com/office/officeart/2005/8/layout/lProcess2"/>
    <dgm:cxn modelId="{0495C664-D4C1-4526-AE4E-7A32885027C1}" type="presParOf" srcId="{D0935B28-F1F5-42A9-8A8B-1675A68AE530}" destId="{F609BC29-3469-4611-B551-7B023E22FC6D}" srcOrd="4" destOrd="0" presId="urn:microsoft.com/office/officeart/2005/8/layout/lProcess2"/>
    <dgm:cxn modelId="{E3DCB2B3-4C27-4D95-8E9D-A6C246507874}" type="presParOf" srcId="{F609BC29-3469-4611-B551-7B023E22FC6D}" destId="{FA928BA4-5147-4AE4-90E3-3AD05DDA8560}" srcOrd="0" destOrd="0" presId="urn:microsoft.com/office/officeart/2005/8/layout/lProcess2"/>
    <dgm:cxn modelId="{1C7FEE68-EEBD-40C9-993E-FA8ADADA5458}" type="presParOf" srcId="{F609BC29-3469-4611-B551-7B023E22FC6D}" destId="{2B4AE7C8-7AA2-4DD7-A36B-446605483198}" srcOrd="1" destOrd="0" presId="urn:microsoft.com/office/officeart/2005/8/layout/lProcess2"/>
    <dgm:cxn modelId="{7003775D-5667-4605-A519-2F7862812034}" type="presParOf" srcId="{F609BC29-3469-4611-B551-7B023E22FC6D}" destId="{CC4C06BF-6F25-452A-BA74-193C2D8DE575}" srcOrd="2" destOrd="0" presId="urn:microsoft.com/office/officeart/2005/8/layout/lProcess2"/>
    <dgm:cxn modelId="{159FF349-200F-4E44-97E5-60E8B147FB24}" type="presParOf" srcId="{CC4C06BF-6F25-452A-BA74-193C2D8DE575}" destId="{F06ED616-D0D0-4E65-B53F-1881CD366B19}" srcOrd="0" destOrd="0" presId="urn:microsoft.com/office/officeart/2005/8/layout/lProcess2"/>
    <dgm:cxn modelId="{F9DBA3E3-952C-474F-9A66-2AC1243E68CA}" type="presParOf" srcId="{F06ED616-D0D0-4E65-B53F-1881CD366B19}" destId="{2EA459AE-ABEA-42C7-AF00-AC94F1D93130}" srcOrd="0" destOrd="0" presId="urn:microsoft.com/office/officeart/2005/8/layout/lProcess2"/>
    <dgm:cxn modelId="{9E2038AC-1B68-4A55-87B5-29C1239E067D}" type="presParOf" srcId="{F06ED616-D0D0-4E65-B53F-1881CD366B19}" destId="{ED9C168F-467B-4E14-9CF3-9328748162C7}" srcOrd="1" destOrd="0" presId="urn:microsoft.com/office/officeart/2005/8/layout/lProcess2"/>
    <dgm:cxn modelId="{00526C77-38B2-4BA1-82B7-5BACA98F93C3}" type="presParOf" srcId="{F06ED616-D0D0-4E65-B53F-1881CD366B19}" destId="{5362D030-7996-4079-8E69-BC4323F1787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E74E9-7A98-4E1A-B667-6B1C9BB1D4E9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A0ACC7D-4D82-481A-89C3-4D64704972EA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Dimensiones individuales</a:t>
          </a:r>
        </a:p>
      </dgm:t>
    </dgm:pt>
    <dgm:pt modelId="{B0BBE050-5882-44C2-9970-BB47D643B664}" type="parTrans" cxnId="{A79EC234-E67E-4937-A2FD-55C6F83F1AAA}">
      <dgm:prSet/>
      <dgm:spPr/>
      <dgm:t>
        <a:bodyPr/>
        <a:lstStyle/>
        <a:p>
          <a:endParaRPr lang="es-ES"/>
        </a:p>
      </dgm:t>
    </dgm:pt>
    <dgm:pt modelId="{602CB484-93E3-4AEC-B4A6-795DFF244A9E}" type="sibTrans" cxnId="{A79EC234-E67E-4937-A2FD-55C6F83F1AAA}">
      <dgm:prSet/>
      <dgm:spPr/>
      <dgm:t>
        <a:bodyPr/>
        <a:lstStyle/>
        <a:p>
          <a:endParaRPr lang="es-ES"/>
        </a:p>
      </dgm:t>
    </dgm:pt>
    <dgm:pt modelId="{B7F477F9-5B32-412E-A6EE-E777BD24B163}">
      <dgm:prSet phldrT="[Texto]"/>
      <dgm:spPr/>
      <dgm:t>
        <a:bodyPr/>
        <a:lstStyle/>
        <a:p>
          <a:r>
            <a:rPr lang="es-ES" b="1" dirty="0" err="1">
              <a:solidFill>
                <a:schemeClr val="bg1"/>
              </a:solidFill>
            </a:rPr>
            <a:t>df</a:t>
          </a:r>
          <a:r>
            <a:rPr lang="es-ES" b="1" dirty="0">
              <a:solidFill>
                <a:schemeClr val="bg1"/>
              </a:solidFill>
            </a:rPr>
            <a:t> = (1364, 17)</a:t>
          </a:r>
        </a:p>
      </dgm:t>
    </dgm:pt>
    <dgm:pt modelId="{2D431E49-DA4A-4AB3-9DBA-AA6074A65C0C}" type="parTrans" cxnId="{EACC741D-9294-4EC3-BEBB-4C1C2D20729D}">
      <dgm:prSet/>
      <dgm:spPr/>
      <dgm:t>
        <a:bodyPr/>
        <a:lstStyle/>
        <a:p>
          <a:endParaRPr lang="es-ES"/>
        </a:p>
      </dgm:t>
    </dgm:pt>
    <dgm:pt modelId="{BED48FA0-70EA-4165-A102-DC5C1D19DD87}" type="sibTrans" cxnId="{EACC741D-9294-4EC3-BEBB-4C1C2D20729D}">
      <dgm:prSet/>
      <dgm:spPr/>
      <dgm:t>
        <a:bodyPr/>
        <a:lstStyle/>
        <a:p>
          <a:endParaRPr lang="es-ES"/>
        </a:p>
      </dgm:t>
    </dgm:pt>
    <dgm:pt modelId="{D7594E83-D0AA-45CA-9BB2-0567CE5D0394}">
      <dgm:prSet phldrT="[Texto]"/>
      <dgm:spPr/>
      <dgm:t>
        <a:bodyPr/>
        <a:lstStyle/>
        <a:p>
          <a:r>
            <a:rPr lang="es-ES" b="1" dirty="0">
              <a:solidFill>
                <a:schemeClr val="bg1"/>
              </a:solidFill>
            </a:rPr>
            <a:t>df1 = (6190, 10)</a:t>
          </a:r>
        </a:p>
      </dgm:t>
    </dgm:pt>
    <dgm:pt modelId="{C44F52C8-CCFC-4CF2-B525-7A45C8927D39}" type="parTrans" cxnId="{DB52B53D-8AEB-4695-B86A-D2FB16481F3F}">
      <dgm:prSet/>
      <dgm:spPr/>
      <dgm:t>
        <a:bodyPr/>
        <a:lstStyle/>
        <a:p>
          <a:endParaRPr lang="es-ES"/>
        </a:p>
      </dgm:t>
    </dgm:pt>
    <dgm:pt modelId="{C6C1E54D-7159-4104-9593-CE767D3B63BD}" type="sibTrans" cxnId="{DB52B53D-8AEB-4695-B86A-D2FB16481F3F}">
      <dgm:prSet/>
      <dgm:spPr/>
      <dgm:t>
        <a:bodyPr/>
        <a:lstStyle/>
        <a:p>
          <a:endParaRPr lang="es-ES"/>
        </a:p>
      </dgm:t>
    </dgm:pt>
    <dgm:pt modelId="{05C9B175-0BAD-48B3-8407-E5AB72C9E078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Inner</a:t>
          </a:r>
          <a:endParaRPr lang="es-ES" dirty="0">
            <a:solidFill>
              <a:schemeClr val="bg1"/>
            </a:solidFill>
          </a:endParaRPr>
        </a:p>
      </dgm:t>
    </dgm:pt>
    <dgm:pt modelId="{805E7445-81EE-4E0F-852F-DE2BA1421071}" type="parTrans" cxnId="{351F61A6-E3FE-4C07-8B74-F7B32F909881}">
      <dgm:prSet/>
      <dgm:spPr/>
      <dgm:t>
        <a:bodyPr/>
        <a:lstStyle/>
        <a:p>
          <a:endParaRPr lang="es-ES"/>
        </a:p>
      </dgm:t>
    </dgm:pt>
    <dgm:pt modelId="{8C1FCC5B-D6CD-45E4-8771-E7392E7BCC47}" type="sibTrans" cxnId="{351F61A6-E3FE-4C07-8B74-F7B32F909881}">
      <dgm:prSet/>
      <dgm:spPr/>
      <dgm:t>
        <a:bodyPr/>
        <a:lstStyle/>
        <a:p>
          <a:endParaRPr lang="es-ES"/>
        </a:p>
      </dgm:t>
    </dgm:pt>
    <dgm:pt modelId="{924C034B-4D0B-4606-BB73-694F2874B9B9}">
      <dgm:prSet phldrT="[Texto]"/>
      <dgm:spPr/>
      <dgm:t>
        <a:bodyPr/>
        <a:lstStyle/>
        <a:p>
          <a:r>
            <a:rPr lang="es-ES" dirty="0" err="1">
              <a:solidFill>
                <a:schemeClr val="bg1"/>
              </a:solidFill>
            </a:rPr>
            <a:t>df</a:t>
          </a:r>
          <a:endParaRPr lang="es-ES" dirty="0">
            <a:solidFill>
              <a:schemeClr val="bg1"/>
            </a:solidFill>
          </a:endParaRPr>
        </a:p>
      </dgm:t>
    </dgm:pt>
    <dgm:pt modelId="{1F57D70A-1238-4050-8100-CBDD07A14210}" type="parTrans" cxnId="{38D7D6CF-B4ED-4375-A8CC-D3D4EC68C768}">
      <dgm:prSet/>
      <dgm:spPr/>
      <dgm:t>
        <a:bodyPr/>
        <a:lstStyle/>
        <a:p>
          <a:endParaRPr lang="es-ES"/>
        </a:p>
      </dgm:t>
    </dgm:pt>
    <dgm:pt modelId="{AA6F3500-7B40-48BE-A90F-3DC4718F36BB}" type="sibTrans" cxnId="{38D7D6CF-B4ED-4375-A8CC-D3D4EC68C768}">
      <dgm:prSet/>
      <dgm:spPr/>
      <dgm:t>
        <a:bodyPr/>
        <a:lstStyle/>
        <a:p>
          <a:endParaRPr lang="es-ES"/>
        </a:p>
      </dgm:t>
    </dgm:pt>
    <dgm:pt modelId="{BCF29932-5115-4B3B-A7FD-0A41C56BF1AF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df1</a:t>
          </a:r>
        </a:p>
      </dgm:t>
    </dgm:pt>
    <dgm:pt modelId="{F88B56AF-E6ED-4E68-B743-3AD77F57585B}" type="parTrans" cxnId="{C7AB4A41-8026-40A6-BBCB-002F6AE0549E}">
      <dgm:prSet/>
      <dgm:spPr/>
      <dgm:t>
        <a:bodyPr/>
        <a:lstStyle/>
        <a:p>
          <a:endParaRPr lang="es-ES"/>
        </a:p>
      </dgm:t>
    </dgm:pt>
    <dgm:pt modelId="{DA057AC3-5778-48E8-A082-AE5C9A1ABE8A}" type="sibTrans" cxnId="{C7AB4A41-8026-40A6-BBCB-002F6AE0549E}">
      <dgm:prSet/>
      <dgm:spPr/>
      <dgm:t>
        <a:bodyPr/>
        <a:lstStyle/>
        <a:p>
          <a:endParaRPr lang="es-ES"/>
        </a:p>
      </dgm:t>
    </dgm:pt>
    <dgm:pt modelId="{C1D85B3A-0303-4E42-BA09-895FAC1875A3}">
      <dgm:prSet phldrT="[Texto]"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Resultado</a:t>
          </a:r>
        </a:p>
      </dgm:t>
    </dgm:pt>
    <dgm:pt modelId="{6877E8F2-E905-4AE3-9916-B9E45BAF645F}" type="parTrans" cxnId="{690186F8-1636-43BF-B938-FEC966B7073D}">
      <dgm:prSet/>
      <dgm:spPr/>
      <dgm:t>
        <a:bodyPr/>
        <a:lstStyle/>
        <a:p>
          <a:endParaRPr lang="es-ES"/>
        </a:p>
      </dgm:t>
    </dgm:pt>
    <dgm:pt modelId="{D141D5CD-1186-4BD1-B9F2-E04C4BE0EA19}" type="sibTrans" cxnId="{690186F8-1636-43BF-B938-FEC966B7073D}">
      <dgm:prSet/>
      <dgm:spPr/>
      <dgm:t>
        <a:bodyPr/>
        <a:lstStyle/>
        <a:p>
          <a:endParaRPr lang="es-ES"/>
        </a:p>
      </dgm:t>
    </dgm:pt>
    <dgm:pt modelId="{4C161C78-F00C-4997-9562-CA9B8C2426F1}">
      <dgm:prSet phldrT="[Texto]"/>
      <dgm:spPr/>
      <dgm:t>
        <a:bodyPr/>
        <a:lstStyle/>
        <a:p>
          <a:r>
            <a:rPr lang="es-ES" b="0" dirty="0" err="1">
              <a:solidFill>
                <a:schemeClr val="bg1"/>
              </a:solidFill>
            </a:rPr>
            <a:t>df_merg</a:t>
          </a:r>
          <a:r>
            <a:rPr lang="es-ES" b="0" dirty="0">
              <a:solidFill>
                <a:schemeClr val="bg1"/>
              </a:solidFill>
            </a:rPr>
            <a:t> = (48360, 26)</a:t>
          </a:r>
          <a:endParaRPr lang="es-ES" dirty="0">
            <a:solidFill>
              <a:schemeClr val="bg1"/>
            </a:solidFill>
          </a:endParaRPr>
        </a:p>
      </dgm:t>
    </dgm:pt>
    <dgm:pt modelId="{B2D9FB8D-E15D-44C9-9D7C-B02ED03552E2}" type="parTrans" cxnId="{D05B79B7-672D-4A69-862B-BA6D375A6FFF}">
      <dgm:prSet/>
      <dgm:spPr/>
      <dgm:t>
        <a:bodyPr/>
        <a:lstStyle/>
        <a:p>
          <a:endParaRPr lang="es-ES"/>
        </a:p>
      </dgm:t>
    </dgm:pt>
    <dgm:pt modelId="{8B70A32E-D7AF-41B6-AFC7-C1B58EE28786}" type="sibTrans" cxnId="{D05B79B7-672D-4A69-862B-BA6D375A6FFF}">
      <dgm:prSet/>
      <dgm:spPr/>
      <dgm:t>
        <a:bodyPr/>
        <a:lstStyle/>
        <a:p>
          <a:endParaRPr lang="es-ES"/>
        </a:p>
      </dgm:t>
    </dgm:pt>
    <dgm:pt modelId="{886E4A70-2838-40A3-8730-F0A1E93FD99A}" type="pres">
      <dgm:prSet presAssocID="{9ADE74E9-7A98-4E1A-B667-6B1C9BB1D4E9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519E904A-DB36-4CF8-8564-2440D69B3E94}" type="pres">
      <dgm:prSet presAssocID="{9ADE74E9-7A98-4E1A-B667-6B1C9BB1D4E9}" presName="arc1" presStyleLbl="node1" presStyleIdx="0" presStyleCnt="4"/>
      <dgm:spPr/>
    </dgm:pt>
    <dgm:pt modelId="{A0411B98-F50E-4712-8B18-295A744CB5E9}" type="pres">
      <dgm:prSet presAssocID="{9ADE74E9-7A98-4E1A-B667-6B1C9BB1D4E9}" presName="arc3" presStyleLbl="node1" presStyleIdx="1" presStyleCnt="4"/>
      <dgm:spPr/>
    </dgm:pt>
    <dgm:pt modelId="{AF6B96D8-D22F-433D-ADFB-672883442164}" type="pres">
      <dgm:prSet presAssocID="{9ADE74E9-7A98-4E1A-B667-6B1C9BB1D4E9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E0B4D95A-5BFD-4BEF-8181-CBA5FC9E6A4A}" type="pres">
      <dgm:prSet presAssocID="{9ADE74E9-7A98-4E1A-B667-6B1C9BB1D4E9}" presName="arc2" presStyleLbl="node1" presStyleIdx="2" presStyleCnt="4"/>
      <dgm:spPr/>
    </dgm:pt>
    <dgm:pt modelId="{FC4D09EF-B114-4321-A0A9-91FB3D3A36E2}" type="pres">
      <dgm:prSet presAssocID="{9ADE74E9-7A98-4E1A-B667-6B1C9BB1D4E9}" presName="arc4" presStyleLbl="node1" presStyleIdx="3" presStyleCnt="4"/>
      <dgm:spPr/>
    </dgm:pt>
    <dgm:pt modelId="{6914C267-7034-47C8-8A6C-1579F4C3AA58}" type="pres">
      <dgm:prSet presAssocID="{9ADE74E9-7A98-4E1A-B667-6B1C9BB1D4E9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75004E6-D730-40FA-BB1A-A83F2822AAF8}" type="pres">
      <dgm:prSet presAssocID="{9ADE74E9-7A98-4E1A-B667-6B1C9BB1D4E9}" presName="middleComposite" presStyleCnt="0"/>
      <dgm:spPr/>
    </dgm:pt>
    <dgm:pt modelId="{7F2D53A2-C3C8-4729-A6D6-BCA86FDCEF51}" type="pres">
      <dgm:prSet presAssocID="{924C034B-4D0B-4606-BB73-694F2874B9B9}" presName="circ1" presStyleLbl="vennNode1" presStyleIdx="0" presStyleCnt="7"/>
      <dgm:spPr/>
    </dgm:pt>
    <dgm:pt modelId="{21BCC9C5-EC5C-4E22-AAC6-F3838162B0B4}" type="pres">
      <dgm:prSet presAssocID="{924C034B-4D0B-4606-BB73-694F2874B9B9}" presName="circ1Tx" presStyleLbl="revTx" presStyleIdx="1" presStyleCnt="3">
        <dgm:presLayoutVars>
          <dgm:chMax val="0"/>
          <dgm:chPref val="0"/>
        </dgm:presLayoutVars>
      </dgm:prSet>
      <dgm:spPr/>
    </dgm:pt>
    <dgm:pt modelId="{F8F8540D-5843-4829-B244-6DF9F37870AF}" type="pres">
      <dgm:prSet presAssocID="{BCF29932-5115-4B3B-A7FD-0A41C56BF1AF}" presName="circ2" presStyleLbl="vennNode1" presStyleIdx="1" presStyleCnt="7"/>
      <dgm:spPr/>
    </dgm:pt>
    <dgm:pt modelId="{EFD15E45-9362-4990-8C24-49F71736A1E4}" type="pres">
      <dgm:prSet presAssocID="{BCF29932-5115-4B3B-A7FD-0A41C56BF1AF}" presName="circ2Tx" presStyleLbl="revTx" presStyleIdx="1" presStyleCnt="3">
        <dgm:presLayoutVars>
          <dgm:chMax val="0"/>
          <dgm:chPref val="0"/>
        </dgm:presLayoutVars>
      </dgm:prSet>
      <dgm:spPr/>
    </dgm:pt>
    <dgm:pt modelId="{7F10A7B9-DC49-4AEB-BF76-7BF414961031}" type="pres">
      <dgm:prSet presAssocID="{9ADE74E9-7A98-4E1A-B667-6B1C9BB1D4E9}" presName="leftComposite" presStyleCnt="0"/>
      <dgm:spPr/>
    </dgm:pt>
    <dgm:pt modelId="{23E8DA41-9E0D-41FB-A52B-A1AA6555E476}" type="pres">
      <dgm:prSet presAssocID="{B7F477F9-5B32-412E-A6EE-E777BD24B163}" presName="childText1_1" presStyleLbl="vennNode1" presStyleIdx="2" presStyleCnt="7" custScaleX="246443">
        <dgm:presLayoutVars>
          <dgm:chMax val="0"/>
          <dgm:chPref val="0"/>
        </dgm:presLayoutVars>
      </dgm:prSet>
      <dgm:spPr/>
    </dgm:pt>
    <dgm:pt modelId="{9014CE23-617F-4654-9982-09673FCEE2D6}" type="pres">
      <dgm:prSet presAssocID="{B7F477F9-5B32-412E-A6EE-E777BD24B163}" presName="ellipse1" presStyleLbl="vennNode1" presStyleIdx="3" presStyleCnt="7" custLinFactNeighborX="-62880" custLinFactNeighborY="8984"/>
      <dgm:spPr/>
    </dgm:pt>
    <dgm:pt modelId="{F0D63E93-ED61-4C7C-A081-78CAEF8AB0E9}" type="pres">
      <dgm:prSet presAssocID="{B7F477F9-5B32-412E-A6EE-E777BD24B163}" presName="ellipse2" presStyleLbl="vennNode1" presStyleIdx="4" presStyleCnt="7" custLinFactX="27381" custLinFactY="-54355" custLinFactNeighborX="100000" custLinFactNeighborY="-100000"/>
      <dgm:spPr/>
    </dgm:pt>
    <dgm:pt modelId="{C409F1EC-8CA2-4A13-A85D-B25B97F25B0F}" type="pres">
      <dgm:prSet presAssocID="{D7594E83-D0AA-45CA-9BB2-0567CE5D0394}" presName="childText1_2" presStyleLbl="vennNode1" presStyleIdx="5" presStyleCnt="7" custScaleX="233152" custLinFactNeighborX="-54029" custLinFactNeighborY="20953">
        <dgm:presLayoutVars>
          <dgm:chMax val="0"/>
          <dgm:chPref val="0"/>
        </dgm:presLayoutVars>
      </dgm:prSet>
      <dgm:spPr/>
    </dgm:pt>
    <dgm:pt modelId="{3663D778-85B4-4610-8219-0AE7821968CC}" type="pres">
      <dgm:prSet presAssocID="{D7594E83-D0AA-45CA-9BB2-0567CE5D0394}" presName="ellipse3" presStyleLbl="vennNode1" presStyleIdx="6" presStyleCnt="7" custLinFactX="-108803" custLinFactNeighborX="-200000" custLinFactNeighborY="65601"/>
      <dgm:spPr/>
    </dgm:pt>
    <dgm:pt modelId="{C2A2A91B-02B8-4D65-B084-7044AF287582}" type="pres">
      <dgm:prSet presAssocID="{9ADE74E9-7A98-4E1A-B667-6B1C9BB1D4E9}" presName="rightChild" presStyleLbl="node2" presStyleIdx="0" presStyleCnt="1" custScaleX="158203" custScaleY="69240" custLinFactNeighborX="18971">
        <dgm:presLayoutVars>
          <dgm:chMax val="0"/>
          <dgm:chPref val="0"/>
        </dgm:presLayoutVars>
      </dgm:prSet>
      <dgm:spPr/>
    </dgm:pt>
    <dgm:pt modelId="{8EB2E8D0-E2A8-46B4-941F-32421A4652A5}" type="pres">
      <dgm:prSet presAssocID="{9ADE74E9-7A98-4E1A-B667-6B1C9BB1D4E9}" presName="parentText1" presStyleLbl="revTx" presStyleIdx="2" presStyleCnt="3" custScaleX="90489" custScaleY="183473" custLinFactNeighborX="-8269" custLinFactNeighborY="25844">
        <dgm:presLayoutVars>
          <dgm:chMax val="4"/>
          <dgm:chPref val="3"/>
          <dgm:bulletEnabled val="1"/>
        </dgm:presLayoutVars>
      </dgm:prSet>
      <dgm:spPr/>
    </dgm:pt>
  </dgm:ptLst>
  <dgm:cxnLst>
    <dgm:cxn modelId="{D4EB710D-E87D-4DED-A908-833082646550}" type="presOf" srcId="{D7594E83-D0AA-45CA-9BB2-0567CE5D0394}" destId="{C409F1EC-8CA2-4A13-A85D-B25B97F25B0F}" srcOrd="0" destOrd="0" presId="urn:microsoft.com/office/officeart/2009/3/layout/PhasedProcess"/>
    <dgm:cxn modelId="{9C3B7F13-E693-4FD1-8F68-696815E7B1B9}" type="presOf" srcId="{4C161C78-F00C-4997-9562-CA9B8C2426F1}" destId="{C2A2A91B-02B8-4D65-B084-7044AF287582}" srcOrd="0" destOrd="0" presId="urn:microsoft.com/office/officeart/2009/3/layout/PhasedProcess"/>
    <dgm:cxn modelId="{EACC741D-9294-4EC3-BEBB-4C1C2D20729D}" srcId="{1A0ACC7D-4D82-481A-89C3-4D64704972EA}" destId="{B7F477F9-5B32-412E-A6EE-E777BD24B163}" srcOrd="0" destOrd="0" parTransId="{2D431E49-DA4A-4AB3-9DBA-AA6074A65C0C}" sibTransId="{BED48FA0-70EA-4165-A102-DC5C1D19DD87}"/>
    <dgm:cxn modelId="{A79EC234-E67E-4937-A2FD-55C6F83F1AAA}" srcId="{9ADE74E9-7A98-4E1A-B667-6B1C9BB1D4E9}" destId="{1A0ACC7D-4D82-481A-89C3-4D64704972EA}" srcOrd="0" destOrd="0" parTransId="{B0BBE050-5882-44C2-9970-BB47D643B664}" sibTransId="{602CB484-93E3-4AEC-B4A6-795DFF244A9E}"/>
    <dgm:cxn modelId="{43B13937-2434-4262-B59F-F20081B37534}" type="presOf" srcId="{BCF29932-5115-4B3B-A7FD-0A41C56BF1AF}" destId="{F8F8540D-5843-4829-B244-6DF9F37870AF}" srcOrd="0" destOrd="0" presId="urn:microsoft.com/office/officeart/2009/3/layout/PhasedProcess"/>
    <dgm:cxn modelId="{DB52B53D-8AEB-4695-B86A-D2FB16481F3F}" srcId="{1A0ACC7D-4D82-481A-89C3-4D64704972EA}" destId="{D7594E83-D0AA-45CA-9BB2-0567CE5D0394}" srcOrd="1" destOrd="0" parTransId="{C44F52C8-CCFC-4CF2-B525-7A45C8927D39}" sibTransId="{C6C1E54D-7159-4104-9593-CE767D3B63BD}"/>
    <dgm:cxn modelId="{C7AB4A41-8026-40A6-BBCB-002F6AE0549E}" srcId="{05C9B175-0BAD-48B3-8407-E5AB72C9E078}" destId="{BCF29932-5115-4B3B-A7FD-0A41C56BF1AF}" srcOrd="1" destOrd="0" parTransId="{F88B56AF-E6ED-4E68-B743-3AD77F57585B}" sibTransId="{DA057AC3-5778-48E8-A082-AE5C9A1ABE8A}"/>
    <dgm:cxn modelId="{A433ED6E-8388-4E30-86D4-DE96679D0442}" type="presOf" srcId="{05C9B175-0BAD-48B3-8407-E5AB72C9E078}" destId="{AF6B96D8-D22F-433D-ADFB-672883442164}" srcOrd="0" destOrd="0" presId="urn:microsoft.com/office/officeart/2009/3/layout/PhasedProcess"/>
    <dgm:cxn modelId="{ECE8C974-4A93-4878-A9D6-09B351AB5BF2}" type="presOf" srcId="{B7F477F9-5B32-412E-A6EE-E777BD24B163}" destId="{23E8DA41-9E0D-41FB-A52B-A1AA6555E476}" srcOrd="0" destOrd="0" presId="urn:microsoft.com/office/officeart/2009/3/layout/PhasedProcess"/>
    <dgm:cxn modelId="{41514356-BC53-4587-BABC-26CF3F4436FE}" type="presOf" srcId="{924C034B-4D0B-4606-BB73-694F2874B9B9}" destId="{21BCC9C5-EC5C-4E22-AAC6-F3838162B0B4}" srcOrd="1" destOrd="0" presId="urn:microsoft.com/office/officeart/2009/3/layout/PhasedProcess"/>
    <dgm:cxn modelId="{21DAF677-9152-46E2-919E-F55C09A50D62}" type="presOf" srcId="{BCF29932-5115-4B3B-A7FD-0A41C56BF1AF}" destId="{EFD15E45-9362-4990-8C24-49F71736A1E4}" srcOrd="1" destOrd="0" presId="urn:microsoft.com/office/officeart/2009/3/layout/PhasedProcess"/>
    <dgm:cxn modelId="{6F139B7A-F7CC-49DD-B60E-589EB22F22CC}" type="presOf" srcId="{C1D85B3A-0303-4E42-BA09-895FAC1875A3}" destId="{6914C267-7034-47C8-8A6C-1579F4C3AA58}" srcOrd="0" destOrd="0" presId="urn:microsoft.com/office/officeart/2009/3/layout/PhasedProcess"/>
    <dgm:cxn modelId="{E07A5B7D-50CF-4490-BC69-70303F379900}" type="presOf" srcId="{9ADE74E9-7A98-4E1A-B667-6B1C9BB1D4E9}" destId="{886E4A70-2838-40A3-8730-F0A1E93FD99A}" srcOrd="0" destOrd="0" presId="urn:microsoft.com/office/officeart/2009/3/layout/PhasedProcess"/>
    <dgm:cxn modelId="{E7693790-DD9B-4623-A51A-766E79A6C61A}" type="presOf" srcId="{924C034B-4D0B-4606-BB73-694F2874B9B9}" destId="{7F2D53A2-C3C8-4729-A6D6-BCA86FDCEF51}" srcOrd="0" destOrd="0" presId="urn:microsoft.com/office/officeart/2009/3/layout/PhasedProcess"/>
    <dgm:cxn modelId="{351F61A6-E3FE-4C07-8B74-F7B32F909881}" srcId="{9ADE74E9-7A98-4E1A-B667-6B1C9BB1D4E9}" destId="{05C9B175-0BAD-48B3-8407-E5AB72C9E078}" srcOrd="1" destOrd="0" parTransId="{805E7445-81EE-4E0F-852F-DE2BA1421071}" sibTransId="{8C1FCC5B-D6CD-45E4-8771-E7392E7BCC47}"/>
    <dgm:cxn modelId="{D05B79B7-672D-4A69-862B-BA6D375A6FFF}" srcId="{C1D85B3A-0303-4E42-BA09-895FAC1875A3}" destId="{4C161C78-F00C-4997-9562-CA9B8C2426F1}" srcOrd="0" destOrd="0" parTransId="{B2D9FB8D-E15D-44C9-9D7C-B02ED03552E2}" sibTransId="{8B70A32E-D7AF-41B6-AFC7-C1B58EE28786}"/>
    <dgm:cxn modelId="{9DC476C9-ABFE-4C3C-8468-B7578E1CB63E}" type="presOf" srcId="{1A0ACC7D-4D82-481A-89C3-4D64704972EA}" destId="{8EB2E8D0-E2A8-46B4-941F-32421A4652A5}" srcOrd="0" destOrd="0" presId="urn:microsoft.com/office/officeart/2009/3/layout/PhasedProcess"/>
    <dgm:cxn modelId="{38D7D6CF-B4ED-4375-A8CC-D3D4EC68C768}" srcId="{05C9B175-0BAD-48B3-8407-E5AB72C9E078}" destId="{924C034B-4D0B-4606-BB73-694F2874B9B9}" srcOrd="0" destOrd="0" parTransId="{1F57D70A-1238-4050-8100-CBDD07A14210}" sibTransId="{AA6F3500-7B40-48BE-A90F-3DC4718F36BB}"/>
    <dgm:cxn modelId="{690186F8-1636-43BF-B938-FEC966B7073D}" srcId="{9ADE74E9-7A98-4E1A-B667-6B1C9BB1D4E9}" destId="{C1D85B3A-0303-4E42-BA09-895FAC1875A3}" srcOrd="2" destOrd="0" parTransId="{6877E8F2-E905-4AE3-9916-B9E45BAF645F}" sibTransId="{D141D5CD-1186-4BD1-B9F2-E04C4BE0EA19}"/>
    <dgm:cxn modelId="{3C4DFEBA-E55A-4DDC-8294-2F6AB06F55A9}" type="presParOf" srcId="{886E4A70-2838-40A3-8730-F0A1E93FD99A}" destId="{519E904A-DB36-4CF8-8564-2440D69B3E94}" srcOrd="0" destOrd="0" presId="urn:microsoft.com/office/officeart/2009/3/layout/PhasedProcess"/>
    <dgm:cxn modelId="{63531E6C-E548-43D5-9F22-535963BA0C5C}" type="presParOf" srcId="{886E4A70-2838-40A3-8730-F0A1E93FD99A}" destId="{A0411B98-F50E-4712-8B18-295A744CB5E9}" srcOrd="1" destOrd="0" presId="urn:microsoft.com/office/officeart/2009/3/layout/PhasedProcess"/>
    <dgm:cxn modelId="{140DD088-22E9-4538-BCE8-1E5C6433E2F4}" type="presParOf" srcId="{886E4A70-2838-40A3-8730-F0A1E93FD99A}" destId="{AF6B96D8-D22F-433D-ADFB-672883442164}" srcOrd="2" destOrd="0" presId="urn:microsoft.com/office/officeart/2009/3/layout/PhasedProcess"/>
    <dgm:cxn modelId="{E32D0DAC-ED05-4384-A4D4-41C9E460C42C}" type="presParOf" srcId="{886E4A70-2838-40A3-8730-F0A1E93FD99A}" destId="{E0B4D95A-5BFD-4BEF-8181-CBA5FC9E6A4A}" srcOrd="3" destOrd="0" presId="urn:microsoft.com/office/officeart/2009/3/layout/PhasedProcess"/>
    <dgm:cxn modelId="{6011CD47-33E6-47B8-A913-4B29E3A46BC8}" type="presParOf" srcId="{886E4A70-2838-40A3-8730-F0A1E93FD99A}" destId="{FC4D09EF-B114-4321-A0A9-91FB3D3A36E2}" srcOrd="4" destOrd="0" presId="urn:microsoft.com/office/officeart/2009/3/layout/PhasedProcess"/>
    <dgm:cxn modelId="{40B6545B-1FA4-48AE-AA83-CF1A9A3C9A50}" type="presParOf" srcId="{886E4A70-2838-40A3-8730-F0A1E93FD99A}" destId="{6914C267-7034-47C8-8A6C-1579F4C3AA58}" srcOrd="5" destOrd="0" presId="urn:microsoft.com/office/officeart/2009/3/layout/PhasedProcess"/>
    <dgm:cxn modelId="{0536C437-D1C9-4C07-B38A-A55722260280}" type="presParOf" srcId="{886E4A70-2838-40A3-8730-F0A1E93FD99A}" destId="{375004E6-D730-40FA-BB1A-A83F2822AAF8}" srcOrd="6" destOrd="0" presId="urn:microsoft.com/office/officeart/2009/3/layout/PhasedProcess"/>
    <dgm:cxn modelId="{F9A700BE-73B0-47E3-BF0D-51EA6AE5FBD2}" type="presParOf" srcId="{375004E6-D730-40FA-BB1A-A83F2822AAF8}" destId="{7F2D53A2-C3C8-4729-A6D6-BCA86FDCEF51}" srcOrd="0" destOrd="0" presId="urn:microsoft.com/office/officeart/2009/3/layout/PhasedProcess"/>
    <dgm:cxn modelId="{3B10D369-819B-4E9B-BB3B-F10EFF194BF8}" type="presParOf" srcId="{375004E6-D730-40FA-BB1A-A83F2822AAF8}" destId="{21BCC9C5-EC5C-4E22-AAC6-F3838162B0B4}" srcOrd="1" destOrd="0" presId="urn:microsoft.com/office/officeart/2009/3/layout/PhasedProcess"/>
    <dgm:cxn modelId="{C0E0ADA7-04BC-4500-A145-50E5C359C559}" type="presParOf" srcId="{375004E6-D730-40FA-BB1A-A83F2822AAF8}" destId="{F8F8540D-5843-4829-B244-6DF9F37870AF}" srcOrd="2" destOrd="0" presId="urn:microsoft.com/office/officeart/2009/3/layout/PhasedProcess"/>
    <dgm:cxn modelId="{7AAD5DE3-33A1-4E24-8A1E-3C3B6E0AFCB8}" type="presParOf" srcId="{375004E6-D730-40FA-BB1A-A83F2822AAF8}" destId="{EFD15E45-9362-4990-8C24-49F71736A1E4}" srcOrd="3" destOrd="0" presId="urn:microsoft.com/office/officeart/2009/3/layout/PhasedProcess"/>
    <dgm:cxn modelId="{D397123A-ECED-4665-BEAB-25101B141988}" type="presParOf" srcId="{886E4A70-2838-40A3-8730-F0A1E93FD99A}" destId="{7F10A7B9-DC49-4AEB-BF76-7BF414961031}" srcOrd="7" destOrd="0" presId="urn:microsoft.com/office/officeart/2009/3/layout/PhasedProcess"/>
    <dgm:cxn modelId="{D2240B7F-0B39-4218-9E48-61CF83912795}" type="presParOf" srcId="{7F10A7B9-DC49-4AEB-BF76-7BF414961031}" destId="{23E8DA41-9E0D-41FB-A52B-A1AA6555E476}" srcOrd="0" destOrd="0" presId="urn:microsoft.com/office/officeart/2009/3/layout/PhasedProcess"/>
    <dgm:cxn modelId="{3151D019-7828-4FED-BF08-EC9006C03761}" type="presParOf" srcId="{7F10A7B9-DC49-4AEB-BF76-7BF414961031}" destId="{9014CE23-617F-4654-9982-09673FCEE2D6}" srcOrd="1" destOrd="0" presId="urn:microsoft.com/office/officeart/2009/3/layout/PhasedProcess"/>
    <dgm:cxn modelId="{D3D8F0DE-7271-4B42-8593-90739DA39CBE}" type="presParOf" srcId="{7F10A7B9-DC49-4AEB-BF76-7BF414961031}" destId="{F0D63E93-ED61-4C7C-A081-78CAEF8AB0E9}" srcOrd="2" destOrd="0" presId="urn:microsoft.com/office/officeart/2009/3/layout/PhasedProcess"/>
    <dgm:cxn modelId="{262C580B-BEDE-4CA2-957C-53F5C3033391}" type="presParOf" srcId="{7F10A7B9-DC49-4AEB-BF76-7BF414961031}" destId="{C409F1EC-8CA2-4A13-A85D-B25B97F25B0F}" srcOrd="3" destOrd="0" presId="urn:microsoft.com/office/officeart/2009/3/layout/PhasedProcess"/>
    <dgm:cxn modelId="{87308BFC-E637-4986-BE7A-1DBDC83074E6}" type="presParOf" srcId="{7F10A7B9-DC49-4AEB-BF76-7BF414961031}" destId="{3663D778-85B4-4610-8219-0AE7821968CC}" srcOrd="4" destOrd="0" presId="urn:microsoft.com/office/officeart/2009/3/layout/PhasedProcess"/>
    <dgm:cxn modelId="{F0AE7577-B359-4328-983D-CAD8291ED641}" type="presParOf" srcId="{886E4A70-2838-40A3-8730-F0A1E93FD99A}" destId="{C2A2A91B-02B8-4D65-B084-7044AF287582}" srcOrd="8" destOrd="0" presId="urn:microsoft.com/office/officeart/2009/3/layout/PhasedProcess"/>
    <dgm:cxn modelId="{AA6AD017-FDFF-4792-9ADC-A3D29341984F}" type="presParOf" srcId="{886E4A70-2838-40A3-8730-F0A1E93FD99A}" destId="{8EB2E8D0-E2A8-46B4-941F-32421A4652A5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8C844-3ED2-41F7-8D32-6FC9A120C77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3133AC7-34A4-4183-80FC-DE7B23F2080C}">
      <dgm:prSet phldrT="[Texto]"/>
      <dgm:spPr/>
      <dgm:t>
        <a:bodyPr/>
        <a:lstStyle/>
        <a:p>
          <a:r>
            <a:rPr lang="es-ES" dirty="0"/>
            <a:t>Hacer un adecuado estudio previo de los datos disponibles, que permita agilizar el proceso de toma de decisiones en la limpieza del </a:t>
          </a:r>
          <a:r>
            <a:rPr lang="es-ES" dirty="0" err="1"/>
            <a:t>dataset</a:t>
          </a:r>
          <a:r>
            <a:rPr lang="es-ES" dirty="0"/>
            <a:t>.</a:t>
          </a:r>
        </a:p>
      </dgm:t>
    </dgm:pt>
    <dgm:pt modelId="{9E3BC7A2-FC00-47BB-AF6C-A9457018FF29}" type="parTrans" cxnId="{125D42ED-E131-4F57-9E26-53D60B89FEB0}">
      <dgm:prSet/>
      <dgm:spPr/>
      <dgm:t>
        <a:bodyPr/>
        <a:lstStyle/>
        <a:p>
          <a:endParaRPr lang="es-ES"/>
        </a:p>
      </dgm:t>
    </dgm:pt>
    <dgm:pt modelId="{CE8191FF-D675-4939-9D6C-90A7B2AE3E09}" type="sibTrans" cxnId="{125D42ED-E131-4F57-9E26-53D60B89FEB0}">
      <dgm:prSet/>
      <dgm:spPr/>
      <dgm:t>
        <a:bodyPr/>
        <a:lstStyle/>
        <a:p>
          <a:endParaRPr lang="es-ES"/>
        </a:p>
      </dgm:t>
    </dgm:pt>
    <dgm:pt modelId="{1BC08D18-C92C-4A3A-8643-D006991DC41D}">
      <dgm:prSet phldrT="[Texto]"/>
      <dgm:spPr/>
      <dgm:t>
        <a:bodyPr/>
        <a:lstStyle/>
        <a:p>
          <a:r>
            <a:rPr lang="es-ES" dirty="0"/>
            <a:t>La capacidad que tengamos en el manejo de Python/Pandas y demás herramientas tecnológicas, son decisivas para limitar nuestro </a:t>
          </a:r>
          <a:r>
            <a:rPr lang="es-ES" dirty="0" err="1"/>
            <a:t>dataset</a:t>
          </a:r>
          <a:r>
            <a:rPr lang="es-ES" dirty="0"/>
            <a:t> en las proporciones precisas, evitando el exceso o perdida de datos. </a:t>
          </a:r>
        </a:p>
      </dgm:t>
    </dgm:pt>
    <dgm:pt modelId="{AD10AC2D-BAD1-4E4D-A2E1-A82A5F62FDAC}" type="parTrans" cxnId="{37F38E58-ABDE-487A-8BBA-C0251654D368}">
      <dgm:prSet/>
      <dgm:spPr/>
      <dgm:t>
        <a:bodyPr/>
        <a:lstStyle/>
        <a:p>
          <a:endParaRPr lang="es-ES"/>
        </a:p>
      </dgm:t>
    </dgm:pt>
    <dgm:pt modelId="{1D82907D-BB8E-4015-AB88-BC80AA6E2BFF}" type="sibTrans" cxnId="{37F38E58-ABDE-487A-8BBA-C0251654D368}">
      <dgm:prSet/>
      <dgm:spPr/>
      <dgm:t>
        <a:bodyPr/>
        <a:lstStyle/>
        <a:p>
          <a:endParaRPr lang="es-ES"/>
        </a:p>
      </dgm:t>
    </dgm:pt>
    <dgm:pt modelId="{8180A8E1-5A37-47CC-9E6A-0D8DA506826E}">
      <dgm:prSet phldrT="[Texto]"/>
      <dgm:spPr/>
      <dgm:t>
        <a:bodyPr/>
        <a:lstStyle/>
        <a:p>
          <a:r>
            <a:rPr lang="es-ES" dirty="0"/>
            <a:t>La importancia de comprender a profundidad las herramientas estadísticas nos permiten evaluar de manera critica nuestro trabajo, evitando tomar decisiones erróneas en el tratamiento de los datos proporcionados.</a:t>
          </a:r>
        </a:p>
      </dgm:t>
    </dgm:pt>
    <dgm:pt modelId="{521BD777-3A7B-4019-B138-2729D7A58DF6}" type="parTrans" cxnId="{5BD75663-482A-4CAE-AA3E-076248918BDE}">
      <dgm:prSet/>
      <dgm:spPr/>
      <dgm:t>
        <a:bodyPr/>
        <a:lstStyle/>
        <a:p>
          <a:endParaRPr lang="es-ES"/>
        </a:p>
      </dgm:t>
    </dgm:pt>
    <dgm:pt modelId="{CCE957C1-22F6-43E8-9AAE-AFE65177F54C}" type="sibTrans" cxnId="{5BD75663-482A-4CAE-AA3E-076248918BDE}">
      <dgm:prSet/>
      <dgm:spPr/>
      <dgm:t>
        <a:bodyPr/>
        <a:lstStyle/>
        <a:p>
          <a:endParaRPr lang="es-ES"/>
        </a:p>
      </dgm:t>
    </dgm:pt>
    <dgm:pt modelId="{55105133-FF07-4812-8734-CDEDEF14D09A}" type="pres">
      <dgm:prSet presAssocID="{4728C844-3ED2-41F7-8D32-6FC9A120C770}" presName="linearFlow" presStyleCnt="0">
        <dgm:presLayoutVars>
          <dgm:dir/>
          <dgm:resizeHandles val="exact"/>
        </dgm:presLayoutVars>
      </dgm:prSet>
      <dgm:spPr/>
    </dgm:pt>
    <dgm:pt modelId="{CBE9570F-3554-4DEE-8AB8-CA50BAC152E4}" type="pres">
      <dgm:prSet presAssocID="{53133AC7-34A4-4183-80FC-DE7B23F2080C}" presName="composite" presStyleCnt="0"/>
      <dgm:spPr/>
    </dgm:pt>
    <dgm:pt modelId="{CFB2B9DA-EB7D-40E6-9678-8811E5025130}" type="pres">
      <dgm:prSet presAssocID="{53133AC7-34A4-4183-80FC-DE7B23F2080C}" presName="imgShp" presStyleLbl="fgImgPlace1" presStyleIdx="0" presStyleCnt="3" custLinFactNeighborX="-38221" custLinFactNeighborY="-79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3D8A20C-5301-460B-A76C-11927C9B915B}" type="pres">
      <dgm:prSet presAssocID="{53133AC7-34A4-4183-80FC-DE7B23F2080C}" presName="txShp" presStyleLbl="node1" presStyleIdx="0" presStyleCnt="3" custScaleX="127853">
        <dgm:presLayoutVars>
          <dgm:bulletEnabled val="1"/>
        </dgm:presLayoutVars>
      </dgm:prSet>
      <dgm:spPr/>
    </dgm:pt>
    <dgm:pt modelId="{8832D5FD-164B-447E-810C-522708AF81EF}" type="pres">
      <dgm:prSet presAssocID="{CE8191FF-D675-4939-9D6C-90A7B2AE3E09}" presName="spacing" presStyleCnt="0"/>
      <dgm:spPr/>
    </dgm:pt>
    <dgm:pt modelId="{A2AF3099-50F2-48EA-B32E-D2423305D30C}" type="pres">
      <dgm:prSet presAssocID="{1BC08D18-C92C-4A3A-8643-D006991DC41D}" presName="composite" presStyleCnt="0"/>
      <dgm:spPr/>
    </dgm:pt>
    <dgm:pt modelId="{0078946D-8B38-4FA9-8F89-7BBD041475EB}" type="pres">
      <dgm:prSet presAssocID="{1BC08D18-C92C-4A3A-8643-D006991DC41D}" presName="imgShp" presStyleLbl="fgImgPlace1" presStyleIdx="1" presStyleCnt="3" custLinFactNeighborX="-44591" custLinFactNeighborY="265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5CC74D8-A8FA-447F-9A9D-1E34A0C730E6}" type="pres">
      <dgm:prSet presAssocID="{1BC08D18-C92C-4A3A-8643-D006991DC41D}" presName="txShp" presStyleLbl="node1" presStyleIdx="1" presStyleCnt="3" custScaleX="130670" custLinFactNeighborX="0" custLinFactNeighborY="2656">
        <dgm:presLayoutVars>
          <dgm:bulletEnabled val="1"/>
        </dgm:presLayoutVars>
      </dgm:prSet>
      <dgm:spPr/>
    </dgm:pt>
    <dgm:pt modelId="{0E286ABC-20E4-4D7E-B364-94D13020B04B}" type="pres">
      <dgm:prSet presAssocID="{1D82907D-BB8E-4015-AB88-BC80AA6E2BFF}" presName="spacing" presStyleCnt="0"/>
      <dgm:spPr/>
    </dgm:pt>
    <dgm:pt modelId="{3D7F6923-5923-4FA3-8E2A-CF7067D4D336}" type="pres">
      <dgm:prSet presAssocID="{8180A8E1-5A37-47CC-9E6A-0D8DA506826E}" presName="composite" presStyleCnt="0"/>
      <dgm:spPr/>
    </dgm:pt>
    <dgm:pt modelId="{ED8B9FD6-291E-4382-87FF-7FF5F04DD272}" type="pres">
      <dgm:prSet presAssocID="{8180A8E1-5A37-47CC-9E6A-0D8DA506826E}" presName="imgShp" presStyleLbl="fgImgPlace1" presStyleIdx="2" presStyleCnt="3" custLinFactNeighborX="-46184" custLinFactNeighborY="-3981"/>
      <dgm:spPr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</dgm:spPr>
    </dgm:pt>
    <dgm:pt modelId="{3CD3F16E-F4AF-4DA5-9C59-B1278E841099}" type="pres">
      <dgm:prSet presAssocID="{8180A8E1-5A37-47CC-9E6A-0D8DA506826E}" presName="txShp" presStyleLbl="node1" presStyleIdx="2" presStyleCnt="3" custScaleX="131037">
        <dgm:presLayoutVars>
          <dgm:bulletEnabled val="1"/>
        </dgm:presLayoutVars>
      </dgm:prSet>
      <dgm:spPr/>
    </dgm:pt>
  </dgm:ptLst>
  <dgm:cxnLst>
    <dgm:cxn modelId="{DEB3791B-9B3D-4629-9D68-F97006907849}" type="presOf" srcId="{1BC08D18-C92C-4A3A-8643-D006991DC41D}" destId="{A5CC74D8-A8FA-447F-9A9D-1E34A0C730E6}" srcOrd="0" destOrd="0" presId="urn:microsoft.com/office/officeart/2005/8/layout/vList3"/>
    <dgm:cxn modelId="{5BD75663-482A-4CAE-AA3E-076248918BDE}" srcId="{4728C844-3ED2-41F7-8D32-6FC9A120C770}" destId="{8180A8E1-5A37-47CC-9E6A-0D8DA506826E}" srcOrd="2" destOrd="0" parTransId="{521BD777-3A7B-4019-B138-2729D7A58DF6}" sibTransId="{CCE957C1-22F6-43E8-9AAE-AFE65177F54C}"/>
    <dgm:cxn modelId="{A715CF57-4646-46E9-813F-E0DC137969D7}" type="presOf" srcId="{53133AC7-34A4-4183-80FC-DE7B23F2080C}" destId="{63D8A20C-5301-460B-A76C-11927C9B915B}" srcOrd="0" destOrd="0" presId="urn:microsoft.com/office/officeart/2005/8/layout/vList3"/>
    <dgm:cxn modelId="{37F38E58-ABDE-487A-8BBA-C0251654D368}" srcId="{4728C844-3ED2-41F7-8D32-6FC9A120C770}" destId="{1BC08D18-C92C-4A3A-8643-D006991DC41D}" srcOrd="1" destOrd="0" parTransId="{AD10AC2D-BAD1-4E4D-A2E1-A82A5F62FDAC}" sibTransId="{1D82907D-BB8E-4015-AB88-BC80AA6E2BFF}"/>
    <dgm:cxn modelId="{D0B04091-52D6-4E4A-ABBA-60A4EB37E0FA}" type="presOf" srcId="{4728C844-3ED2-41F7-8D32-6FC9A120C770}" destId="{55105133-FF07-4812-8734-CDEDEF14D09A}" srcOrd="0" destOrd="0" presId="urn:microsoft.com/office/officeart/2005/8/layout/vList3"/>
    <dgm:cxn modelId="{F9D5F4CF-F5F7-4E7B-B17C-F89F6A6611E1}" type="presOf" srcId="{8180A8E1-5A37-47CC-9E6A-0D8DA506826E}" destId="{3CD3F16E-F4AF-4DA5-9C59-B1278E841099}" srcOrd="0" destOrd="0" presId="urn:microsoft.com/office/officeart/2005/8/layout/vList3"/>
    <dgm:cxn modelId="{125D42ED-E131-4F57-9E26-53D60B89FEB0}" srcId="{4728C844-3ED2-41F7-8D32-6FC9A120C770}" destId="{53133AC7-34A4-4183-80FC-DE7B23F2080C}" srcOrd="0" destOrd="0" parTransId="{9E3BC7A2-FC00-47BB-AF6C-A9457018FF29}" sibTransId="{CE8191FF-D675-4939-9D6C-90A7B2AE3E09}"/>
    <dgm:cxn modelId="{5234A637-7F71-44AA-8CC0-DA292E3B24AB}" type="presParOf" srcId="{55105133-FF07-4812-8734-CDEDEF14D09A}" destId="{CBE9570F-3554-4DEE-8AB8-CA50BAC152E4}" srcOrd="0" destOrd="0" presId="urn:microsoft.com/office/officeart/2005/8/layout/vList3"/>
    <dgm:cxn modelId="{8F130C39-A027-405E-AC9B-E3C0B9ED80F9}" type="presParOf" srcId="{CBE9570F-3554-4DEE-8AB8-CA50BAC152E4}" destId="{CFB2B9DA-EB7D-40E6-9678-8811E5025130}" srcOrd="0" destOrd="0" presId="urn:microsoft.com/office/officeart/2005/8/layout/vList3"/>
    <dgm:cxn modelId="{1D247A61-D43A-4078-8818-F8CE11808EBD}" type="presParOf" srcId="{CBE9570F-3554-4DEE-8AB8-CA50BAC152E4}" destId="{63D8A20C-5301-460B-A76C-11927C9B915B}" srcOrd="1" destOrd="0" presId="urn:microsoft.com/office/officeart/2005/8/layout/vList3"/>
    <dgm:cxn modelId="{1DEA5958-161E-4667-A26C-3974BA5DD999}" type="presParOf" srcId="{55105133-FF07-4812-8734-CDEDEF14D09A}" destId="{8832D5FD-164B-447E-810C-522708AF81EF}" srcOrd="1" destOrd="0" presId="urn:microsoft.com/office/officeart/2005/8/layout/vList3"/>
    <dgm:cxn modelId="{A9C111E8-272A-42D1-99C5-970982824FB6}" type="presParOf" srcId="{55105133-FF07-4812-8734-CDEDEF14D09A}" destId="{A2AF3099-50F2-48EA-B32E-D2423305D30C}" srcOrd="2" destOrd="0" presId="urn:microsoft.com/office/officeart/2005/8/layout/vList3"/>
    <dgm:cxn modelId="{2C82FE9B-2161-4A0D-B9A3-544D2D9B521A}" type="presParOf" srcId="{A2AF3099-50F2-48EA-B32E-D2423305D30C}" destId="{0078946D-8B38-4FA9-8F89-7BBD041475EB}" srcOrd="0" destOrd="0" presId="urn:microsoft.com/office/officeart/2005/8/layout/vList3"/>
    <dgm:cxn modelId="{00B2C305-7D27-4639-8A8D-123D11083A8A}" type="presParOf" srcId="{A2AF3099-50F2-48EA-B32E-D2423305D30C}" destId="{A5CC74D8-A8FA-447F-9A9D-1E34A0C730E6}" srcOrd="1" destOrd="0" presId="urn:microsoft.com/office/officeart/2005/8/layout/vList3"/>
    <dgm:cxn modelId="{6C225E87-3C5B-4422-B252-B2974D0B12F3}" type="presParOf" srcId="{55105133-FF07-4812-8734-CDEDEF14D09A}" destId="{0E286ABC-20E4-4D7E-B364-94D13020B04B}" srcOrd="3" destOrd="0" presId="urn:microsoft.com/office/officeart/2005/8/layout/vList3"/>
    <dgm:cxn modelId="{77C91FA9-754C-47B4-A3C9-D8305B2E5313}" type="presParOf" srcId="{55105133-FF07-4812-8734-CDEDEF14D09A}" destId="{3D7F6923-5923-4FA3-8E2A-CF7067D4D336}" srcOrd="4" destOrd="0" presId="urn:microsoft.com/office/officeart/2005/8/layout/vList3"/>
    <dgm:cxn modelId="{9353938D-7BBD-4E83-A19E-37C43310785F}" type="presParOf" srcId="{3D7F6923-5923-4FA3-8E2A-CF7067D4D336}" destId="{ED8B9FD6-291E-4382-87FF-7FF5F04DD272}" srcOrd="0" destOrd="0" presId="urn:microsoft.com/office/officeart/2005/8/layout/vList3"/>
    <dgm:cxn modelId="{D9F3E8C8-B5C2-4419-8496-CE71547B7A47}" type="presParOf" srcId="{3D7F6923-5923-4FA3-8E2A-CF7067D4D336}" destId="{3CD3F16E-F4AF-4DA5-9C59-B1278E841099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B42BE-F4C9-4D7D-B999-C983DE17ACB6}">
      <dsp:nvSpPr>
        <dsp:cNvPr id="0" name=""/>
        <dsp:cNvSpPr/>
      </dsp:nvSpPr>
      <dsp:spPr>
        <a:xfrm>
          <a:off x="962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Limpieza </a:t>
          </a:r>
          <a:r>
            <a:rPr lang="es-ES" sz="3000" kern="1200" dirty="0" err="1"/>
            <a:t>datasets</a:t>
          </a:r>
          <a:endParaRPr lang="es-ES" sz="3000" kern="1200" dirty="0"/>
        </a:p>
      </dsp:txBody>
      <dsp:txXfrm>
        <a:off x="962" y="0"/>
        <a:ext cx="2503103" cy="1305401"/>
      </dsp:txXfrm>
    </dsp:sp>
    <dsp:sp modelId="{7F516E31-5082-46CC-A5C2-7F1E993E52E5}">
      <dsp:nvSpPr>
        <dsp:cNvPr id="0" name=""/>
        <dsp:cNvSpPr/>
      </dsp:nvSpPr>
      <dsp:spPr>
        <a:xfrm>
          <a:off x="251273" y="1305773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Control de datos nulos y faltantes</a:t>
          </a:r>
        </a:p>
      </dsp:txBody>
      <dsp:txXfrm>
        <a:off x="276311" y="1330811"/>
        <a:ext cx="1952406" cy="804787"/>
      </dsp:txXfrm>
    </dsp:sp>
    <dsp:sp modelId="{BEBE04C4-B472-44D3-A670-24D7930CD9EB}">
      <dsp:nvSpPr>
        <dsp:cNvPr id="0" name=""/>
        <dsp:cNvSpPr/>
      </dsp:nvSpPr>
      <dsp:spPr>
        <a:xfrm>
          <a:off x="251273" y="2292154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Evaluar variables</a:t>
          </a:r>
        </a:p>
      </dsp:txBody>
      <dsp:txXfrm>
        <a:off x="276311" y="2317192"/>
        <a:ext cx="1952406" cy="804787"/>
      </dsp:txXfrm>
    </dsp:sp>
    <dsp:sp modelId="{5706FF77-D359-4C39-993D-18767CA9A148}">
      <dsp:nvSpPr>
        <dsp:cNvPr id="0" name=""/>
        <dsp:cNvSpPr/>
      </dsp:nvSpPr>
      <dsp:spPr>
        <a:xfrm>
          <a:off x="251273" y="3278535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Homogenizar el tipo de información de cada variable</a:t>
          </a:r>
        </a:p>
      </dsp:txBody>
      <dsp:txXfrm>
        <a:off x="276311" y="3303573"/>
        <a:ext cx="1952406" cy="804787"/>
      </dsp:txXfrm>
    </dsp:sp>
    <dsp:sp modelId="{1598A83B-6B9C-40C3-8DBB-129177BB4613}">
      <dsp:nvSpPr>
        <dsp:cNvPr id="0" name=""/>
        <dsp:cNvSpPr/>
      </dsp:nvSpPr>
      <dsp:spPr>
        <a:xfrm>
          <a:off x="2691798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Integración de información</a:t>
          </a:r>
        </a:p>
      </dsp:txBody>
      <dsp:txXfrm>
        <a:off x="2691798" y="0"/>
        <a:ext cx="2503103" cy="1305401"/>
      </dsp:txXfrm>
    </dsp:sp>
    <dsp:sp modelId="{35138A19-C7BD-454E-9227-06E0CDBA058B}">
      <dsp:nvSpPr>
        <dsp:cNvPr id="0" name=""/>
        <dsp:cNvSpPr/>
      </dsp:nvSpPr>
      <dsp:spPr>
        <a:xfrm>
          <a:off x="2942108" y="1305773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Identificar la información contenida en cada </a:t>
          </a:r>
          <a:r>
            <a:rPr lang="es-ES" sz="1600" kern="1200" dirty="0" err="1"/>
            <a:t>dataset</a:t>
          </a:r>
          <a:endParaRPr lang="es-ES" sz="1600" kern="1200" dirty="0"/>
        </a:p>
      </dsp:txBody>
      <dsp:txXfrm>
        <a:off x="2967146" y="1330811"/>
        <a:ext cx="1952406" cy="804787"/>
      </dsp:txXfrm>
    </dsp:sp>
    <dsp:sp modelId="{2D8BB13B-4349-467B-8900-D1D5DFB2E6D4}">
      <dsp:nvSpPr>
        <dsp:cNvPr id="0" name=""/>
        <dsp:cNvSpPr/>
      </dsp:nvSpPr>
      <dsp:spPr>
        <a:xfrm>
          <a:off x="2942108" y="2292154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Manejo de los periodos de tiempo de cada </a:t>
          </a:r>
          <a:r>
            <a:rPr lang="es-ES" sz="1600" kern="1200" dirty="0" err="1"/>
            <a:t>dataset</a:t>
          </a:r>
          <a:endParaRPr lang="es-ES" sz="1600" kern="1200" dirty="0"/>
        </a:p>
      </dsp:txBody>
      <dsp:txXfrm>
        <a:off x="2967146" y="2317192"/>
        <a:ext cx="1952406" cy="804787"/>
      </dsp:txXfrm>
    </dsp:sp>
    <dsp:sp modelId="{C9EFD174-EACC-467D-9BC6-AD543959DA18}">
      <dsp:nvSpPr>
        <dsp:cNvPr id="0" name=""/>
        <dsp:cNvSpPr/>
      </dsp:nvSpPr>
      <dsp:spPr>
        <a:xfrm>
          <a:off x="2942108" y="3278535"/>
          <a:ext cx="2002482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Dataset</a:t>
          </a:r>
          <a:r>
            <a:rPr lang="es-ES" sz="1600" kern="1200" dirty="0"/>
            <a:t> resultante </a:t>
          </a:r>
        </a:p>
      </dsp:txBody>
      <dsp:txXfrm>
        <a:off x="2967146" y="3303573"/>
        <a:ext cx="1952406" cy="804787"/>
      </dsp:txXfrm>
    </dsp:sp>
    <dsp:sp modelId="{FA928BA4-5147-4AE4-90E3-3AD05DDA8560}">
      <dsp:nvSpPr>
        <dsp:cNvPr id="0" name=""/>
        <dsp:cNvSpPr/>
      </dsp:nvSpPr>
      <dsp:spPr>
        <a:xfrm>
          <a:off x="5382634" y="0"/>
          <a:ext cx="2503103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Evaluar la hipótesis</a:t>
          </a:r>
        </a:p>
      </dsp:txBody>
      <dsp:txXfrm>
        <a:off x="5382634" y="0"/>
        <a:ext cx="2503103" cy="1305401"/>
      </dsp:txXfrm>
    </dsp:sp>
    <dsp:sp modelId="{2EA459AE-ABEA-42C7-AF00-AC94F1D93130}">
      <dsp:nvSpPr>
        <dsp:cNvPr id="0" name=""/>
        <dsp:cNvSpPr/>
      </dsp:nvSpPr>
      <dsp:spPr>
        <a:xfrm>
          <a:off x="5632944" y="1306676"/>
          <a:ext cx="2002482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Evaluacion</a:t>
          </a:r>
          <a:r>
            <a:rPr lang="es-ES" sz="1600" kern="1200" dirty="0"/>
            <a:t> correlación de las variables</a:t>
          </a:r>
        </a:p>
      </dsp:txBody>
      <dsp:txXfrm>
        <a:off x="5671371" y="1345103"/>
        <a:ext cx="1925628" cy="1235133"/>
      </dsp:txXfrm>
    </dsp:sp>
    <dsp:sp modelId="{5362D030-7996-4079-8E69-BC4323F1787F}">
      <dsp:nvSpPr>
        <dsp:cNvPr id="0" name=""/>
        <dsp:cNvSpPr/>
      </dsp:nvSpPr>
      <dsp:spPr>
        <a:xfrm>
          <a:off x="5632944" y="2820508"/>
          <a:ext cx="2002482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No se consigue evaluar la </a:t>
          </a:r>
          <a:r>
            <a:rPr lang="es-ES" sz="1600" kern="1200" dirty="0" err="1"/>
            <a:t>hipotesis</a:t>
          </a:r>
          <a:endParaRPr lang="es-ES" sz="1600" kern="1200" dirty="0"/>
        </a:p>
      </dsp:txBody>
      <dsp:txXfrm>
        <a:off x="5671371" y="2858935"/>
        <a:ext cx="1925628" cy="1235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E904A-DB36-4CF8-8564-2440D69B3E94}">
      <dsp:nvSpPr>
        <dsp:cNvPr id="0" name=""/>
        <dsp:cNvSpPr/>
      </dsp:nvSpPr>
      <dsp:spPr>
        <a:xfrm rot="5400000">
          <a:off x="200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1B98-F50E-4712-8B18-295A744CB5E9}">
      <dsp:nvSpPr>
        <dsp:cNvPr id="0" name=""/>
        <dsp:cNvSpPr/>
      </dsp:nvSpPr>
      <dsp:spPr>
        <a:xfrm rot="16200000">
          <a:off x="2682466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B96D8-D22F-433D-ADFB-672883442164}">
      <dsp:nvSpPr>
        <dsp:cNvPr id="0" name=""/>
        <dsp:cNvSpPr/>
      </dsp:nvSpPr>
      <dsp:spPr>
        <a:xfrm>
          <a:off x="2990636" y="2938087"/>
          <a:ext cx="1978773" cy="52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>
              <a:solidFill>
                <a:schemeClr val="bg1"/>
              </a:solidFill>
            </a:rPr>
            <a:t>Inner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2990636" y="2938087"/>
        <a:ext cx="1978773" cy="521397"/>
      </dsp:txXfrm>
    </dsp:sp>
    <dsp:sp modelId="{E0B4D95A-5BFD-4BEF-8181-CBA5FC9E6A4A}">
      <dsp:nvSpPr>
        <dsp:cNvPr id="0" name=""/>
        <dsp:cNvSpPr/>
      </dsp:nvSpPr>
      <dsp:spPr>
        <a:xfrm rot="5400000">
          <a:off x="2598867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D09EF-B114-4321-A0A9-91FB3D3A36E2}">
      <dsp:nvSpPr>
        <dsp:cNvPr id="0" name=""/>
        <dsp:cNvSpPr/>
      </dsp:nvSpPr>
      <dsp:spPr>
        <a:xfrm rot="16200000">
          <a:off x="5280345" y="674039"/>
          <a:ext cx="2606153" cy="260655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C267-7034-47C8-8A6C-1579F4C3AA58}">
      <dsp:nvSpPr>
        <dsp:cNvPr id="0" name=""/>
        <dsp:cNvSpPr/>
      </dsp:nvSpPr>
      <dsp:spPr>
        <a:xfrm>
          <a:off x="5398446" y="2938087"/>
          <a:ext cx="1978773" cy="521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Resultado</a:t>
          </a:r>
        </a:p>
      </dsp:txBody>
      <dsp:txXfrm>
        <a:off x="5398446" y="2938087"/>
        <a:ext cx="1978773" cy="521397"/>
      </dsp:txXfrm>
    </dsp:sp>
    <dsp:sp modelId="{7F2D53A2-C3C8-4729-A6D6-BCA86FDCEF51}">
      <dsp:nvSpPr>
        <dsp:cNvPr id="0" name=""/>
        <dsp:cNvSpPr/>
      </dsp:nvSpPr>
      <dsp:spPr>
        <a:xfrm>
          <a:off x="2927054" y="1422056"/>
          <a:ext cx="1194077" cy="11940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>
              <a:solidFill>
                <a:schemeClr val="bg1"/>
              </a:solidFill>
            </a:rPr>
            <a:t>df</a:t>
          </a:r>
          <a:endParaRPr lang="es-ES" sz="2300" kern="1200" dirty="0">
            <a:solidFill>
              <a:schemeClr val="bg1"/>
            </a:solidFill>
          </a:endParaRPr>
        </a:p>
      </dsp:txBody>
      <dsp:txXfrm>
        <a:off x="3093794" y="1562863"/>
        <a:ext cx="688477" cy="912463"/>
      </dsp:txXfrm>
    </dsp:sp>
    <dsp:sp modelId="{F8F8540D-5843-4829-B244-6DF9F37870AF}">
      <dsp:nvSpPr>
        <dsp:cNvPr id="0" name=""/>
        <dsp:cNvSpPr/>
      </dsp:nvSpPr>
      <dsp:spPr>
        <a:xfrm>
          <a:off x="3787650" y="1422056"/>
          <a:ext cx="1194077" cy="11940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df1</a:t>
          </a:r>
        </a:p>
      </dsp:txBody>
      <dsp:txXfrm>
        <a:off x="4126510" y="1562863"/>
        <a:ext cx="688477" cy="912463"/>
      </dsp:txXfrm>
    </dsp:sp>
    <dsp:sp modelId="{23E8DA41-9E0D-41FB-A52B-A1AA6555E476}">
      <dsp:nvSpPr>
        <dsp:cNvPr id="0" name=""/>
        <dsp:cNvSpPr/>
      </dsp:nvSpPr>
      <dsp:spPr>
        <a:xfrm>
          <a:off x="102624" y="997049"/>
          <a:ext cx="2151255" cy="872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 err="1">
              <a:solidFill>
                <a:schemeClr val="bg1"/>
              </a:solidFill>
            </a:rPr>
            <a:t>df</a:t>
          </a:r>
          <a:r>
            <a:rPr lang="es-ES" sz="1600" b="1" kern="1200" dirty="0">
              <a:solidFill>
                <a:schemeClr val="bg1"/>
              </a:solidFill>
            </a:rPr>
            <a:t> = (1364, 17)</a:t>
          </a:r>
        </a:p>
      </dsp:txBody>
      <dsp:txXfrm>
        <a:off x="417668" y="1124870"/>
        <a:ext cx="1521167" cy="617175"/>
      </dsp:txXfrm>
    </dsp:sp>
    <dsp:sp modelId="{9014CE23-617F-4654-9982-09673FCEE2D6}">
      <dsp:nvSpPr>
        <dsp:cNvPr id="0" name=""/>
        <dsp:cNvSpPr/>
      </dsp:nvSpPr>
      <dsp:spPr>
        <a:xfrm>
          <a:off x="150400" y="1765255"/>
          <a:ext cx="428603" cy="4285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D63E93-ED61-4C7C-A081-78CAEF8AB0E9}">
      <dsp:nvSpPr>
        <dsp:cNvPr id="0" name=""/>
        <dsp:cNvSpPr/>
      </dsp:nvSpPr>
      <dsp:spPr>
        <a:xfrm>
          <a:off x="2003838" y="783814"/>
          <a:ext cx="249357" cy="249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09F1EC-8CA2-4A13-A85D-B25B97F25B0F}">
      <dsp:nvSpPr>
        <dsp:cNvPr id="0" name=""/>
        <dsp:cNvSpPr/>
      </dsp:nvSpPr>
      <dsp:spPr>
        <a:xfrm>
          <a:off x="221045" y="1940813"/>
          <a:ext cx="2035235" cy="8728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solidFill>
                <a:schemeClr val="bg1"/>
              </a:solidFill>
            </a:rPr>
            <a:t>df1 = (6190, 10)</a:t>
          </a:r>
        </a:p>
      </dsp:txBody>
      <dsp:txXfrm>
        <a:off x="519098" y="2068634"/>
        <a:ext cx="1439129" cy="617175"/>
      </dsp:txXfrm>
    </dsp:sp>
    <dsp:sp modelId="{3663D778-85B4-4610-8219-0AE7821968CC}">
      <dsp:nvSpPr>
        <dsp:cNvPr id="0" name=""/>
        <dsp:cNvSpPr/>
      </dsp:nvSpPr>
      <dsp:spPr>
        <a:xfrm>
          <a:off x="595161" y="2847828"/>
          <a:ext cx="249357" cy="249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A2A91B-02B8-4D65-B084-7044AF287582}">
      <dsp:nvSpPr>
        <dsp:cNvPr id="0" name=""/>
        <dsp:cNvSpPr/>
      </dsp:nvSpPr>
      <dsp:spPr>
        <a:xfrm>
          <a:off x="5469017" y="1446967"/>
          <a:ext cx="2408060" cy="1053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kern="1200" dirty="0" err="1">
              <a:solidFill>
                <a:schemeClr val="bg1"/>
              </a:solidFill>
            </a:rPr>
            <a:t>df_merg</a:t>
          </a:r>
          <a:r>
            <a:rPr lang="es-ES" sz="2000" b="0" kern="1200" dirty="0">
              <a:solidFill>
                <a:schemeClr val="bg1"/>
              </a:solidFill>
            </a:rPr>
            <a:t> = (48360, 26)</a:t>
          </a:r>
          <a:endParaRPr lang="es-ES" sz="2000" kern="1200" dirty="0">
            <a:solidFill>
              <a:schemeClr val="bg1"/>
            </a:solidFill>
          </a:endParaRPr>
        </a:p>
      </dsp:txBody>
      <dsp:txXfrm>
        <a:off x="5821669" y="1601283"/>
        <a:ext cx="1702756" cy="745102"/>
      </dsp:txXfrm>
    </dsp:sp>
    <dsp:sp modelId="{8EB2E8D0-E2A8-46B4-941F-32421A4652A5}">
      <dsp:nvSpPr>
        <dsp:cNvPr id="0" name=""/>
        <dsp:cNvSpPr/>
      </dsp:nvSpPr>
      <dsp:spPr>
        <a:xfrm>
          <a:off x="420239" y="2855223"/>
          <a:ext cx="1790571" cy="956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solidFill>
                <a:schemeClr val="bg1"/>
              </a:solidFill>
            </a:rPr>
            <a:t>Dimensiones individuales</a:t>
          </a:r>
        </a:p>
      </dsp:txBody>
      <dsp:txXfrm>
        <a:off x="420239" y="2855223"/>
        <a:ext cx="1790571" cy="956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8A20C-5301-460B-A76C-11927C9B915B}">
      <dsp:nvSpPr>
        <dsp:cNvPr id="0" name=""/>
        <dsp:cNvSpPr/>
      </dsp:nvSpPr>
      <dsp:spPr>
        <a:xfrm rot="10800000">
          <a:off x="590625" y="1656"/>
          <a:ext cx="6705449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Hacer un adecuado estudio previo de los datos disponibles, que permita agilizar el proceso de toma de decisiones en la limpieza del </a:t>
          </a:r>
          <a:r>
            <a:rPr lang="es-ES" sz="1800" kern="1200" dirty="0" err="1"/>
            <a:t>dataset</a:t>
          </a:r>
          <a:r>
            <a:rPr lang="es-ES" sz="1800" kern="1200" dirty="0"/>
            <a:t>.</a:t>
          </a:r>
        </a:p>
      </dsp:txBody>
      <dsp:txXfrm rot="10800000">
        <a:off x="892821" y="1656"/>
        <a:ext cx="6403253" cy="1208786"/>
      </dsp:txXfrm>
    </dsp:sp>
    <dsp:sp modelId="{CFB2B9DA-EB7D-40E6-9678-8811E5025130}">
      <dsp:nvSpPr>
        <dsp:cNvPr id="0" name=""/>
        <dsp:cNvSpPr/>
      </dsp:nvSpPr>
      <dsp:spPr>
        <a:xfrm>
          <a:off x="254618" y="0"/>
          <a:ext cx="1208786" cy="120878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C74D8-A8FA-447F-9A9D-1E34A0C730E6}">
      <dsp:nvSpPr>
        <dsp:cNvPr id="0" name=""/>
        <dsp:cNvSpPr/>
      </dsp:nvSpPr>
      <dsp:spPr>
        <a:xfrm rot="10800000">
          <a:off x="516754" y="1603380"/>
          <a:ext cx="6853191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capacidad que tengamos en el manejo de Python/Pandas y demás herramientas tecnológicas, son decisivas para limitar nuestro </a:t>
          </a:r>
          <a:r>
            <a:rPr lang="es-ES" sz="1700" kern="1200" dirty="0" err="1"/>
            <a:t>dataset</a:t>
          </a:r>
          <a:r>
            <a:rPr lang="es-ES" sz="1700" kern="1200" dirty="0"/>
            <a:t> en las proporciones precisas, evitando el exceso o perdida de datos. </a:t>
          </a:r>
        </a:p>
      </dsp:txBody>
      <dsp:txXfrm rot="10800000">
        <a:off x="818950" y="1603380"/>
        <a:ext cx="6550995" cy="1208786"/>
      </dsp:txXfrm>
    </dsp:sp>
    <dsp:sp modelId="{0078946D-8B38-4FA9-8F89-7BBD041475EB}">
      <dsp:nvSpPr>
        <dsp:cNvPr id="0" name=""/>
        <dsp:cNvSpPr/>
      </dsp:nvSpPr>
      <dsp:spPr>
        <a:xfrm>
          <a:off x="177618" y="1603380"/>
          <a:ext cx="1208786" cy="120878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3F16E-F4AF-4DA5-9C59-B1278E841099}">
      <dsp:nvSpPr>
        <dsp:cNvPr id="0" name=""/>
        <dsp:cNvSpPr/>
      </dsp:nvSpPr>
      <dsp:spPr>
        <a:xfrm rot="10800000">
          <a:off x="507130" y="3140894"/>
          <a:ext cx="6872439" cy="12087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04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La importancia de comprender a profundidad las herramientas estadísticas nos permiten evaluar de manera critica nuestro trabajo, evitando tomar decisiones erróneas en el tratamiento de los datos proporcionados.</a:t>
          </a:r>
        </a:p>
      </dsp:txBody>
      <dsp:txXfrm rot="10800000">
        <a:off x="809326" y="3140894"/>
        <a:ext cx="6570243" cy="1208786"/>
      </dsp:txXfrm>
    </dsp:sp>
    <dsp:sp modelId="{ED8B9FD6-291E-4382-87FF-7FF5F04DD272}">
      <dsp:nvSpPr>
        <dsp:cNvPr id="0" name=""/>
        <dsp:cNvSpPr/>
      </dsp:nvSpPr>
      <dsp:spPr>
        <a:xfrm>
          <a:off x="158362" y="3092772"/>
          <a:ext cx="1208786" cy="120878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B920A-F15C-4AE1-0F07-5D2246E3E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6FEF9-D76B-603F-F0B6-09C517EE0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92BC1-0140-C1FC-7938-38B3EFB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5B13E-05A2-DC98-C3AA-32E40DCA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F04E4-4344-A513-597E-B3A80415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BE6C-F686-C1DB-CA0C-F573C59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DC26D-6FEF-C8F6-380A-A2A37F72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3EC66-A4A2-BCC9-9D1B-9D3D17D0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B2308-F14C-1682-1809-B102A4D7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0F28A-0E33-424B-F5A6-D18F787D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75BE19-7EAD-6E3A-56B5-411035E3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0F0BFF-680E-8E70-E15A-3BDE674B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1851D-0713-2DE7-BA91-2931917F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D075D-B640-64DC-0793-21315809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4A233-2CBB-2D57-40B9-D2CE2EE2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BF076-A3DD-9C3B-A691-C429B72D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9CDB7-9CC9-3D46-C3BB-DE50A0C4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FB8CB-E985-FF8B-7A92-792FD088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15E2D-B31F-DF25-FBE6-E3119A9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3401F-1F54-F5B6-52B9-2FE86DFF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8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84A7-C106-2E95-70B6-AABBBF03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BD179-3905-623E-9260-B3E1373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3B12E-F2E1-36C7-BD4C-69310942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6D43F-766D-EE2B-FD65-B98E5F03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EB340-488D-913C-996D-1410E59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1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9EC3-2FF9-5A49-AF41-F48E9A6E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7F202-F7FC-4D06-0C1B-A51E0037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3D29E-0FA0-763A-5B89-EB681EC3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FD6B6-7996-C514-3192-6E40921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5FC1E-B66E-1AC7-1EDB-F79470D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70D3D-9D81-0C42-375F-A12269DB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5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6CA18-0623-94AD-A0CE-C26E24BA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D11F2F-C0DD-9C44-9F5F-E353F1E9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EB5EF-6651-3E48-F26A-A3F1E63A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A41DC9-5944-EE92-A97B-8D8CA1CF7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EA3C2-CCCB-BF78-B490-6CEE64296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9A60EE-2275-BA17-39D2-2680C40C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35338D-1998-939F-93D9-FF80411A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7737C4-64A7-467F-C26A-598F705F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9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674F5-1CB2-6451-C782-4809B26B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9C8A7-A501-6628-1DF3-3DC875C7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50C9A4-F4CF-E8F9-D766-4DA5DB6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79524B-118A-3BDD-2D67-F6CA0CC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9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B94DF1-3F66-E537-F729-0341779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A1C51A-7A61-0D9B-F233-B5D7FFCF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23FCC-B4E8-818B-D105-1917F31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3C009-47A7-C7A3-14F1-C8A3CEC2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75B13-1AE3-95C8-74B0-F7646D4D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F2CF1-476A-10C3-02DD-AB00BC6B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32FBE-B6D3-0E59-C9ED-2E80CD79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9A82-C83A-DD77-08A7-88CB7693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32A7F1-F5BC-B47D-009E-030AAADB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7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52325-AE63-8C3C-AED5-1A6A6135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DB2EAB-10AC-A612-2A0C-04971ED57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A50A22-1922-0E22-8C5C-A54399B2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E3BF9A-6055-C566-5620-A641BE81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86E94-84FD-FC79-485C-D21B4BEB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116D3B-28AC-BC94-FEFD-A803B48C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90C45-331E-73AB-22C3-F1C91EF9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72BA6-0652-F46D-9485-FFF38510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D1A0C-798D-67CD-0AB2-D8EFB7847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4AE06-3C00-21FC-24DB-BBDD7AE01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3C26A-7F22-F7C4-2424-F81929A5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02710-844F-1487-0D48-1B4A0E98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12" y="1030329"/>
            <a:ext cx="8791575" cy="23876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PROYECTO EDA: 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Generación de energía eléctrica nuclear – emisiones de co2.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EF7A72-3A16-24D3-194F-F02C7BE2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12" y="4633871"/>
            <a:ext cx="8791575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5100">
                <a:solidFill>
                  <a:schemeClr val="bg1"/>
                </a:solidFill>
              </a:rPr>
              <a:t>Luis Manuel Chavarro</a:t>
            </a: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pPr algn="l"/>
            <a:r>
              <a:rPr lang="es-ES" sz="2500">
                <a:solidFill>
                  <a:schemeClr val="bg1"/>
                </a:solidFill>
              </a:rPr>
              <a:t>Bootcamp datascience – the bridge </a:t>
            </a:r>
          </a:p>
          <a:p>
            <a:pPr algn="l"/>
            <a:r>
              <a:rPr lang="es-ES" sz="2500">
                <a:solidFill>
                  <a:schemeClr val="bg1"/>
                </a:solidFill>
              </a:rPr>
              <a:t>Diciembre 2023</a:t>
            </a:r>
            <a:endParaRPr lang="es-E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D345E-F8B5-CC5E-99F2-AEC2D474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Índice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A4165-0731-1214-330C-6DE2B70C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INTRODUCCION</a:t>
            </a:r>
          </a:p>
          <a:p>
            <a:r>
              <a:rPr lang="es-ES" sz="2800" dirty="0">
                <a:solidFill>
                  <a:schemeClr val="bg1"/>
                </a:solidFill>
              </a:rPr>
              <a:t>PROCESO</a:t>
            </a:r>
          </a:p>
          <a:p>
            <a:r>
              <a:rPr lang="es-ES" sz="2800" dirty="0">
                <a:solidFill>
                  <a:schemeClr val="bg1"/>
                </a:solidFill>
              </a:rPr>
              <a:t>OBSTACULOS</a:t>
            </a:r>
          </a:p>
        </p:txBody>
      </p:sp>
    </p:spTree>
    <p:extLst>
      <p:ext uri="{BB962C8B-B14F-4D97-AF65-F5344CB8AC3E}">
        <p14:creationId xmlns:p14="http://schemas.microsoft.com/office/powerpoint/2010/main" val="33946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0ABA0-A589-09C4-1252-D771EB31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2C6EC-8E42-9BD8-E288-1BCA43FA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Actualmente en el mundo se esta dando la discusión sobre el impacto que tendría la utilización de centrales nucleares para la generación de energía eléctrica: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Residuos radioactivos y riesgos asociados a su uso vs. Las bajas emisiones de CO2 y su altísima eficiencia y bajos costos.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Nuestro ejercicio con los datos recolectados pretende evaluar la hipótesis propuesta: 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‘Los países con un mayor porcentaje de generación de energía eléctrica nuclear en su matriz energética, tienen menores emisiones de gases de efecto invernadero asociadas a esta actividad, en comparación con aquellos con una menor participación de energía nuclear’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CC50-1E42-2472-8ADB-75EB5564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PROCESO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C71E6FE-1816-2A1F-59B6-20C08875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9140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0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B3DD7-28C7-B51C-6F7A-C1A5043F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OBSTACULOS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1D02263-F480-6D9E-7D68-326A5A3AC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5412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5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CAC2-1502-829A-2523-A5C9CE64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EA7C457-F2F1-F296-D817-C268BFD62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5863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5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310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EDA:  Generación de energía eléctrica nuclear – emisiones de co2.</vt:lpstr>
      <vt:lpstr>Índice de contenidos</vt:lpstr>
      <vt:lpstr>INTRODUCCION</vt:lpstr>
      <vt:lpstr>PROCESO</vt:lpstr>
      <vt:lpstr>OBSTACULOS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EDA:  Generación de energía eléctrica nuclear – emisiones de co2.</dc:title>
  <dc:creator>Sandia</dc:creator>
  <cp:lastModifiedBy>Sandia</cp:lastModifiedBy>
  <cp:revision>1</cp:revision>
  <dcterms:created xsi:type="dcterms:W3CDTF">2023-12-18T10:07:00Z</dcterms:created>
  <dcterms:modified xsi:type="dcterms:W3CDTF">2023-12-18T17:22:14Z</dcterms:modified>
</cp:coreProperties>
</file>