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6"/>
  </p:notesMasterIdLst>
  <p:sldIdLst>
    <p:sldId id="256" r:id="rId2"/>
    <p:sldId id="257" r:id="rId3"/>
    <p:sldId id="298" r:id="rId4"/>
    <p:sldId id="299" r:id="rId5"/>
    <p:sldId id="300" r:id="rId6"/>
    <p:sldId id="302" r:id="rId7"/>
    <p:sldId id="304" r:id="rId8"/>
    <p:sldId id="305" r:id="rId9"/>
    <p:sldId id="310" r:id="rId10"/>
    <p:sldId id="306" r:id="rId11"/>
    <p:sldId id="307" r:id="rId12"/>
    <p:sldId id="308" r:id="rId13"/>
    <p:sldId id="297" r:id="rId14"/>
    <p:sldId id="30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4" autoAdjust="0"/>
    <p:restoredTop sz="78333" autoAdjust="0"/>
  </p:normalViewPr>
  <p:slideViewPr>
    <p:cSldViewPr snapToGrid="0">
      <p:cViewPr varScale="1">
        <p:scale>
          <a:sx n="56" d="100"/>
          <a:sy n="56" d="100"/>
        </p:scale>
        <p:origin x="-17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881E-D222-4C78-8B0F-9463D2A807C9}" type="datetimeFigureOut">
              <a:rPr lang="en-GB" smtClean="0"/>
              <a:pPr/>
              <a:t>01/04/2016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C214-09E1-44BD-91CD-9B43520992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0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260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Detailed</a:t>
            </a:r>
            <a:r>
              <a:rPr lang="de-DE" dirty="0" smtClean="0"/>
              <a:t> Project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r>
              <a:rPr lang="de-DE" dirty="0" smtClean="0"/>
              <a:t>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smtClean="0"/>
              <a:t>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Detailed</a:t>
            </a:r>
            <a:r>
              <a:rPr lang="de-DE" dirty="0" smtClean="0"/>
              <a:t> Project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r>
              <a:rPr lang="de-DE" dirty="0" smtClean="0"/>
              <a:t>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up of the GUI (with the functions)</a:t>
            </a:r>
          </a:p>
          <a:p>
            <a:pPr lvl="1"/>
            <a:r>
              <a:rPr lang="de-DE" dirty="0" smtClean="0"/>
              <a:t>Github</a:t>
            </a:r>
            <a:r>
              <a:rPr lang="de-DE" baseline="0" dirty="0" smtClean="0"/>
              <a:t> and libre for project management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Detailed</a:t>
            </a:r>
            <a:r>
              <a:rPr lang="de-DE" dirty="0" smtClean="0"/>
              <a:t> Project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r>
              <a:rPr lang="de-DE" dirty="0" smtClean="0"/>
              <a:t>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smtClean="0"/>
              <a:t>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866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Maintask</a:t>
            </a:r>
            <a:endParaRPr lang="de-DE" dirty="0" smtClean="0"/>
          </a:p>
          <a:p>
            <a:r>
              <a:rPr lang="de-DE" dirty="0" smtClean="0"/>
              <a:t>The Team</a:t>
            </a:r>
          </a:p>
          <a:p>
            <a:r>
              <a:rPr lang="de-DE" dirty="0" smtClean="0"/>
              <a:t>Project Plan (Time Plan) &amp;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Position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plan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spiral</a:t>
            </a:r>
          </a:p>
          <a:p>
            <a:r>
              <a:rPr lang="de-DE" dirty="0" err="1" smtClean="0"/>
              <a:t>Detailed</a:t>
            </a:r>
            <a:r>
              <a:rPr lang="de-DE" dirty="0" smtClean="0"/>
              <a:t> Project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r>
              <a:rPr lang="de-DE" dirty="0" smtClean="0"/>
              <a:t>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theBackEnd</a:t>
            </a:r>
            <a:r>
              <a:rPr lang="de-DE" dirty="0" smtClean="0"/>
              <a:t> (not a </a:t>
            </a:r>
            <a:r>
              <a:rPr lang="de-DE" dirty="0" err="1" smtClean="0"/>
              <a:t>bend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Milestons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(</a:t>
            </a:r>
            <a:r>
              <a:rPr lang="de-DE" dirty="0" err="1" smtClean="0"/>
              <a:t>detailled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-&gt; </a:t>
            </a:r>
            <a:r>
              <a:rPr lang="de-DE" dirty="0" err="1" smtClean="0"/>
              <a:t>report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Used</a:t>
            </a:r>
            <a:r>
              <a:rPr lang="de-DE" dirty="0" smtClean="0"/>
              <a:t> Tools (</a:t>
            </a:r>
            <a:r>
              <a:rPr lang="de-DE" dirty="0" err="1" smtClean="0"/>
              <a:t>planned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Front End (Browser)</a:t>
            </a:r>
          </a:p>
          <a:p>
            <a:pPr lvl="1"/>
            <a:r>
              <a:rPr lang="de-DE" dirty="0" smtClean="0"/>
              <a:t>Backend (Angular, </a:t>
            </a:r>
            <a:r>
              <a:rPr lang="de-DE" dirty="0" err="1" smtClean="0"/>
              <a:t>Leaflet</a:t>
            </a:r>
            <a:endParaRPr lang="de-DE" dirty="0" smtClean="0"/>
          </a:p>
          <a:p>
            <a:pPr lvl="1"/>
            <a:r>
              <a:rPr lang="de-DE" dirty="0" smtClean="0"/>
              <a:t>Project </a:t>
            </a:r>
            <a:r>
              <a:rPr lang="de-DE" dirty="0" err="1" smtClean="0"/>
              <a:t>Managemet</a:t>
            </a:r>
            <a:r>
              <a:rPr lang="de-DE" dirty="0" smtClean="0"/>
              <a:t> (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ProjectLibre</a:t>
            </a:r>
            <a:r>
              <a:rPr lang="de-DE" dirty="0" smtClean="0"/>
              <a:t>, 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- Tool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aquisition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endParaRPr lang="de-DE" dirty="0" smtClean="0"/>
          </a:p>
          <a:p>
            <a:r>
              <a:rPr lang="de-DE" dirty="0" smtClean="0"/>
              <a:t>- Target </a:t>
            </a:r>
            <a:r>
              <a:rPr lang="de-DE" dirty="0" err="1" smtClean="0"/>
              <a:t>group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pupils</a:t>
            </a:r>
            <a:endParaRPr lang="de-DE" dirty="0" smtClean="0"/>
          </a:p>
          <a:p>
            <a:r>
              <a:rPr lang="de-DE" dirty="0" err="1" smtClean="0"/>
              <a:t>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err="1" smtClean="0"/>
              <a:t>Collection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temperature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- </a:t>
            </a:r>
            <a:r>
              <a:rPr lang="de-DE" baseline="0" dirty="0" err="1" smtClean="0"/>
              <a:t>Simultaniosly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updating</a:t>
            </a: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Processing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endParaRPr lang="de-DE" baseline="0" dirty="0" smtClean="0"/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interpolation</a:t>
            </a:r>
            <a:endParaRPr lang="de-DE" baseline="0" dirty="0" smtClean="0"/>
          </a:p>
          <a:p>
            <a:r>
              <a:rPr lang="de-DE" baseline="0" dirty="0" smtClean="0"/>
              <a:t>Displayed as heat-map with transparency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tiles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interpolation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OPTIONAL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Printing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Processing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endParaRPr lang="de-DE" baseline="0" dirty="0" smtClean="0"/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interpolation</a:t>
            </a:r>
            <a:endParaRPr lang="de-DE" baseline="0" dirty="0" smtClean="0"/>
          </a:p>
          <a:p>
            <a:r>
              <a:rPr lang="de-DE" baseline="0" dirty="0" err="1" smtClean="0"/>
              <a:t>Displayed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heat-map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opacity</a:t>
            </a:r>
            <a:endParaRPr lang="de-DE" baseline="0" dirty="0" smtClean="0"/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tiles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interpolation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area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OPTIONAL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Printing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Project Plan (Time Plan) &amp;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Position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plan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spiral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Detailed</a:t>
            </a:r>
            <a:r>
              <a:rPr lang="de-DE" dirty="0" smtClean="0"/>
              <a:t> Project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r>
              <a:rPr lang="de-DE" dirty="0" smtClean="0"/>
              <a:t>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Detailed Project requirements &amp; Milestones (can be called concept)</a:t>
            </a:r>
          </a:p>
          <a:p>
            <a:pPr lvl="1"/>
            <a:r>
              <a:rPr lang="de-DE" dirty="0" smtClean="0"/>
              <a:t>Mock up of the GUI (with the functions)</a:t>
            </a:r>
          </a:p>
          <a:p>
            <a:pPr lvl="1"/>
            <a:r>
              <a:rPr lang="de-DE" dirty="0" smtClean="0"/>
              <a:t>Zoon in /zoom out</a:t>
            </a:r>
          </a:p>
          <a:p>
            <a:pPr lvl="1"/>
            <a:r>
              <a:rPr lang="de-DE" dirty="0" smtClean="0"/>
              <a:t>Drag Marker </a:t>
            </a:r>
          </a:p>
          <a:p>
            <a:pPr lvl="1"/>
            <a:r>
              <a:rPr lang="de-DE" dirty="0" smtClean="0"/>
              <a:t>Basemap</a:t>
            </a:r>
          </a:p>
          <a:p>
            <a:pPr lvl="1"/>
            <a:r>
              <a:rPr lang="de-DE" dirty="0" smtClean="0"/>
              <a:t>Log</a:t>
            </a:r>
            <a:r>
              <a:rPr lang="de-DE" baseline="0" dirty="0" smtClean="0"/>
              <a:t> in</a:t>
            </a:r>
          </a:p>
          <a:p>
            <a:pPr lvl="1"/>
            <a:r>
              <a:rPr lang="de-DE" baseline="0" dirty="0" smtClean="0"/>
              <a:t>popup</a:t>
            </a:r>
          </a:p>
          <a:p>
            <a:pPr lvl="1"/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C214-09E1-44BD-91CD-9B435209922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92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C16F-BFCE-45F9-9F50-2F3F52313D67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1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6DA1-7FD7-4B3C-8E49-4B3BAEE95F89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39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7E77-B5BD-45F9-8D75-71F865FE371F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722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DFC6-FD3F-4EA6-A93E-17F5F2A5F0EC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4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60-C5D0-4920-B4AC-8743E7B4AC7D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027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38C9-7877-4147-AD52-EFB993313FBF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55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F02E-F5D3-4E4C-8E21-A24DDC1FEC34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83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2F3-90C3-4DAA-99F5-5C7B6CE19694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01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9428-6544-46C3-9BD0-589A9FC38B5D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7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B304-F921-494E-9432-70E7F48F12C6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658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B50A-B2C4-44AE-A16E-6A986DD5E9E2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8535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269E-9FE7-474C-80D2-9003D37C552D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571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D53-74F9-4A49-9C15-F14EA5911F9F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49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DB0D2356-56D1-4BAC-8540-A210AB621354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79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0E5814-B5B5-4479-854D-41FCE48616AA}" type="datetime1">
              <a:rPr lang="de-DE" smtClean="0"/>
              <a:pPr/>
              <a:t>01.04.2016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D7A8387-3283-4DE0-843C-1D19EDB0ABF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7257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9/9d/Projectlibrelogo.jpg/250px-Projectlibrelogo.jpg" TargetMode="External"/><Relationship Id="rId3" Type="http://schemas.openxmlformats.org/officeDocument/2006/relationships/hyperlink" Target="https://upload.wikimedia.org/wikipedia/commons/thumb/6/61/HTML5_logo_and_wordmark.svg/2000px-HTML5_logo_and_wordmark.svg.png" TargetMode="External"/><Relationship Id="rId7" Type="http://schemas.openxmlformats.org/officeDocument/2006/relationships/hyperlink" Target="http://www.debugging.co/img/js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media-p.slid.es/uploads/rohs/images/314622/leaflet-logo.png" TargetMode="External"/><Relationship Id="rId5" Type="http://schemas.openxmlformats.org/officeDocument/2006/relationships/hyperlink" Target="https://webmentor.org/blog_images/php-logo.png" TargetMode="External"/><Relationship Id="rId4" Type="http://schemas.openxmlformats.org/officeDocument/2006/relationships/hyperlink" Target="http://friendlyprospect.com/img/logo/css3.png" TargetMode="External"/><Relationship Id="rId9" Type="http://schemas.openxmlformats.org/officeDocument/2006/relationships/hyperlink" Target="http://ivyr.github.io/img/logos/github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8428923" cy="2971051"/>
          </a:xfrm>
        </p:spPr>
        <p:txBody>
          <a:bodyPr/>
          <a:lstStyle/>
          <a:p>
            <a:r>
              <a:rPr lang="en-US" sz="4800" dirty="0" smtClean="0"/>
              <a:t>data acquisition tool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7501" y="5469106"/>
            <a:ext cx="7929000" cy="1388894"/>
          </a:xfrm>
          <a:effectLst/>
        </p:spPr>
        <p:txBody>
          <a:bodyPr>
            <a:normAutofit/>
          </a:bodyPr>
          <a:lstStyle/>
          <a:p>
            <a:r>
              <a:rPr lang="en-US" sz="2800" dirty="0" smtClean="0"/>
              <a:t>Project introduction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7962" y="604826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Murshed Alam</a:t>
            </a:r>
            <a:endParaRPr lang="de-DE" dirty="0"/>
          </a:p>
        </p:txBody>
      </p:sp>
      <p:pic>
        <p:nvPicPr>
          <p:cNvPr id="1028" name="Picture 4" descr="F:\Presentation\Hsk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75" y="5479815"/>
            <a:ext cx="1939925" cy="693973"/>
          </a:xfrm>
          <a:prstGeom prst="rect">
            <a:avLst/>
          </a:prstGeom>
          <a:noFill/>
        </p:spPr>
      </p:pic>
      <p:pic>
        <p:nvPicPr>
          <p:cNvPr id="1032" name="Picture 8" descr="F:\Presentation\Logo_LMZ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1500" y="5139039"/>
            <a:ext cx="1930400" cy="726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98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pPr marL="342900" lvl="1" indent="-342900"/>
            <a:r>
              <a:rPr lang="en-US" sz="2000" dirty="0" smtClean="0"/>
              <a:t>value store with Coordinates in database and retrieves from database. 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8761" y="2565195"/>
            <a:ext cx="1749897" cy="2001363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r>
              <a:rPr lang="de-DE" dirty="0" smtClean="0"/>
              <a:t>backend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174538" y="2565195"/>
            <a:ext cx="1749897" cy="200136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None/>
              <a:tabLst/>
              <a:defRPr/>
            </a:pPr>
            <a:r>
              <a:rPr lang="de-DE" dirty="0" smtClean="0"/>
              <a:t>f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rontend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780316" y="2565195"/>
            <a:ext cx="2819400" cy="200136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None/>
              <a:tabLst/>
              <a:defRPr/>
            </a:pP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C:\Users\Murshed\Desktop\gis\HTML5_logo_and_wordmark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0023" y="3098800"/>
            <a:ext cx="1182074" cy="1182074"/>
          </a:xfrm>
          <a:prstGeom prst="rect">
            <a:avLst/>
          </a:prstGeom>
          <a:noFill/>
        </p:spPr>
      </p:pic>
      <p:pic>
        <p:nvPicPr>
          <p:cNvPr id="33795" name="Picture 3" descr="C:\Users\Murshed\Desktop\gis\css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3465" y="4487332"/>
            <a:ext cx="1210735" cy="1210735"/>
          </a:xfrm>
          <a:prstGeom prst="rect">
            <a:avLst/>
          </a:prstGeom>
          <a:noFill/>
        </p:spPr>
      </p:pic>
      <p:pic>
        <p:nvPicPr>
          <p:cNvPr id="33796" name="Picture 4" descr="C:\Users\Murshed\Desktop\gis\php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326" y="3193399"/>
            <a:ext cx="1743408" cy="924007"/>
          </a:xfrm>
          <a:prstGeom prst="rect">
            <a:avLst/>
          </a:prstGeom>
          <a:noFill/>
        </p:spPr>
      </p:pic>
      <p:pic>
        <p:nvPicPr>
          <p:cNvPr id="33797" name="Picture 5" descr="C:\Users\Murshed\Desktop\gis\leaflet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9132" y="5716057"/>
            <a:ext cx="2896749" cy="769409"/>
          </a:xfrm>
          <a:prstGeom prst="rect">
            <a:avLst/>
          </a:prstGeom>
          <a:noFill/>
        </p:spPr>
      </p:pic>
      <p:pic>
        <p:nvPicPr>
          <p:cNvPr id="33798" name="Picture 6" descr="C:\Users\Murshed\Desktop\gis\angularjs-x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959" y="4117059"/>
            <a:ext cx="2188524" cy="1580373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399" y="5395384"/>
            <a:ext cx="1123950" cy="1123950"/>
          </a:xfrm>
          <a:prstGeom prst="rect">
            <a:avLst/>
          </a:prstGeom>
        </p:spPr>
      </p:pic>
      <p:pic>
        <p:nvPicPr>
          <p:cNvPr id="4" name="Picture 2" descr="C:\Users\Murshed\Desktop\gis\250px-Projectlibrelogo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24336" y="3278554"/>
            <a:ext cx="2615302" cy="502138"/>
          </a:xfrm>
          <a:prstGeom prst="rect">
            <a:avLst/>
          </a:prstGeom>
          <a:noFill/>
        </p:spPr>
      </p:pic>
      <p:pic>
        <p:nvPicPr>
          <p:cNvPr id="9" name="Picture 3" descr="C:\Users\Murshed\Desktop\gis\github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21169" y="4027185"/>
            <a:ext cx="2590491" cy="86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pPr marL="342900" lvl="1" indent="-342900"/>
            <a:r>
              <a:rPr lang="en-US" sz="2000" dirty="0" smtClean="0"/>
              <a:t>Database connection </a:t>
            </a:r>
          </a:p>
          <a:p>
            <a:pPr marL="342900" lvl="1" indent="-342900"/>
            <a:r>
              <a:rPr lang="en-US" sz="2000" dirty="0" smtClean="0"/>
              <a:t>Log in  functionality </a:t>
            </a:r>
          </a:p>
          <a:p>
            <a:pPr marL="342900" lvl="1" indent="-342900"/>
            <a:r>
              <a:rPr lang="en-US" sz="2000" dirty="0" smtClean="0"/>
              <a:t>data store with Coordinates in database and retrieves from database. </a:t>
            </a:r>
          </a:p>
          <a:p>
            <a:pPr marL="342900" lvl="1" indent="-342900"/>
            <a:endParaRPr lang="en-US" sz="20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903" y="2285922"/>
            <a:ext cx="3345754" cy="1902961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b="0" dirty="0" err="1" smtClean="0"/>
              <a:t>questions</a:t>
            </a:r>
            <a:r>
              <a:rPr lang="de-DE" b="0" dirty="0" smtClean="0"/>
              <a:t>?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66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de-DE" dirty="0" smtClean="0">
                <a:hlinkClick r:id="rId3"/>
              </a:rPr>
              <a:t>https://upload.wikimedia.org/wikipedia/commons/thumb/6/61/HTML5_logo_and_wordmark.svg/2000px-HTML5_logo_and_wordmark.svg.png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4"/>
              </a:rPr>
              <a:t>http://friendlyprospect.com/img/logo/css3.png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5"/>
              </a:rPr>
              <a:t>https://webmentor.org/blog_images/php-logo.png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6"/>
              </a:rPr>
              <a:t>https://s3.amazonaws.com/media-p.slid.es/uploads/rohs/images/314622/leaflet-logo.png</a:t>
            </a:r>
            <a:r>
              <a:rPr lang="de-DE" dirty="0" smtClean="0"/>
              <a:t>date:31.03.2016</a:t>
            </a:r>
          </a:p>
          <a:p>
            <a:pPr>
              <a:buNone/>
            </a:pPr>
            <a:r>
              <a:rPr lang="de-DE" dirty="0" smtClean="0">
                <a:hlinkClick r:id="rId7"/>
              </a:rPr>
              <a:t>http://www.debugging.co/img/js.png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8"/>
              </a:rPr>
              <a:t>https://upload.wikimedia.org/wikipedia/commons/thumb/9/9d/Projectlibrelogo.jpg/250px-Projectlibrelogo.jpg</a:t>
            </a:r>
            <a:r>
              <a:rPr lang="de-DE" dirty="0" smtClean="0"/>
              <a:t> date:31.03.2016</a:t>
            </a:r>
          </a:p>
          <a:p>
            <a:pPr>
              <a:buNone/>
            </a:pPr>
            <a:r>
              <a:rPr lang="de-DE" dirty="0" smtClean="0">
                <a:hlinkClick r:id="rId9"/>
              </a:rPr>
              <a:t>http://ivyr.github.io/img/logos/github.png</a:t>
            </a:r>
            <a:r>
              <a:rPr lang="de-DE" dirty="0" smtClean="0"/>
              <a:t> date:31.03.2016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&amp; </a:t>
            </a:r>
            <a:r>
              <a:rPr lang="de-DE" dirty="0" err="1" smtClean="0"/>
              <a:t>maintask</a:t>
            </a:r>
            <a:endParaRPr lang="de-DE" dirty="0" smtClean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r>
              <a:rPr lang="de-DE" dirty="0" err="1" smtClean="0"/>
              <a:t>project</a:t>
            </a:r>
            <a:r>
              <a:rPr lang="de-DE" dirty="0" smtClean="0"/>
              <a:t> plan &amp;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 smtClean="0"/>
          </a:p>
          <a:p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endParaRPr lang="de-DE" dirty="0" smtClean="0"/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(</a:t>
            </a:r>
            <a:r>
              <a:rPr lang="de-DE" dirty="0" err="1" smtClean="0"/>
              <a:t>planned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5702300"/>
            <a:ext cx="7915931" cy="439534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Picture 4" descr="Untit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3" y="2489200"/>
            <a:ext cx="6410187" cy="31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5702300"/>
            <a:ext cx="7915931" cy="439534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r>
              <a:rPr lang="de-DE" dirty="0" err="1" smtClean="0"/>
              <a:t>interpolation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Picture 4" descr="Untit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13" y="2489200"/>
            <a:ext cx="6410187" cy="3132304"/>
          </a:xfrm>
          <a:prstGeom prst="rect">
            <a:avLst/>
          </a:prstGeom>
        </p:spPr>
      </p:pic>
      <p:pic>
        <p:nvPicPr>
          <p:cNvPr id="10241" name="Picture 1" descr="C:\Users\Murshed\Desktop\gis\features_radial_heat_ma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2438400"/>
            <a:ext cx="6426207" cy="3183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F:\Presentation\Sebastia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10000"/>
                <a:lumOff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7694" y="2769025"/>
            <a:ext cx="1440000" cy="1434993"/>
          </a:xfrm>
          <a:prstGeom prst="rect">
            <a:avLst/>
          </a:prstGeom>
          <a:noFill/>
        </p:spPr>
      </p:pic>
      <p:pic>
        <p:nvPicPr>
          <p:cNvPr id="1027" name="Picture 3" descr="F:\Presentation\Geor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bg1">
                <a:lumMod val="10000"/>
                <a:lumOff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29066" y="2769024"/>
            <a:ext cx="1440000" cy="1468921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275772" y="458832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Sebastian </a:t>
            </a:r>
            <a:r>
              <a:rPr lang="de-DE" dirty="0" err="1" smtClean="0"/>
              <a:t>Lemstra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Chair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768929" y="4588328"/>
            <a:ext cx="227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Georg Stubenrauch</a:t>
            </a:r>
            <a:br>
              <a:rPr lang="de-DE" dirty="0" smtClean="0"/>
            </a:br>
            <a:r>
              <a:rPr lang="de-DE" dirty="0" smtClean="0"/>
              <a:t>Project Manager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935186" y="458832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Murshed Alam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150100" y="4588328"/>
            <a:ext cx="199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Eltaieb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Al-</a:t>
            </a:r>
            <a:r>
              <a:rPr lang="de-DE" dirty="0" err="1" smtClean="0"/>
              <a:t>Basheer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542643" y="458832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Lili Friesen</a:t>
            </a:r>
            <a:endParaRPr lang="de-DE" dirty="0"/>
          </a:p>
        </p:txBody>
      </p:sp>
      <p:pic>
        <p:nvPicPr>
          <p:cNvPr id="3" name="Picture 2" descr="F:\Presentation\DSC_075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3195" y="2773816"/>
            <a:ext cx="1440000" cy="14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7" descr="http://upload.wikimedia.org/wikipedia/commons/thumb/e/ec/Spiral_model_%28Boehm%2C_1988%29.svg/1000px-Spiral_model_%28Boehm%2C_1988%29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4533" y="1823187"/>
            <a:ext cx="6043614" cy="50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2505323"/>
            <a:ext cx="7915931" cy="3636511"/>
          </a:xfrm>
          <a:effectLst/>
        </p:spPr>
        <p:txBody>
          <a:bodyPr anchor="t">
            <a:normAutofit/>
          </a:bodyPr>
          <a:lstStyle/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gantt</a:t>
            </a:r>
            <a:r>
              <a:rPr lang="de-DE" dirty="0" smtClean="0"/>
              <a:t> </a:t>
            </a:r>
            <a:r>
              <a:rPr lang="de-DE" dirty="0" err="1" smtClean="0"/>
              <a:t>chart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3028" y="6032293"/>
            <a:ext cx="7915931" cy="3636511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34945" y="1753172"/>
          <a:ext cx="5418138" cy="4064000"/>
        </p:xfrm>
        <a:graphic>
          <a:graphicData uri="http://schemas.openxmlformats.org/presentationml/2006/ole">
            <p:oleObj spid="_x0000_s2051" name="Acrobat Document" r:id="rId4" imgW="25414200" imgH="190285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446" y="5702300"/>
            <a:ext cx="7915931" cy="439534"/>
          </a:xfrm>
          <a:effectLst/>
        </p:spPr>
        <p:txBody>
          <a:bodyPr anchor="t">
            <a:normAutofit/>
          </a:bodyPr>
          <a:lstStyle/>
          <a:p>
            <a:pPr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387-3283-4DE0-843C-1D19EDB0ABF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Picture 6" descr="C:\Users\Murshed\Desktop\gis\features_radial_heat_map.jpg"/>
          <p:cNvPicPr/>
          <p:nvPr/>
        </p:nvPicPr>
        <p:blipFill>
          <a:blip r:embed="rId3"/>
          <a:srcRect l="56731" t="12500" r="26282" b="34615"/>
          <a:stretch>
            <a:fillRect/>
          </a:stretch>
        </p:blipFill>
        <p:spPr bwMode="auto">
          <a:xfrm>
            <a:off x="4388907" y="3379257"/>
            <a:ext cx="10096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C:\Users\Murshed\Desktop\gis\Captu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668" y="2377439"/>
            <a:ext cx="7038017" cy="3346027"/>
          </a:xfrm>
          <a:prstGeom prst="rect">
            <a:avLst/>
          </a:prstGeom>
          <a:noFill/>
        </p:spPr>
      </p:pic>
      <p:pic>
        <p:nvPicPr>
          <p:cNvPr id="9" name="Picture 8" descr="C:\Users\Murshed\Desktop\gis\features_radial_heat_map.jpg"/>
          <p:cNvPicPr/>
          <p:nvPr/>
        </p:nvPicPr>
        <p:blipFill>
          <a:blip r:embed="rId3"/>
          <a:srcRect l="56731" t="12500" r="26282" b="34615"/>
          <a:stretch>
            <a:fillRect/>
          </a:stretch>
        </p:blipFill>
        <p:spPr bwMode="auto">
          <a:xfrm>
            <a:off x="5117042" y="3463925"/>
            <a:ext cx="10096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78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8">
      <a:dk1>
        <a:srgbClr val="313131"/>
      </a:dk1>
      <a:lt1>
        <a:srgbClr val="646464"/>
      </a:lt1>
      <a:dk2>
        <a:srgbClr val="FFFFFF"/>
      </a:dk2>
      <a:lt2>
        <a:srgbClr val="646464"/>
      </a:lt2>
      <a:accent1>
        <a:srgbClr val="FF9900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691</TotalTime>
  <Words>463</Words>
  <Application>Microsoft Office PowerPoint</Application>
  <PresentationFormat>On-screen Show (4:3)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Zitierfähig</vt:lpstr>
      <vt:lpstr>Acrobat Document</vt:lpstr>
      <vt:lpstr>data acquisition tool</vt:lpstr>
      <vt:lpstr>agenda</vt:lpstr>
      <vt:lpstr>maintask</vt:lpstr>
      <vt:lpstr>maintask</vt:lpstr>
      <vt:lpstr>the team</vt:lpstr>
      <vt:lpstr>project plan</vt:lpstr>
      <vt:lpstr>gantt chart</vt:lpstr>
      <vt:lpstr>project requirements</vt:lpstr>
      <vt:lpstr>project requirements</vt:lpstr>
      <vt:lpstr>milestones</vt:lpstr>
      <vt:lpstr>used tools</vt:lpstr>
      <vt:lpstr>next steps</vt:lpstr>
      <vt:lpstr>thank you for your attention! questions?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Stubenrauch</dc:creator>
  <cp:lastModifiedBy>Murshed</cp:lastModifiedBy>
  <cp:revision>179</cp:revision>
  <dcterms:created xsi:type="dcterms:W3CDTF">2015-11-17T14:32:41Z</dcterms:created>
  <dcterms:modified xsi:type="dcterms:W3CDTF">2016-04-01T00:09:06Z</dcterms:modified>
</cp:coreProperties>
</file>