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CD0-D017-488B-BD5B-B489D033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AD86-4C29-46FF-A04B-E6FE4448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418C-2A6E-4FC9-8E5F-592E1778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985F-A786-4AF0-B2D9-E1682881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B2B2-DF8F-49DF-A1B9-43BBC24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796-37D0-48D5-90A3-F96A5353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5909-E5EC-43EB-870B-1E773EAA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23C2-EF8C-44CA-938D-47BB648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FFB0-7D0D-448E-9F35-04B0C0E5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80F7-6463-4893-BE2D-689C8B4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32CB5-E458-46EE-B017-47B846D5D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D7DBD-5D4A-4CEB-83BC-3CCC8DE0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045E-6E6D-4A63-8D42-36CC7B8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8C94-C962-4CB2-84AD-7D14FFAA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4202-EAEE-43B0-9926-026A8E00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9A79-6BED-43AE-BC43-7F23FC63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B86D-6904-40E6-9988-94F8A31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B6D0-68EB-40E8-BB3F-AAFE322E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299B-7C8A-493C-AE96-EB5B1AB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799E-5BFB-4D07-B8D4-44E455B8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AB95-BF30-4B7D-B4E1-A3AEBCD8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E76D-48A1-4481-9323-2A65727D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9C4B-5E83-4046-9DA3-338381B0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3866-C12C-4A3C-BE6A-1DFE20E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62A8-5B97-406A-B09E-D76D932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7908-3E0D-4D46-AC8D-5F080EE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9C61-CBDA-4E25-ACD8-464CC815F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D15EF-171A-4C20-9561-BBFC41CC9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90AC-E2E3-4EEF-BBB3-D733B75D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EE34-62E7-47A4-A3CD-1FC125DD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FDAB8-5383-497D-87A1-1E0C2DF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40E2-6D9F-40B7-AE2E-50CB0C8D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8099-EA37-410F-9F4D-760515DE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CDAF-2F24-4354-B545-E9AA5CE8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98A7-E3ED-4D7C-B602-FD4863AA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75F3-AC77-4C8A-A7E0-76CD98EC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C1713-C36A-4FA4-BA90-808D859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405EE-7510-4D54-A690-9A135CC1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873D2-3AE3-4876-8A23-B97982B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92B7-0EC9-483D-B5F4-F4DA5FE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C2DC5-9C53-411E-AF2D-3D6C8FB3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DA825-B549-4F98-AAC9-EBFB718D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74AF4-F210-4207-B4CF-C74B993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9733-52C7-4D5E-995C-5352099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186C7-B721-4755-9946-C2477F87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3000-1AFE-4EA1-B48A-7F26CBF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D9F-5BC0-4494-A916-21CDE05F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9B20-9A32-4A2A-8C19-CC9A7897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62D5-162B-4E31-9091-55C0D1A6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625E-AA4E-4CEF-BE16-D5278455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3942-7155-4EE1-B446-1C6F64A1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9462-E141-46EB-8174-E7274BB8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2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E18-D4D6-4FB7-AB91-3274D44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2D6F-2268-4EC6-AFF0-12872279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10D7-4E80-45BB-B9B8-F07E7632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60CA-F9E2-42F3-9C40-B26C9131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2ED9-7B08-4B8C-83E5-304B254F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D1F3-925D-4A81-91BA-14CF77E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586D-797B-4521-88F4-C31E3EC4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09C8-02B2-4BA9-B1C0-166E285E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897C-F3F9-434E-97AA-1C6FE847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1E09-2AAD-4397-9E81-9899D9D5BB8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B3C6-6590-408C-96DD-EAB3E0CB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82F0-F09D-4FD8-929D-CF1760DB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macphail.github.io/l4_projec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387-B6D5-4164-96D9-A30EC725F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Animating Network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3E7B-F557-410E-8D74-4078B2A2C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Lucy MacPhail 2183332m</a:t>
            </a:r>
          </a:p>
        </p:txBody>
      </p:sp>
    </p:spTree>
    <p:extLst>
      <p:ext uri="{BB962C8B-B14F-4D97-AF65-F5344CB8AC3E}">
        <p14:creationId xmlns:p14="http://schemas.microsoft.com/office/powerpoint/2010/main" val="4930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2FEF-5185-4883-B8C4-D63C81C6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587089-1539-44B0-8CE9-9592882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6" y="2245727"/>
            <a:ext cx="7835087" cy="3371044"/>
          </a:xfrm>
        </p:spPr>
      </p:pic>
    </p:spTree>
    <p:extLst>
      <p:ext uri="{BB962C8B-B14F-4D97-AF65-F5344CB8AC3E}">
        <p14:creationId xmlns:p14="http://schemas.microsoft.com/office/powerpoint/2010/main" val="336712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B963-4B6C-48F2-84A0-45CC93F9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Augmenting path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9B965-CD4B-4100-A6F1-F47018D5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60" y="2159508"/>
            <a:ext cx="7735874" cy="35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F70-4350-41F5-8CD9-E04F6107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2791424"/>
            <a:ext cx="4263887" cy="1325563"/>
          </a:xfrm>
        </p:spPr>
        <p:txBody>
          <a:bodyPr/>
          <a:lstStyle/>
          <a:p>
            <a:r>
              <a:rPr lang="en-GB"/>
              <a:t>Residual graph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761A0-A1DE-482C-8C09-2CBE832D6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24" y="535865"/>
            <a:ext cx="6400654" cy="2918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A8935-43B4-49FE-BF1A-E7CFA043C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24" y="3560396"/>
            <a:ext cx="6364760" cy="29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2301-3E54-4F38-A13C-69DA65C8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Ford-Fulkerson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719-0AB7-4333-B184-EC4142F7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Here be pseudocode</a:t>
            </a:r>
          </a:p>
        </p:txBody>
      </p:sp>
    </p:spTree>
    <p:extLst>
      <p:ext uri="{BB962C8B-B14F-4D97-AF65-F5344CB8AC3E}">
        <p14:creationId xmlns:p14="http://schemas.microsoft.com/office/powerpoint/2010/main" val="3387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CAE1-1F8B-4EBD-A648-24B2630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364D-022F-4933-A727-759F3E96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10515600" cy="4351338"/>
          </a:xfrm>
        </p:spPr>
        <p:txBody>
          <a:bodyPr/>
          <a:lstStyle/>
          <a:p>
            <a:r>
              <a:rPr lang="en-GB" dirty="0"/>
              <a:t>Enhance understanding of the algorithm</a:t>
            </a:r>
          </a:p>
          <a:p>
            <a:r>
              <a:rPr lang="en-GB" dirty="0"/>
              <a:t>Intuitive UI (don’t want users to struggle with the not-useful part)</a:t>
            </a:r>
          </a:p>
          <a:p>
            <a:r>
              <a:rPr lang="en-GB" dirty="0"/>
              <a:t>Versatility/control to the user (custom graphs, speed control)</a:t>
            </a:r>
          </a:p>
        </p:txBody>
      </p:sp>
    </p:spTree>
    <p:extLst>
      <p:ext uri="{BB962C8B-B14F-4D97-AF65-F5344CB8AC3E}">
        <p14:creationId xmlns:p14="http://schemas.microsoft.com/office/powerpoint/2010/main" val="40341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9CF7-AB91-4A24-A028-61510F85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6FF7-77CC-4906-94A1-DDD5F036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https://lmacphail.github.io/l4_project/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8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D5D2-88DC-457C-A3F1-38381377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619A-0196-4D45-A31E-765A6633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3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71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Animating Network Flow</vt:lpstr>
      <vt:lpstr>Network Flow</vt:lpstr>
      <vt:lpstr>Augmenting path</vt:lpstr>
      <vt:lpstr>Residual graph</vt:lpstr>
      <vt:lpstr>Ford-Fulkerson algorithm</vt:lpstr>
      <vt:lpstr>Aims of the project</vt:lpstr>
      <vt:lpstr>Demonstration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Network Flow</dc:title>
  <dc:creator>Lucy MacPhail</dc:creator>
  <cp:lastModifiedBy>Lucy MacPhail</cp:lastModifiedBy>
  <cp:revision>4</cp:revision>
  <dcterms:created xsi:type="dcterms:W3CDTF">2019-03-19T10:26:40Z</dcterms:created>
  <dcterms:modified xsi:type="dcterms:W3CDTF">2019-03-20T10:51:02Z</dcterms:modified>
</cp:coreProperties>
</file>