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ADE088-E18D-4D28-A617-C52D3CCCFA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D4153E79-C6CA-490D-B9E6-939721A6ED2B}">
      <dgm:prSet/>
      <dgm:spPr/>
      <dgm:t>
        <a:bodyPr/>
        <a:lstStyle/>
        <a:p>
          <a:r>
            <a:rPr lang="en-GB"/>
            <a:t>Teaching/Learning tool</a:t>
          </a:r>
          <a:endParaRPr lang="en-US"/>
        </a:p>
      </dgm:t>
    </dgm:pt>
    <dgm:pt modelId="{42D4F664-5CE8-4689-9690-1B4BC6D1CA84}" type="parTrans" cxnId="{94CE55C1-125B-4E2C-ACB1-9D55681E99C7}">
      <dgm:prSet/>
      <dgm:spPr/>
      <dgm:t>
        <a:bodyPr/>
        <a:lstStyle/>
        <a:p>
          <a:endParaRPr lang="en-US"/>
        </a:p>
      </dgm:t>
    </dgm:pt>
    <dgm:pt modelId="{90F71957-3217-4179-9F41-B1464A1CDCC0}" type="sibTrans" cxnId="{94CE55C1-125B-4E2C-ACB1-9D55681E99C7}">
      <dgm:prSet/>
      <dgm:spPr/>
      <dgm:t>
        <a:bodyPr/>
        <a:lstStyle/>
        <a:p>
          <a:endParaRPr lang="en-US"/>
        </a:p>
      </dgm:t>
    </dgm:pt>
    <dgm:pt modelId="{CA619A36-1763-4F38-BBA4-E3F6D0E8486C}">
      <dgm:prSet/>
      <dgm:spPr/>
      <dgm:t>
        <a:bodyPr/>
        <a:lstStyle/>
        <a:p>
          <a:r>
            <a:rPr lang="en-GB"/>
            <a:t>Intuitive UI </a:t>
          </a:r>
          <a:endParaRPr lang="en-US"/>
        </a:p>
      </dgm:t>
    </dgm:pt>
    <dgm:pt modelId="{10EAE7B0-8322-4BA2-99D1-41F49C573103}" type="parTrans" cxnId="{BD420A74-657D-4617-865E-6DD969E24287}">
      <dgm:prSet/>
      <dgm:spPr/>
      <dgm:t>
        <a:bodyPr/>
        <a:lstStyle/>
        <a:p>
          <a:endParaRPr lang="en-US"/>
        </a:p>
      </dgm:t>
    </dgm:pt>
    <dgm:pt modelId="{63E331BF-26A4-4608-A4D6-8B7CF7F9BDD0}" type="sibTrans" cxnId="{BD420A74-657D-4617-865E-6DD969E24287}">
      <dgm:prSet/>
      <dgm:spPr/>
      <dgm:t>
        <a:bodyPr/>
        <a:lstStyle/>
        <a:p>
          <a:endParaRPr lang="en-US"/>
        </a:p>
      </dgm:t>
    </dgm:pt>
    <dgm:pt modelId="{1FCFF7A9-1B45-48B7-8236-CAE81BDEFDC7}">
      <dgm:prSet/>
      <dgm:spPr/>
      <dgm:t>
        <a:bodyPr/>
        <a:lstStyle/>
        <a:p>
          <a:r>
            <a:rPr lang="en-GB"/>
            <a:t>Versatility/control to the user</a:t>
          </a:r>
          <a:endParaRPr lang="en-US"/>
        </a:p>
      </dgm:t>
    </dgm:pt>
    <dgm:pt modelId="{B74D361A-6C9A-41F2-A708-0BD5D73009D5}" type="parTrans" cxnId="{EABE1185-E109-4F97-AA3D-9E5A8134538A}">
      <dgm:prSet/>
      <dgm:spPr/>
      <dgm:t>
        <a:bodyPr/>
        <a:lstStyle/>
        <a:p>
          <a:endParaRPr lang="en-US"/>
        </a:p>
      </dgm:t>
    </dgm:pt>
    <dgm:pt modelId="{76F6CEA6-93A2-4199-AD66-DFC67080C666}" type="sibTrans" cxnId="{EABE1185-E109-4F97-AA3D-9E5A8134538A}">
      <dgm:prSet/>
      <dgm:spPr/>
      <dgm:t>
        <a:bodyPr/>
        <a:lstStyle/>
        <a:p>
          <a:endParaRPr lang="en-US"/>
        </a:p>
      </dgm:t>
    </dgm:pt>
    <dgm:pt modelId="{98210746-A6CA-4440-A45A-2013BEB4CA2C}" type="pres">
      <dgm:prSet presAssocID="{72ADE088-E18D-4D28-A617-C52D3CCCFAEA}" presName="root" presStyleCnt="0">
        <dgm:presLayoutVars>
          <dgm:dir/>
          <dgm:resizeHandles val="exact"/>
        </dgm:presLayoutVars>
      </dgm:prSet>
      <dgm:spPr/>
    </dgm:pt>
    <dgm:pt modelId="{42A3AAD6-3940-4A00-974E-8D97BF2AB910}" type="pres">
      <dgm:prSet presAssocID="{D4153E79-C6CA-490D-B9E6-939721A6ED2B}" presName="compNode" presStyleCnt="0"/>
      <dgm:spPr/>
    </dgm:pt>
    <dgm:pt modelId="{B37BE549-548A-4142-B701-DC9583868FB2}" type="pres">
      <dgm:prSet presAssocID="{D4153E79-C6CA-490D-B9E6-939721A6ED2B}" presName="bgRect" presStyleLbl="bgShp" presStyleIdx="0" presStyleCnt="3"/>
      <dgm:spPr/>
    </dgm:pt>
    <dgm:pt modelId="{BD16894B-2431-41D1-8B04-113B15955E91}" type="pres">
      <dgm:prSet presAssocID="{D4153E79-C6CA-490D-B9E6-939721A6ED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A2BAF1A-7214-4726-8821-0634EA544CAF}" type="pres">
      <dgm:prSet presAssocID="{D4153E79-C6CA-490D-B9E6-939721A6ED2B}" presName="spaceRect" presStyleCnt="0"/>
      <dgm:spPr/>
    </dgm:pt>
    <dgm:pt modelId="{6144A311-3351-4D21-B869-865C83060DEE}" type="pres">
      <dgm:prSet presAssocID="{D4153E79-C6CA-490D-B9E6-939721A6ED2B}" presName="parTx" presStyleLbl="revTx" presStyleIdx="0" presStyleCnt="3">
        <dgm:presLayoutVars>
          <dgm:chMax val="0"/>
          <dgm:chPref val="0"/>
        </dgm:presLayoutVars>
      </dgm:prSet>
      <dgm:spPr/>
    </dgm:pt>
    <dgm:pt modelId="{2703E319-EFFC-4969-B150-7D8CC7689E42}" type="pres">
      <dgm:prSet presAssocID="{90F71957-3217-4179-9F41-B1464A1CDCC0}" presName="sibTrans" presStyleCnt="0"/>
      <dgm:spPr/>
    </dgm:pt>
    <dgm:pt modelId="{7C7CA3D4-2538-4B50-8009-397782F8116C}" type="pres">
      <dgm:prSet presAssocID="{CA619A36-1763-4F38-BBA4-E3F6D0E8486C}" presName="compNode" presStyleCnt="0"/>
      <dgm:spPr/>
    </dgm:pt>
    <dgm:pt modelId="{D014E90A-54B9-4E34-B1B9-C22D3C7BD3E6}" type="pres">
      <dgm:prSet presAssocID="{CA619A36-1763-4F38-BBA4-E3F6D0E8486C}" presName="bgRect" presStyleLbl="bgShp" presStyleIdx="1" presStyleCnt="3"/>
      <dgm:spPr/>
    </dgm:pt>
    <dgm:pt modelId="{63158641-D62D-4D09-86F6-798B1746D1B1}" type="pres">
      <dgm:prSet presAssocID="{CA619A36-1763-4F38-BBA4-E3F6D0E8486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26021E75-11A2-4456-81A4-56737556A911}" type="pres">
      <dgm:prSet presAssocID="{CA619A36-1763-4F38-BBA4-E3F6D0E8486C}" presName="spaceRect" presStyleCnt="0"/>
      <dgm:spPr/>
    </dgm:pt>
    <dgm:pt modelId="{436B5D17-0034-47F4-BF68-BECDA14AA0A0}" type="pres">
      <dgm:prSet presAssocID="{CA619A36-1763-4F38-BBA4-E3F6D0E8486C}" presName="parTx" presStyleLbl="revTx" presStyleIdx="1" presStyleCnt="3">
        <dgm:presLayoutVars>
          <dgm:chMax val="0"/>
          <dgm:chPref val="0"/>
        </dgm:presLayoutVars>
      </dgm:prSet>
      <dgm:spPr/>
    </dgm:pt>
    <dgm:pt modelId="{9DF4EB2E-4968-456B-A512-9214BAF1FF33}" type="pres">
      <dgm:prSet presAssocID="{63E331BF-26A4-4608-A4D6-8B7CF7F9BDD0}" presName="sibTrans" presStyleCnt="0"/>
      <dgm:spPr/>
    </dgm:pt>
    <dgm:pt modelId="{7AD05E95-E815-49D0-876F-29E8A116B330}" type="pres">
      <dgm:prSet presAssocID="{1FCFF7A9-1B45-48B7-8236-CAE81BDEFDC7}" presName="compNode" presStyleCnt="0"/>
      <dgm:spPr/>
    </dgm:pt>
    <dgm:pt modelId="{37C69B4C-5152-4957-8963-96632EF2E108}" type="pres">
      <dgm:prSet presAssocID="{1FCFF7A9-1B45-48B7-8236-CAE81BDEFDC7}" presName="bgRect" presStyleLbl="bgShp" presStyleIdx="2" presStyleCnt="3"/>
      <dgm:spPr/>
    </dgm:pt>
    <dgm:pt modelId="{7F8D9B6A-AA12-4164-A9A0-DFBD0A40AFCF}" type="pres">
      <dgm:prSet presAssocID="{1FCFF7A9-1B45-48B7-8236-CAE81BDEFDC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D715C7D-8847-49D9-A8AF-C4AA7B3811A1}" type="pres">
      <dgm:prSet presAssocID="{1FCFF7A9-1B45-48B7-8236-CAE81BDEFDC7}" presName="spaceRect" presStyleCnt="0"/>
      <dgm:spPr/>
    </dgm:pt>
    <dgm:pt modelId="{F539BFD9-8720-4269-8460-213D1E245F44}" type="pres">
      <dgm:prSet presAssocID="{1FCFF7A9-1B45-48B7-8236-CAE81BDEFDC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FE53C2A-2A45-4222-A4E3-D37FC0B4DC69}" type="presOf" srcId="{1FCFF7A9-1B45-48B7-8236-CAE81BDEFDC7}" destId="{F539BFD9-8720-4269-8460-213D1E245F44}" srcOrd="0" destOrd="0" presId="urn:microsoft.com/office/officeart/2018/2/layout/IconVerticalSolidList"/>
    <dgm:cxn modelId="{BD420A74-657D-4617-865E-6DD969E24287}" srcId="{72ADE088-E18D-4D28-A617-C52D3CCCFAEA}" destId="{CA619A36-1763-4F38-BBA4-E3F6D0E8486C}" srcOrd="1" destOrd="0" parTransId="{10EAE7B0-8322-4BA2-99D1-41F49C573103}" sibTransId="{63E331BF-26A4-4608-A4D6-8B7CF7F9BDD0}"/>
    <dgm:cxn modelId="{B1280181-AEEB-41E7-83E2-41AB34A3F4A8}" type="presOf" srcId="{72ADE088-E18D-4D28-A617-C52D3CCCFAEA}" destId="{98210746-A6CA-4440-A45A-2013BEB4CA2C}" srcOrd="0" destOrd="0" presId="urn:microsoft.com/office/officeart/2018/2/layout/IconVerticalSolidList"/>
    <dgm:cxn modelId="{EABE1185-E109-4F97-AA3D-9E5A8134538A}" srcId="{72ADE088-E18D-4D28-A617-C52D3CCCFAEA}" destId="{1FCFF7A9-1B45-48B7-8236-CAE81BDEFDC7}" srcOrd="2" destOrd="0" parTransId="{B74D361A-6C9A-41F2-A708-0BD5D73009D5}" sibTransId="{76F6CEA6-93A2-4199-AD66-DFC67080C666}"/>
    <dgm:cxn modelId="{94CE55C1-125B-4E2C-ACB1-9D55681E99C7}" srcId="{72ADE088-E18D-4D28-A617-C52D3CCCFAEA}" destId="{D4153E79-C6CA-490D-B9E6-939721A6ED2B}" srcOrd="0" destOrd="0" parTransId="{42D4F664-5CE8-4689-9690-1B4BC6D1CA84}" sibTransId="{90F71957-3217-4179-9F41-B1464A1CDCC0}"/>
    <dgm:cxn modelId="{F80E47DE-F8EA-41FE-988E-EADC6B29062C}" type="presOf" srcId="{D4153E79-C6CA-490D-B9E6-939721A6ED2B}" destId="{6144A311-3351-4D21-B869-865C83060DEE}" srcOrd="0" destOrd="0" presId="urn:microsoft.com/office/officeart/2018/2/layout/IconVerticalSolidList"/>
    <dgm:cxn modelId="{FCB2E6F5-2EC8-4D6D-92B2-65CC1D44AC4E}" type="presOf" srcId="{CA619A36-1763-4F38-BBA4-E3F6D0E8486C}" destId="{436B5D17-0034-47F4-BF68-BECDA14AA0A0}" srcOrd="0" destOrd="0" presId="urn:microsoft.com/office/officeart/2018/2/layout/IconVerticalSolidList"/>
    <dgm:cxn modelId="{230B9034-6CAC-4387-9B6A-CD450DEBB24C}" type="presParOf" srcId="{98210746-A6CA-4440-A45A-2013BEB4CA2C}" destId="{42A3AAD6-3940-4A00-974E-8D97BF2AB910}" srcOrd="0" destOrd="0" presId="urn:microsoft.com/office/officeart/2018/2/layout/IconVerticalSolidList"/>
    <dgm:cxn modelId="{D508A017-2866-44E8-9BBF-E470201E50E9}" type="presParOf" srcId="{42A3AAD6-3940-4A00-974E-8D97BF2AB910}" destId="{B37BE549-548A-4142-B701-DC9583868FB2}" srcOrd="0" destOrd="0" presId="urn:microsoft.com/office/officeart/2018/2/layout/IconVerticalSolidList"/>
    <dgm:cxn modelId="{CE83D08E-D684-4942-A672-7BF7BC59B5C4}" type="presParOf" srcId="{42A3AAD6-3940-4A00-974E-8D97BF2AB910}" destId="{BD16894B-2431-41D1-8B04-113B15955E91}" srcOrd="1" destOrd="0" presId="urn:microsoft.com/office/officeart/2018/2/layout/IconVerticalSolidList"/>
    <dgm:cxn modelId="{E5C5BD9C-E164-4A93-B920-2C6DD2DFB517}" type="presParOf" srcId="{42A3AAD6-3940-4A00-974E-8D97BF2AB910}" destId="{EA2BAF1A-7214-4726-8821-0634EA544CAF}" srcOrd="2" destOrd="0" presId="urn:microsoft.com/office/officeart/2018/2/layout/IconVerticalSolidList"/>
    <dgm:cxn modelId="{02C621D9-38EC-41C0-9496-E3C49CABE4E7}" type="presParOf" srcId="{42A3AAD6-3940-4A00-974E-8D97BF2AB910}" destId="{6144A311-3351-4D21-B869-865C83060DEE}" srcOrd="3" destOrd="0" presId="urn:microsoft.com/office/officeart/2018/2/layout/IconVerticalSolidList"/>
    <dgm:cxn modelId="{F92D0DA9-5BB7-40FD-A38C-67E5FA74E58A}" type="presParOf" srcId="{98210746-A6CA-4440-A45A-2013BEB4CA2C}" destId="{2703E319-EFFC-4969-B150-7D8CC7689E42}" srcOrd="1" destOrd="0" presId="urn:microsoft.com/office/officeart/2018/2/layout/IconVerticalSolidList"/>
    <dgm:cxn modelId="{31FA1908-DB9C-4383-AF8F-9E69B0A5BF98}" type="presParOf" srcId="{98210746-A6CA-4440-A45A-2013BEB4CA2C}" destId="{7C7CA3D4-2538-4B50-8009-397782F8116C}" srcOrd="2" destOrd="0" presId="urn:microsoft.com/office/officeart/2018/2/layout/IconVerticalSolidList"/>
    <dgm:cxn modelId="{BCABC262-64A8-4B1B-9D70-90C951815CF6}" type="presParOf" srcId="{7C7CA3D4-2538-4B50-8009-397782F8116C}" destId="{D014E90A-54B9-4E34-B1B9-C22D3C7BD3E6}" srcOrd="0" destOrd="0" presId="urn:microsoft.com/office/officeart/2018/2/layout/IconVerticalSolidList"/>
    <dgm:cxn modelId="{A3DC3B0B-0C60-41F2-8CB7-943F2F985A0F}" type="presParOf" srcId="{7C7CA3D4-2538-4B50-8009-397782F8116C}" destId="{63158641-D62D-4D09-86F6-798B1746D1B1}" srcOrd="1" destOrd="0" presId="urn:microsoft.com/office/officeart/2018/2/layout/IconVerticalSolidList"/>
    <dgm:cxn modelId="{05989D72-2824-4F5E-8F0F-0EE6A20ADA94}" type="presParOf" srcId="{7C7CA3D4-2538-4B50-8009-397782F8116C}" destId="{26021E75-11A2-4456-81A4-56737556A911}" srcOrd="2" destOrd="0" presId="urn:microsoft.com/office/officeart/2018/2/layout/IconVerticalSolidList"/>
    <dgm:cxn modelId="{CD8B3626-0E79-4E00-955F-1914265F5FF8}" type="presParOf" srcId="{7C7CA3D4-2538-4B50-8009-397782F8116C}" destId="{436B5D17-0034-47F4-BF68-BECDA14AA0A0}" srcOrd="3" destOrd="0" presId="urn:microsoft.com/office/officeart/2018/2/layout/IconVerticalSolidList"/>
    <dgm:cxn modelId="{C39BC357-83A2-47F4-999C-7187FCDFC294}" type="presParOf" srcId="{98210746-A6CA-4440-A45A-2013BEB4CA2C}" destId="{9DF4EB2E-4968-456B-A512-9214BAF1FF33}" srcOrd="3" destOrd="0" presId="urn:microsoft.com/office/officeart/2018/2/layout/IconVerticalSolidList"/>
    <dgm:cxn modelId="{56A6BE05-1465-4520-9497-25DF61EFADE8}" type="presParOf" srcId="{98210746-A6CA-4440-A45A-2013BEB4CA2C}" destId="{7AD05E95-E815-49D0-876F-29E8A116B330}" srcOrd="4" destOrd="0" presId="urn:microsoft.com/office/officeart/2018/2/layout/IconVerticalSolidList"/>
    <dgm:cxn modelId="{A89B3485-882C-4F53-825A-B9EA3ECCDC64}" type="presParOf" srcId="{7AD05E95-E815-49D0-876F-29E8A116B330}" destId="{37C69B4C-5152-4957-8963-96632EF2E108}" srcOrd="0" destOrd="0" presId="urn:microsoft.com/office/officeart/2018/2/layout/IconVerticalSolidList"/>
    <dgm:cxn modelId="{0175DE75-1FD5-4103-B1DD-FA3434354DBB}" type="presParOf" srcId="{7AD05E95-E815-49D0-876F-29E8A116B330}" destId="{7F8D9B6A-AA12-4164-A9A0-DFBD0A40AFCF}" srcOrd="1" destOrd="0" presId="urn:microsoft.com/office/officeart/2018/2/layout/IconVerticalSolidList"/>
    <dgm:cxn modelId="{21B5B584-DCD7-462D-8CFB-083108C36031}" type="presParOf" srcId="{7AD05E95-E815-49D0-876F-29E8A116B330}" destId="{CD715C7D-8847-49D9-A8AF-C4AA7B3811A1}" srcOrd="2" destOrd="0" presId="urn:microsoft.com/office/officeart/2018/2/layout/IconVerticalSolidList"/>
    <dgm:cxn modelId="{F88D1D08-E389-49C9-9324-807A13BFC152}" type="presParOf" srcId="{7AD05E95-E815-49D0-876F-29E8A116B330}" destId="{F539BFD9-8720-4269-8460-213D1E245F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BE549-548A-4142-B701-DC9583868FB2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6894B-2431-41D1-8B04-113B15955E91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4A311-3351-4D21-B869-865C83060DEE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Teaching/Learning tool</a:t>
          </a:r>
          <a:endParaRPr lang="en-US" sz="2500" kern="1200"/>
        </a:p>
      </dsp:txBody>
      <dsp:txXfrm>
        <a:off x="1941716" y="718"/>
        <a:ext cx="4571887" cy="1681139"/>
      </dsp:txXfrm>
    </dsp:sp>
    <dsp:sp modelId="{D014E90A-54B9-4E34-B1B9-C22D3C7BD3E6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58641-D62D-4D09-86F6-798B1746D1B1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B5D17-0034-47F4-BF68-BECDA14AA0A0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Intuitive UI </a:t>
          </a:r>
          <a:endParaRPr lang="en-US" sz="2500" kern="1200"/>
        </a:p>
      </dsp:txBody>
      <dsp:txXfrm>
        <a:off x="1941716" y="2102143"/>
        <a:ext cx="4571887" cy="1681139"/>
      </dsp:txXfrm>
    </dsp:sp>
    <dsp:sp modelId="{37C69B4C-5152-4957-8963-96632EF2E108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D9B6A-AA12-4164-A9A0-DFBD0A40AFCF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9BFD9-8720-4269-8460-213D1E245F44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Versatility/control to the user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8CD0-D017-488B-BD5B-B489D0337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3AD86-4C29-46FF-A04B-E6FE44486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2418C-2A6E-4FC9-8E5F-592E1778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1E09-2AAD-4397-9E81-9899D9D5BB82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9985F-A786-4AF0-B2D9-E1682881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0B2B2-DF8F-49DF-A1B9-43BBC243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94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796-37D0-48D5-90A3-F96A5353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45909-E5EC-43EB-870B-1E773EAAF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023C2-EF8C-44CA-938D-47BB6482B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1E09-2AAD-4397-9E81-9899D9D5BB82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5FFB0-7D0D-448E-9F35-04B0C0E5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380F7-6463-4893-BE2D-689C8B4D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81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632CB5-E458-46EE-B017-47B846D5D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D7DBD-5D4A-4CEB-83BC-3CCC8DE0E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7045E-6E6D-4A63-8D42-36CC7B84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1E09-2AAD-4397-9E81-9899D9D5BB82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58C94-C962-4CB2-84AD-7D14FFAA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04202-EAEE-43B0-9926-026A8E00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92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9A79-6BED-43AE-BC43-7F23FC63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1B86D-6904-40E6-9988-94F8A31FE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4B6D0-68EB-40E8-BB3F-AAFE322E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1E09-2AAD-4397-9E81-9899D9D5BB82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F299B-7C8A-493C-AE96-EB5B1AB0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B799E-5BFB-4D07-B8D4-44E455B8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04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AB95-BF30-4B7D-B4E1-A3AEBCD82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2E76D-48A1-4481-9323-2A65727D7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59C4B-5E83-4046-9DA3-338381B0A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1E09-2AAD-4397-9E81-9899D9D5BB82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93866-C12C-4A3C-BE6A-1DFE20E8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B62A8-5B97-406A-B09E-D76D932B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88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7908-3E0D-4D46-AC8D-5F080EE8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D9C61-CBDA-4E25-ACD8-464CC815F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D15EF-171A-4C20-9561-BBFC41CC9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990AC-E2E3-4EEF-BBB3-D733B75DC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1E09-2AAD-4397-9E81-9899D9D5BB82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FEE34-62E7-47A4-A3CD-1FC125DD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FDAB8-5383-497D-87A1-1E0C2DF8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13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40E2-6D9F-40B7-AE2E-50CB0C8D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88099-EA37-410F-9F4D-760515DE7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FCDAF-2F24-4354-B545-E9AA5CE84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798A7-E3ED-4D7C-B602-FD4863AA3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75F3-AC77-4C8A-A7E0-76CD98ECB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2C1713-C36A-4FA4-BA90-808D8595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1E09-2AAD-4397-9E81-9899D9D5BB82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405EE-7510-4D54-A690-9A135CC1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873D2-3AE3-4876-8A23-B97982B6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51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92B7-0EC9-483D-B5F4-F4DA5FE1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C2DC5-9C53-411E-AF2D-3D6C8FB3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1E09-2AAD-4397-9E81-9899D9D5BB82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DA825-B549-4F98-AAC9-EBFB718D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74AF4-F210-4207-B4CF-C74B993F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05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F9733-52C7-4D5E-995C-53520999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1E09-2AAD-4397-9E81-9899D9D5BB82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A186C7-B721-4755-9946-C2477F87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B3000-1AFE-4EA1-B48A-7F26CBF7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09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FD9F-5BC0-4494-A916-21CDE05F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D9B20-9A32-4A2A-8C19-CC9A7897C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E62D5-162B-4E31-9091-55C0D1A6F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E625E-AA4E-4CEF-BE16-D5278455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1E09-2AAD-4397-9E81-9899D9D5BB82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C3942-7155-4EE1-B446-1C6F64A1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39462-E141-46EB-8174-E7274BB8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22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BE18-D4D6-4FB7-AB91-3274D44F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62D6F-2268-4EC6-AFF0-12872279B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E10D7-4E80-45BB-B9B8-F07E7632C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660CA-F9E2-42F3-9C40-B26C9131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1E09-2AAD-4397-9E81-9899D9D5BB82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32ED9-7B08-4B8C-83E5-304B254F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7D1F3-925D-4A81-91BA-14CF77E3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42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6586D-797B-4521-88F4-C31E3EC4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409C8-02B2-4BA9-B1C0-166E285EB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9897C-F3F9-434E-97AA-1C6FE847F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1E09-2AAD-4397-9E81-9899D9D5BB82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9B3C6-6590-408C-96DD-EAB3E0CB3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982F0-F09D-4FD8-929D-CF1760DB7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9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E7387-B6D5-4164-96D9-A30EC725F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GB" sz="5800"/>
              <a:t>Animating Network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63E7B-F557-410E-8D74-4078B2A2C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accent1"/>
                </a:solidFill>
              </a:rPr>
              <a:t>Lucy MacPhail 2183332m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051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72FEF-5185-4883-B8C4-D63C81C6C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Network Flow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D587089-1539-44B0-8CE9-9592882FD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036" y="2509911"/>
            <a:ext cx="929682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2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FB963-4B6C-48F2-84A0-45CC93F95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Augmenting path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169B965-CD4B-4100-A6F1-F47018D52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443" y="2509911"/>
            <a:ext cx="878601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9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74F70-4350-41F5-8CD9-E04F6107E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Residual graph</a:t>
            </a:r>
          </a:p>
        </p:txBody>
      </p:sp>
      <p:cxnSp>
        <p:nvCxnSpPr>
          <p:cNvPr id="33" name="Straight Connector 2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76A8935-43B4-49FE-BF1A-E7CFA043C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679" y="2850205"/>
            <a:ext cx="5987322" cy="2739199"/>
          </a:xfrm>
          <a:prstGeom prst="rect">
            <a:avLst/>
          </a:prstGeom>
        </p:spPr>
      </p:pic>
      <p:cxnSp>
        <p:nvCxnSpPr>
          <p:cNvPr id="34" name="Straight Connector 2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A761A0-A1DE-482C-8C09-2CBE832D6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" y="2850204"/>
            <a:ext cx="6020218" cy="273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4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F2301-3E54-4F38-A13C-69DA65C8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Ford-Fulkerson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A9719-0AB7-4333-B184-EC4142F78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cs typeface="Courier New" panose="02070309020205020404" pitchFamily="49" charset="0"/>
              </a:rPr>
              <a:t>Given a graph G=(V,E) with a source S and a sink T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For((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in E) f(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= 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Build residual graph G’=(V’,E’)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While(there is a path P from S to T in G’){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m = minimum slack (c(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– f(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of P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for((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in P){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if((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 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		// 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is a forwards edge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f(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+= m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else if ((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v,u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 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	// 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is a backwards edge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f(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v,u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-= m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update residual graph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Maximum flow found</a:t>
            </a:r>
          </a:p>
        </p:txBody>
      </p:sp>
    </p:spTree>
    <p:extLst>
      <p:ext uri="{BB962C8B-B14F-4D97-AF65-F5344CB8AC3E}">
        <p14:creationId xmlns:p14="http://schemas.microsoft.com/office/powerpoint/2010/main" val="33873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1CAE1-1F8B-4EBD-A648-24B26305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Aims of the project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6D6AC4FF-B8C9-4E27-8635-918FF5EE7D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7484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4150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9CF7-AB91-4A24-A028-61510F85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86FF7-77CC-4906-94A1-DDD5F0362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[video]</a:t>
            </a:r>
          </a:p>
        </p:txBody>
      </p:sp>
    </p:spTree>
    <p:extLst>
      <p:ext uri="{BB962C8B-B14F-4D97-AF65-F5344CB8AC3E}">
        <p14:creationId xmlns:p14="http://schemas.microsoft.com/office/powerpoint/2010/main" val="3127810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D5D2-88DC-457C-A3F1-38381377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C619A-0196-4D45-A31E-765A6633F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25314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97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Animating Network Flow</vt:lpstr>
      <vt:lpstr>Network Flow</vt:lpstr>
      <vt:lpstr>Augmenting path</vt:lpstr>
      <vt:lpstr>Residual graph</vt:lpstr>
      <vt:lpstr>Ford-Fulkerson algorithm</vt:lpstr>
      <vt:lpstr>Aims of the project</vt:lpstr>
      <vt:lpstr>Demonstration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Animating Network Flow</dc:title>
  <dc:creator>Lucy MacPhail</dc:creator>
  <cp:lastModifiedBy>Lucy MacPhail</cp:lastModifiedBy>
  <cp:revision>2</cp:revision>
  <dcterms:created xsi:type="dcterms:W3CDTF">2019-03-20T13:01:09Z</dcterms:created>
  <dcterms:modified xsi:type="dcterms:W3CDTF">2019-03-20T13:10:41Z</dcterms:modified>
</cp:coreProperties>
</file>