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18CD0-D017-488B-BD5B-B489D0337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3AD86-4C29-46FF-A04B-E6FE44486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2418C-2A6E-4FC9-8E5F-592E17784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1E09-2AAD-4397-9E81-9899D9D5BB82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9985F-A786-4AF0-B2D9-E1682881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0B2B2-DF8F-49DF-A1B9-43BBC243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3A78-EDF8-4DFD-83AA-6177C4C71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94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796-37D0-48D5-90A3-F96A53534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45909-E5EC-43EB-870B-1E773EAAF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023C2-EF8C-44CA-938D-47BB6482B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1E09-2AAD-4397-9E81-9899D9D5BB82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5FFB0-7D0D-448E-9F35-04B0C0E5C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380F7-6463-4893-BE2D-689C8B4D3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3A78-EDF8-4DFD-83AA-6177C4C71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81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632CB5-E458-46EE-B017-47B846D5D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D7DBD-5D4A-4CEB-83BC-3CCC8DE0E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7045E-6E6D-4A63-8D42-36CC7B849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1E09-2AAD-4397-9E81-9899D9D5BB82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58C94-C962-4CB2-84AD-7D14FFAA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04202-EAEE-43B0-9926-026A8E00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3A78-EDF8-4DFD-83AA-6177C4C71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92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D9A79-6BED-43AE-BC43-7F23FC630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1B86D-6904-40E6-9988-94F8A31FE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4B6D0-68EB-40E8-BB3F-AAFE322EF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1E09-2AAD-4397-9E81-9899D9D5BB82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F299B-7C8A-493C-AE96-EB5B1AB05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B799E-5BFB-4D07-B8D4-44E455B8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3A78-EDF8-4DFD-83AA-6177C4C71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04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DAB95-BF30-4B7D-B4E1-A3AEBCD82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2E76D-48A1-4481-9323-2A65727D7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59C4B-5E83-4046-9DA3-338381B0A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1E09-2AAD-4397-9E81-9899D9D5BB82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93866-C12C-4A3C-BE6A-1DFE20E89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B62A8-5B97-406A-B09E-D76D932BD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3A78-EDF8-4DFD-83AA-6177C4C71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88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57908-3E0D-4D46-AC8D-5F080EE8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D9C61-CBDA-4E25-ACD8-464CC815F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D15EF-171A-4C20-9561-BBFC41CC9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990AC-E2E3-4EEF-BBB3-D733B75DC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1E09-2AAD-4397-9E81-9899D9D5BB82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FEE34-62E7-47A4-A3CD-1FC125DDA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FDAB8-5383-497D-87A1-1E0C2DF8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3A78-EDF8-4DFD-83AA-6177C4C71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134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840E2-6D9F-40B7-AE2E-50CB0C8DD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88099-EA37-410F-9F4D-760515DE7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FCDAF-2F24-4354-B545-E9AA5CE84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F798A7-E3ED-4D7C-B602-FD4863AA3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A75F3-AC77-4C8A-A7E0-76CD98ECB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2C1713-C36A-4FA4-BA90-808D8595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1E09-2AAD-4397-9E81-9899D9D5BB82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405EE-7510-4D54-A690-9A135CC19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A873D2-3AE3-4876-8A23-B97982B6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3A78-EDF8-4DFD-83AA-6177C4C71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51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92B7-0EC9-483D-B5F4-F4DA5FE19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8C2DC5-9C53-411E-AF2D-3D6C8FB3B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1E09-2AAD-4397-9E81-9899D9D5BB82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7DA825-B549-4F98-AAC9-EBFB718D4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74AF4-F210-4207-B4CF-C74B993F8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3A78-EDF8-4DFD-83AA-6177C4C71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058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EF9733-52C7-4D5E-995C-535209995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1E09-2AAD-4397-9E81-9899D9D5BB82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A186C7-B721-4755-9946-C2477F87C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B3000-1AFE-4EA1-B48A-7F26CBF72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3A78-EDF8-4DFD-83AA-6177C4C71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093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9FD9F-5BC0-4494-A916-21CDE05FD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D9B20-9A32-4A2A-8C19-CC9A7897C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E62D5-162B-4E31-9091-55C0D1A6F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E625E-AA4E-4CEF-BE16-D52784559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1E09-2AAD-4397-9E81-9899D9D5BB82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C3942-7155-4EE1-B446-1C6F64A11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39462-E141-46EB-8174-E7274BB8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3A78-EDF8-4DFD-83AA-6177C4C71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224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EBE18-D4D6-4FB7-AB91-3274D44F0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762D6F-2268-4EC6-AFF0-12872279B0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E10D7-4E80-45BB-B9B8-F07E7632C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660CA-F9E2-42F3-9C40-B26C9131D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1E09-2AAD-4397-9E81-9899D9D5BB82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32ED9-7B08-4B8C-83E5-304B254F6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7D1F3-925D-4A81-91BA-14CF77E3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3A78-EDF8-4DFD-83AA-6177C4C71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42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36586D-797B-4521-88F4-C31E3EC4F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409C8-02B2-4BA9-B1C0-166E285EB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9897C-F3F9-434E-97AA-1C6FE847F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C1E09-2AAD-4397-9E81-9899D9D5BB82}" type="datetimeFigureOut">
              <a:rPr lang="en-GB" smtClean="0"/>
              <a:t>20/03/2019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9B3C6-6590-408C-96DD-EAB3E0CB30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982F0-F09D-4FD8-929D-CF1760DB7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D3A78-EDF8-4DFD-83AA-6177C4C71B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9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E7387-B6D5-4164-96D9-A30EC725F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GB" sz="5800" dirty="0"/>
              <a:t>Animating Network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63E7B-F557-410E-8D74-4078B2A2C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accent1"/>
                </a:solidFill>
              </a:rPr>
              <a:t>Lucy MacPhail 2183332m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051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72FEF-5185-4883-B8C4-D63C81C6C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Flow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D587089-1539-44B0-8CE9-9592882FD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173" y="2503050"/>
            <a:ext cx="7649653" cy="3291261"/>
          </a:xfrm>
        </p:spPr>
      </p:pic>
    </p:spTree>
    <p:extLst>
      <p:ext uri="{BB962C8B-B14F-4D97-AF65-F5344CB8AC3E}">
        <p14:creationId xmlns:p14="http://schemas.microsoft.com/office/powerpoint/2010/main" val="336712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FB963-4B6C-48F2-84A0-45CC93F95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Augmenting path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69B965-CD4B-4100-A6F1-F47018D52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86" y="2015388"/>
            <a:ext cx="878601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09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74F70-4350-41F5-8CD9-E04F6107E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Residual graph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A761A0-A1DE-482C-8C09-2CBE832D6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20" y="2625784"/>
            <a:ext cx="6080259" cy="27722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6A8935-43B4-49FE-BF1A-E7CFA043C7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679" y="2850205"/>
            <a:ext cx="5987322" cy="273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440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2301-3E54-4F38-A13C-69DA65C8D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Ford-Fulkerson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A9719-0AB7-4333-B184-EC4142F78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sz="3300" dirty="0"/>
              <a:t>Given a graph G=(V,E) with a source S and a sink T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For((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in E) f(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= 0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Build residual graph G’=(V’,E’)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While(there is a path P from S to T in G’){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m = minimum slack (c(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– f(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)) of P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for((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in P){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if((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 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		//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is a forwards edge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	f(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+= m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else if ((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v,u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 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	//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is a backwards edge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	f(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v,u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-= m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update residual graph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Maximum flow found</a:t>
            </a:r>
          </a:p>
        </p:txBody>
      </p:sp>
    </p:spTree>
    <p:extLst>
      <p:ext uri="{BB962C8B-B14F-4D97-AF65-F5344CB8AC3E}">
        <p14:creationId xmlns:p14="http://schemas.microsoft.com/office/powerpoint/2010/main" val="338734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1CAE1-1F8B-4EBD-A648-24B26305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Aims of the project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E5CFE6-4090-4A2A-B376-C83FFC131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Teaching/Learning tool</a:t>
            </a:r>
          </a:p>
          <a:p>
            <a:r>
              <a:rPr lang="en-GB" dirty="0"/>
              <a:t>Easy to use layout</a:t>
            </a:r>
          </a:p>
          <a:p>
            <a:r>
              <a:rPr lang="en-GB" dirty="0"/>
              <a:t>Versatility to the user</a:t>
            </a:r>
          </a:p>
        </p:txBody>
      </p:sp>
    </p:spTree>
    <p:extLst>
      <p:ext uri="{BB962C8B-B14F-4D97-AF65-F5344CB8AC3E}">
        <p14:creationId xmlns:p14="http://schemas.microsoft.com/office/powerpoint/2010/main" val="4034150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39CF7-AB91-4A24-A028-61510F852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86FF7-77CC-4906-94A1-DDD5F0362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[video]</a:t>
            </a:r>
          </a:p>
        </p:txBody>
      </p:sp>
    </p:spTree>
    <p:extLst>
      <p:ext uri="{BB962C8B-B14F-4D97-AF65-F5344CB8AC3E}">
        <p14:creationId xmlns:p14="http://schemas.microsoft.com/office/powerpoint/2010/main" val="3127810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9D5D2-88DC-457C-A3F1-38381377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Thanks for listening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C619A-0196-4D45-A31E-765A6633F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253146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Animating Network Flow</vt:lpstr>
      <vt:lpstr>Network Flow</vt:lpstr>
      <vt:lpstr>Augmenting path</vt:lpstr>
      <vt:lpstr>Residual graph</vt:lpstr>
      <vt:lpstr>Ford-Fulkerson algorithm</vt:lpstr>
      <vt:lpstr>Aims of the project</vt:lpstr>
      <vt:lpstr>Demonstration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Animating Network Flow</dc:title>
  <dc:creator>Lucy MacPhail</dc:creator>
  <cp:lastModifiedBy>Lucy MacPhail</cp:lastModifiedBy>
  <cp:revision>1</cp:revision>
  <dcterms:created xsi:type="dcterms:W3CDTF">2019-03-20T14:52:28Z</dcterms:created>
  <dcterms:modified xsi:type="dcterms:W3CDTF">2019-03-20T14:52:33Z</dcterms:modified>
</cp:coreProperties>
</file>