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61" r:id="rId5"/>
    <p:sldId id="262" r:id="rId6"/>
    <p:sldId id="263" r:id="rId7"/>
    <p:sldId id="266" r:id="rId8"/>
    <p:sldId id="267" r:id="rId9"/>
    <p:sldId id="259" r:id="rId10"/>
    <p:sldId id="27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04C1D-9A98-4580-BD8A-581D2361555D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6842-B598-49AB-8E72-4DEC92A9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4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why animate algorithms? </a:t>
            </a:r>
          </a:p>
          <a:p>
            <a:r>
              <a:rPr lang="en-GB" dirty="0"/>
              <a:t>Teaching purposes, visualisation teaches in an intuitive way before delving into details. </a:t>
            </a:r>
          </a:p>
          <a:p>
            <a:r>
              <a:rPr lang="en-GB" dirty="0"/>
              <a:t>Many different examples of animated algorithms (show them), but only one of network flow.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Can be applied to transportation, resource allocation, network connectivity, and many more, so a shame that visualising it has been avoided.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6842-B598-49AB-8E72-4DEC92A9DF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1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Directed graph with S and T. </a:t>
            </a:r>
          </a:p>
          <a:p>
            <a:r>
              <a:rPr lang="en-GB" dirty="0"/>
              <a:t>Each edge has a capacity, and network has a flow.</a:t>
            </a:r>
          </a:p>
          <a:p>
            <a:r>
              <a:rPr lang="en-GB" dirty="0"/>
              <a:t>Capacity constraint and flow conservation constraint.</a:t>
            </a:r>
          </a:p>
          <a:p>
            <a:r>
              <a:rPr lang="en-GB" dirty="0"/>
              <a:t>This flow isn’t at a maximum, we can increase it with….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6842-B598-49AB-8E72-4DEC92A9DF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21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Path from S to T, not necessarily directed in the same way as our network.</a:t>
            </a:r>
          </a:p>
          <a:p>
            <a:r>
              <a:rPr lang="en-GB" dirty="0"/>
              <a:t>Forwards edge, same direction, flow &lt; cap</a:t>
            </a:r>
          </a:p>
          <a:p>
            <a:r>
              <a:rPr lang="en-GB" dirty="0"/>
              <a:t>Backwards edge, opposite direction, flow &gt;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6842-B598-49AB-8E72-4DEC92A9DF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43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Residual graph construction</a:t>
            </a:r>
          </a:p>
          <a:p>
            <a:r>
              <a:rPr lang="en-GB" dirty="0"/>
              <a:t>Forwards edge is “slack”, cap – flow</a:t>
            </a:r>
          </a:p>
          <a:p>
            <a:r>
              <a:rPr lang="en-GB" dirty="0"/>
              <a:t>Backwards edge is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6842-B598-49AB-8E72-4DEC92A9DF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357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Keep consistency with other animation software, big canvas for graphs, some pseudocode, detailed traceback, playback buttons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6842-B598-49AB-8E72-4DEC92A9DF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88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download current graph on screen as a json file in this format. 0 is S, last is T.</a:t>
            </a:r>
          </a:p>
          <a:p>
            <a:r>
              <a:rPr lang="en-GB" dirty="0"/>
              <a:t>Wanted to balance detail of graph without making it hard to write.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6842-B598-49AB-8E72-4DEC92A9DF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08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8CD0-D017-488B-BD5B-B489D0337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3AD86-4C29-46FF-A04B-E6FE44486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2418C-2A6E-4FC9-8E5F-592E1778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985F-A786-4AF0-B2D9-E1682881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B2B2-DF8F-49DF-A1B9-43BBC243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4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796-37D0-48D5-90A3-F96A5353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45909-E5EC-43EB-870B-1E773EAAF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023C2-EF8C-44CA-938D-47BB6482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FFB0-7D0D-448E-9F35-04B0C0E5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380F7-6463-4893-BE2D-689C8B4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1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32CB5-E458-46EE-B017-47B846D5D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D7DBD-5D4A-4CEB-83BC-3CCC8DE0E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7045E-6E6D-4A63-8D42-36CC7B84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58C94-C962-4CB2-84AD-7D14FFAA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4202-EAEE-43B0-9926-026A8E00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92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9A79-6BED-43AE-BC43-7F23FC63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B86D-6904-40E6-9988-94F8A31F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B6D0-68EB-40E8-BB3F-AAFE322E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299B-7C8A-493C-AE96-EB5B1AB0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799E-5BFB-4D07-B8D4-44E455B8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0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AB95-BF30-4B7D-B4E1-A3AEBCD8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E76D-48A1-4481-9323-2A65727D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9C4B-5E83-4046-9DA3-338381B0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3866-C12C-4A3C-BE6A-1DFE20E8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62A8-5B97-406A-B09E-D76D932B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8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7908-3E0D-4D46-AC8D-5F080EE8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9C61-CBDA-4E25-ACD8-464CC815F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D15EF-171A-4C20-9561-BBFC41CC9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90AC-E2E3-4EEF-BBB3-D733B75D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FEE34-62E7-47A4-A3CD-1FC125DD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FDAB8-5383-497D-87A1-1E0C2DF8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3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40E2-6D9F-40B7-AE2E-50CB0C8D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88099-EA37-410F-9F4D-760515DE7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FCDAF-2F24-4354-B545-E9AA5CE84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798A7-E3ED-4D7C-B602-FD4863AA3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75F3-AC77-4C8A-A7E0-76CD98ECB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C1713-C36A-4FA4-BA90-808D8595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405EE-7510-4D54-A690-9A135CC1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873D2-3AE3-4876-8A23-B97982B6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51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92B7-0EC9-483D-B5F4-F4DA5FE1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C2DC5-9C53-411E-AF2D-3D6C8FB3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DA825-B549-4F98-AAC9-EBFB718D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74AF4-F210-4207-B4CF-C74B993F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05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F9733-52C7-4D5E-995C-53520999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186C7-B721-4755-9946-C2477F87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B3000-1AFE-4EA1-B48A-7F26CBF7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9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FD9F-5BC0-4494-A916-21CDE05F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9B20-9A32-4A2A-8C19-CC9A7897C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E62D5-162B-4E31-9091-55C0D1A6F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E625E-AA4E-4CEF-BE16-D5278455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3942-7155-4EE1-B446-1C6F64A1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39462-E141-46EB-8174-E7274BB8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2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BE18-D4D6-4FB7-AB91-3274D44F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62D6F-2268-4EC6-AFF0-12872279B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E10D7-4E80-45BB-B9B8-F07E7632C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660CA-F9E2-42F3-9C40-B26C9131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2ED9-7B08-4B8C-83E5-304B254F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7D1F3-925D-4A81-91BA-14CF77E3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6586D-797B-4521-88F4-C31E3EC4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409C8-02B2-4BA9-B1C0-166E285EB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897C-F3F9-434E-97AA-1C6FE847F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1E09-2AAD-4397-9E81-9899D9D5BB82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B3C6-6590-408C-96DD-EAB3E0CB3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82F0-F09D-4FD8-929D-CF1760DB7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9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E7387-B6D5-4164-96D9-A30EC725F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Animating Network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3E7B-F557-410E-8D74-4078B2A2C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Lucy MacPhail 2183332m</a:t>
            </a:r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5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CA29-E5CA-4076-9B15-4B700702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348F3-1DD7-49A0-B4DA-EA183243C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8B63A-1EA1-4E4C-9D45-BFC671184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Clear visuals</a:t>
            </a:r>
          </a:p>
          <a:p>
            <a:r>
              <a:rPr lang="en-GB" dirty="0"/>
              <a:t>Intuitive interface</a:t>
            </a:r>
          </a:p>
          <a:p>
            <a:r>
              <a:rPr lang="en-GB" dirty="0"/>
              <a:t>Stepping forwards/backwards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C54A0-C2AE-4CFD-B5B4-1A20E87DB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Dislikes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AACBD-CC26-4C38-B1A0-0EB37F1DB2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Execution trace not obvious</a:t>
            </a:r>
          </a:p>
          <a:p>
            <a:r>
              <a:rPr lang="en-GB" dirty="0"/>
              <a:t>Playback not always clear</a:t>
            </a:r>
          </a:p>
          <a:p>
            <a:r>
              <a:rPr lang="en-GB" dirty="0"/>
              <a:t>Aspects of graph drawing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19891-2F0A-46C0-A499-D8A3AAD1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136088"/>
            <a:ext cx="10189454" cy="235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7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9D5D2-88DC-457C-A3F1-38381377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619A-0196-4D45-A31E-765A6633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4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2849-B974-45FA-90FB-160EF46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20426"/>
          </a:xfrm>
          <a:solidFill>
            <a:schemeClr val="bg1"/>
          </a:solidFill>
        </p:spPr>
        <p:txBody>
          <a:bodyPr anchor="b"/>
          <a:lstStyle/>
          <a:p>
            <a:pPr algn="ctr"/>
            <a:r>
              <a:rPr lang="en-GB" dirty="0"/>
              <a:t>Animating algorithms in education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9D3A8-2707-426F-AEE8-52424741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0" y="1690689"/>
            <a:ext cx="7242364" cy="4035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9BAA3-3F08-4746-A8CA-4401CF715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696" y="2177539"/>
            <a:ext cx="7491292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B32877-A966-49DD-B1D0-BC0896494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045" y="1690689"/>
            <a:ext cx="6860195" cy="39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2FEF-5185-4883-B8C4-D63C81C6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bg1"/>
          </a:solidFill>
        </p:spPr>
        <p:txBody>
          <a:bodyPr anchor="b"/>
          <a:lstStyle/>
          <a:p>
            <a:pPr algn="ctr"/>
            <a:r>
              <a:rPr lang="en-US" dirty="0"/>
              <a:t>Network 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587089-1539-44B0-8CE9-9592882FD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73" y="2503050"/>
            <a:ext cx="7649653" cy="3291261"/>
          </a:xfrm>
        </p:spPr>
      </p:pic>
    </p:spTree>
    <p:extLst>
      <p:ext uri="{BB962C8B-B14F-4D97-AF65-F5344CB8AC3E}">
        <p14:creationId xmlns:p14="http://schemas.microsoft.com/office/powerpoint/2010/main" val="336712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B963-4B6C-48F2-84A0-45CC93F9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bg1"/>
          </a:solidFill>
        </p:spPr>
        <p:txBody>
          <a:bodyPr anchor="b"/>
          <a:lstStyle/>
          <a:p>
            <a:pPr algn="ctr"/>
            <a:r>
              <a:rPr lang="en-US" dirty="0"/>
              <a:t>Augmenting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9B965-CD4B-4100-A6F1-F47018D5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86" y="2015388"/>
            <a:ext cx="87860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9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4F70-4350-41F5-8CD9-E04F6107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5" y="1780391"/>
            <a:ext cx="4048216" cy="2654424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en-US" dirty="0"/>
              <a:t>Residual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761A0-A1DE-482C-8C09-2CBE832D6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699" y="335345"/>
            <a:ext cx="6080259" cy="27722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A8935-43B4-49FE-BF1A-E7CFA043C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699" y="3750398"/>
            <a:ext cx="5987322" cy="273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4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2301-3E54-4F38-A13C-69DA65C8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GB" dirty="0"/>
              <a:t>Ford-Fulkerson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9719-0AB7-4333-B184-EC4142F7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300" dirty="0"/>
              <a:t>Given a graph G=(V,E) with a source S and a sink 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in E) 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= 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 residual graph G’=(V’,E’)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While(there is a path P from S to T in G’){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m = minimum slack (c(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– 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)) of P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for((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in P){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if((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 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		//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is a forwards edge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+= 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 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	//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is a backwards edge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-= 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update residual graph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Maximum flow found</a:t>
            </a:r>
          </a:p>
        </p:txBody>
      </p:sp>
    </p:spTree>
    <p:extLst>
      <p:ext uri="{BB962C8B-B14F-4D97-AF65-F5344CB8AC3E}">
        <p14:creationId xmlns:p14="http://schemas.microsoft.com/office/powerpoint/2010/main" val="33873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E55E-B2FC-4FA0-84ED-34C40628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6EAA10-3CC7-4101-B079-9A7746017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9" t="501"/>
          <a:stretch/>
        </p:blipFill>
        <p:spPr>
          <a:xfrm>
            <a:off x="1673289" y="1690688"/>
            <a:ext cx="8845421" cy="48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5004-8016-45B4-A0E4-82F0D972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Creating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610C5-BBE5-4A08-9EF0-2481A3DD4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"/>
          <a:stretch/>
        </p:blipFill>
        <p:spPr>
          <a:xfrm>
            <a:off x="541273" y="1567544"/>
            <a:ext cx="3482143" cy="388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C122D-C01B-40B3-9FB1-F099F018A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6" y="1780911"/>
            <a:ext cx="2781541" cy="3581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C991A-B98D-4C01-891F-2B74702249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t="4083" r="5364" b="6012"/>
          <a:stretch/>
        </p:blipFill>
        <p:spPr>
          <a:xfrm>
            <a:off x="6804957" y="2357306"/>
            <a:ext cx="5031909" cy="24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9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9CF7-AB91-4A24-A028-61510F85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1489"/>
          </a:xfrm>
        </p:spPr>
        <p:txBody>
          <a:bodyPr/>
          <a:lstStyle/>
          <a:p>
            <a:pPr algn="ctr"/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12781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320</Words>
  <Application>Microsoft Office PowerPoint</Application>
  <PresentationFormat>Widescreen</PresentationFormat>
  <Paragraphs>58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Animating Network Flow</vt:lpstr>
      <vt:lpstr>Animating algorithms in education</vt:lpstr>
      <vt:lpstr>Network Flow</vt:lpstr>
      <vt:lpstr>Augmenting path</vt:lpstr>
      <vt:lpstr>Residual graph</vt:lpstr>
      <vt:lpstr>Ford-Fulkerson algorithm</vt:lpstr>
      <vt:lpstr>Design</vt:lpstr>
      <vt:lpstr>Creating Networks</vt:lpstr>
      <vt:lpstr>Demonstration</vt:lpstr>
      <vt:lpstr>Evaluation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Animating Network Flow</dc:title>
  <dc:creator>Lucy MacPhail</dc:creator>
  <cp:lastModifiedBy>Lucy MacPhail</cp:lastModifiedBy>
  <cp:revision>2</cp:revision>
  <dcterms:created xsi:type="dcterms:W3CDTF">2019-03-21T14:47:22Z</dcterms:created>
  <dcterms:modified xsi:type="dcterms:W3CDTF">2019-03-21T15:05:22Z</dcterms:modified>
</cp:coreProperties>
</file>