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6"/>
  </p:handoutMasterIdLst>
  <p:sldIdLst>
    <p:sldId id="256" r:id="rId3"/>
    <p:sldId id="266" r:id="rId4"/>
    <p:sldId id="268" r:id="rId5"/>
    <p:sldId id="269" r:id="rId6"/>
    <p:sldId id="270" r:id="rId7"/>
    <p:sldId id="267" r:id="rId8"/>
    <p:sldId id="271" r:id="rId9"/>
    <p:sldId id="272" r:id="rId10"/>
    <p:sldId id="275" r:id="rId11"/>
    <p:sldId id="276" r:id="rId12"/>
    <p:sldId id="277" r:id="rId13"/>
    <p:sldId id="273" r:id="rId14"/>
    <p:sldId id="27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 autoAdjust="0"/>
    <p:restoredTop sz="87341" autoAdjust="0"/>
  </p:normalViewPr>
  <p:slideViewPr>
    <p:cSldViewPr snapToGrid="0" snapToObjects="1">
      <p:cViewPr varScale="1">
        <p:scale>
          <a:sx n="108" d="100"/>
          <a:sy n="108" d="100"/>
        </p:scale>
        <p:origin x="15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6000" dirty="0" err="1">
                <a:latin typeface="Arial"/>
                <a:cs typeface="Arial"/>
              </a:rPr>
              <a:t>Strava</a:t>
            </a:r>
            <a:r>
              <a:rPr lang="en-US" sz="6000" dirty="0">
                <a:latin typeface="Arial"/>
                <a:cs typeface="Arial"/>
              </a:rPr>
              <a:t> &amp; </a:t>
            </a:r>
            <a:r>
              <a:rPr lang="en-US" sz="6000" dirty="0"/>
              <a:t>weather: </a:t>
            </a:r>
            <a:br>
              <a:rPr lang="en-US" sz="5000" dirty="0"/>
            </a:br>
            <a:r>
              <a:rPr lang="en-US" sz="5000" dirty="0"/>
              <a:t>is there a correlation?</a:t>
            </a:r>
            <a:endParaRPr lang="en-US" sz="50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DS Group 7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Pieter, Luigi, Julius, Jasper &amp; Ingmar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874A-6CE3-AB42-A65F-018E0C3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Visualization</a:t>
            </a:r>
            <a:r>
              <a:rPr lang="nl-NL" dirty="0"/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BF9D5A-C86A-D54A-98E5-FE1B05FA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5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B5BA6-E81F-3643-9AA4-28D9518A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Weather</a:t>
            </a:r>
            <a:r>
              <a:rPr lang="nl-NL" dirty="0"/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EDB0A6-89B9-1443-A3FC-EEBCA5A8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7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9EDF-9C88-41A8-8588-6B235ACC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update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82D3-A681-4EA6-99EA-0322764F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module:</a:t>
            </a:r>
          </a:p>
          <a:p>
            <a:pPr lvl="1"/>
            <a:r>
              <a:rPr lang="en-US" dirty="0"/>
              <a:t>Works, weather scoring needs some refinement</a:t>
            </a:r>
          </a:p>
          <a:p>
            <a:r>
              <a:rPr lang="en-US" dirty="0" err="1"/>
              <a:t>Strava</a:t>
            </a:r>
            <a:r>
              <a:rPr lang="en-US" dirty="0"/>
              <a:t> module: </a:t>
            </a:r>
          </a:p>
          <a:p>
            <a:pPr lvl="1"/>
            <a:r>
              <a:rPr lang="en-US" dirty="0"/>
              <a:t>Too many requests</a:t>
            </a:r>
          </a:p>
          <a:p>
            <a:r>
              <a:rPr lang="nl-NL" dirty="0" err="1"/>
              <a:t>Visualization</a:t>
            </a:r>
            <a:r>
              <a:rPr lang="nl-NL" dirty="0"/>
              <a:t> module:</a:t>
            </a:r>
          </a:p>
          <a:p>
            <a:pPr lvl="1"/>
            <a:r>
              <a:rPr lang="nl-NL" dirty="0" err="1"/>
              <a:t>Finished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9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FB09-D7D0-449E-94F4-BF067D04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steps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836C-89AC-4201-BC9E-026A028F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10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Strava</a:t>
            </a:r>
            <a:endParaRPr lang="en-US" dirty="0"/>
          </a:p>
          <a:p>
            <a:r>
              <a:rPr lang="en-US" dirty="0"/>
              <a:t>Project aim</a:t>
            </a:r>
          </a:p>
          <a:p>
            <a:r>
              <a:rPr lang="en-US" dirty="0"/>
              <a:t>Design plan</a:t>
            </a:r>
          </a:p>
          <a:p>
            <a:r>
              <a:rPr lang="en-US" dirty="0"/>
              <a:t>Implementation update</a:t>
            </a:r>
          </a:p>
          <a:p>
            <a:r>
              <a:rPr lang="en-US" dirty="0"/>
              <a:t>Further steps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0DF066-E387-6148-97EA-4944FC0F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64" y="539330"/>
            <a:ext cx="2361247" cy="240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5EBD4FA-BBF6-5C4C-A36E-90E15AFF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58" y="1063229"/>
            <a:ext cx="3005942" cy="3206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8E38C-033C-4390-9658-3E7D4CB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Strava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1F94-24CB-48C3-BF05-06670263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4434494" cy="3486122"/>
          </a:xfrm>
        </p:spPr>
        <p:txBody>
          <a:bodyPr/>
          <a:lstStyle/>
          <a:p>
            <a:r>
              <a:rPr lang="en-US" dirty="0"/>
              <a:t>Activity tracker</a:t>
            </a:r>
          </a:p>
          <a:p>
            <a:r>
              <a:rPr lang="en-US" dirty="0"/>
              <a:t>Segments</a:t>
            </a:r>
          </a:p>
          <a:p>
            <a:r>
              <a:rPr lang="en-US" dirty="0"/>
              <a:t>Leaderboards</a:t>
            </a:r>
          </a:p>
          <a:p>
            <a:r>
              <a:rPr lang="en-US" dirty="0"/>
              <a:t>42 million users worldwide</a:t>
            </a:r>
          </a:p>
        </p:txBody>
      </p:sp>
    </p:spTree>
    <p:extLst>
      <p:ext uri="{BB962C8B-B14F-4D97-AF65-F5344CB8AC3E}">
        <p14:creationId xmlns:p14="http://schemas.microsoft.com/office/powerpoint/2010/main" val="14333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BC29E3-B97C-4DA8-B63D-49CD9565A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2" t="11144" r="12936" b="10978"/>
          <a:stretch/>
        </p:blipFill>
        <p:spPr>
          <a:xfrm>
            <a:off x="1763107" y="493918"/>
            <a:ext cx="6828160" cy="44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F40787-60EB-444C-9439-D28B792A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7" t="10746" r="11692" b="5141"/>
          <a:stretch/>
        </p:blipFill>
        <p:spPr>
          <a:xfrm>
            <a:off x="1705971" y="163774"/>
            <a:ext cx="6910502" cy="48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58BE-1C41-4F03-B8A8-2FDB8349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1C1A-BBC5-4FE0-BDF2-C19D4A58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correlation between weather and places where </a:t>
            </a:r>
            <a:r>
              <a:rPr lang="en-US" dirty="0" err="1"/>
              <a:t>Strava</a:t>
            </a:r>
            <a:r>
              <a:rPr lang="en-US" dirty="0"/>
              <a:t> users cycle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192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D1E3-9DD1-471D-8FA9-28B1D97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C5E2-0A64-40AB-908B-5FE65A10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KNMI is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Netherlands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cyclists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Strava</a:t>
            </a:r>
            <a:endParaRPr lang="nl-NL" dirty="0"/>
          </a:p>
          <a:p>
            <a:r>
              <a:rPr lang="nl-NL" dirty="0" err="1"/>
              <a:t>Strava’s</a:t>
            </a:r>
            <a:r>
              <a:rPr lang="nl-NL" dirty="0"/>
              <a:t> </a:t>
            </a:r>
            <a:r>
              <a:rPr lang="nl-NL" dirty="0" err="1"/>
              <a:t>popularity</a:t>
            </a:r>
            <a:r>
              <a:rPr lang="nl-NL" dirty="0"/>
              <a:t> over time</a:t>
            </a:r>
          </a:p>
          <a:p>
            <a:r>
              <a:rPr lang="nl-NL" dirty="0" err="1"/>
              <a:t>Defining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scoring is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requests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25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797C-0161-4A94-AC04-D3586D5D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plan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2FD5C-8D30-4DE9-8C7A-76A6B8EA1CE9}"/>
              </a:ext>
            </a:extLst>
          </p:cNvPr>
          <p:cNvSpPr/>
          <p:nvPr/>
        </p:nvSpPr>
        <p:spPr>
          <a:xfrm>
            <a:off x="4635222" y="984336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D3F0C-25C8-4E97-AFEC-711EF0818166}"/>
              </a:ext>
            </a:extLst>
          </p:cNvPr>
          <p:cNvSpPr/>
          <p:nvPr/>
        </p:nvSpPr>
        <p:spPr>
          <a:xfrm>
            <a:off x="4635222" y="3539044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15415-A808-46B4-AAFD-372B64751C23}"/>
              </a:ext>
            </a:extLst>
          </p:cNvPr>
          <p:cNvSpPr/>
          <p:nvPr/>
        </p:nvSpPr>
        <p:spPr>
          <a:xfrm>
            <a:off x="2404451" y="2181643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Strava</a:t>
            </a:r>
            <a:r>
              <a:rPr lang="en-US" dirty="0">
                <a:solidFill>
                  <a:schemeClr val="tx1"/>
                </a:solidFill>
              </a:rPr>
              <a:t> Module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CBEDF5-8645-46BF-99FE-A3FC14B0DA1F}"/>
              </a:ext>
            </a:extLst>
          </p:cNvPr>
          <p:cNvSpPr/>
          <p:nvPr/>
        </p:nvSpPr>
        <p:spPr>
          <a:xfrm>
            <a:off x="6728148" y="2181643"/>
            <a:ext cx="1362231" cy="62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 Module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67E88-89B4-406A-ABD7-8D799A7AD7EA}"/>
              </a:ext>
            </a:extLst>
          </p:cNvPr>
          <p:cNvSpPr/>
          <p:nvPr/>
        </p:nvSpPr>
        <p:spPr>
          <a:xfrm>
            <a:off x="228717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Obtain data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5E901A-7B24-4F01-9230-9AF7A27EEAEB}"/>
              </a:ext>
            </a:extLst>
          </p:cNvPr>
          <p:cNvSpPr/>
          <p:nvPr/>
        </p:nvSpPr>
        <p:spPr>
          <a:xfrm>
            <a:off x="3130590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Filter data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5EA19B-80D0-4968-951E-0A1150AE4291}"/>
              </a:ext>
            </a:extLst>
          </p:cNvPr>
          <p:cNvSpPr/>
          <p:nvPr/>
        </p:nvSpPr>
        <p:spPr>
          <a:xfrm>
            <a:off x="4491151" y="452904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Heat maps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9D91F-B2D9-42FE-BD93-5F8F48A2FC0D}"/>
              </a:ext>
            </a:extLst>
          </p:cNvPr>
          <p:cNvSpPr/>
          <p:nvPr/>
        </p:nvSpPr>
        <p:spPr>
          <a:xfrm>
            <a:off x="657695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Weather score</a:t>
            </a:r>
            <a:endParaRPr lang="nl-NL" sz="1000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240AF-7F92-48DF-903A-393DD73FB823}"/>
              </a:ext>
            </a:extLst>
          </p:cNvPr>
          <p:cNvSpPr/>
          <p:nvPr/>
        </p:nvSpPr>
        <p:spPr>
          <a:xfrm>
            <a:off x="7470612" y="314250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Obtain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73882A-2E78-4A5E-93B3-67E555B2FFF3}"/>
              </a:ext>
            </a:extLst>
          </p:cNvPr>
          <p:cNvSpPr/>
          <p:nvPr/>
        </p:nvSpPr>
        <p:spPr>
          <a:xfrm>
            <a:off x="5402808" y="4529044"/>
            <a:ext cx="736979" cy="3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</a:rPr>
              <a:t>Base line</a:t>
            </a:r>
            <a:endParaRPr lang="nl-NL" sz="1000" dirty="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03D167-777E-40BC-88C5-0C841228037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655662" y="2801763"/>
            <a:ext cx="429905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9416C4-1D2E-4EED-B53A-3DB30EAB8DB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085567" y="2801763"/>
            <a:ext cx="413513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F96DD9-0B41-4183-815D-AFCF153F058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4859641" y="4159164"/>
            <a:ext cx="456697" cy="3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4EAC01-850E-4959-9CBF-920222792ECB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5316338" y="4159164"/>
            <a:ext cx="454960" cy="36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03DB98-25D2-4DEA-9354-81210E03E28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945442" y="2801763"/>
            <a:ext cx="463822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529D5A-F142-4946-9493-F99DBC02ADE4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7409264" y="2801763"/>
            <a:ext cx="429838" cy="3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D699C8-F27E-433B-9D72-BFCBC4199CEB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3085567" y="1604456"/>
            <a:ext cx="2230771" cy="577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E067C8F-002E-4EE3-BAA1-144B225687E3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5316338" y="1604456"/>
            <a:ext cx="2092926" cy="577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48A7CE-EE48-4844-8F5B-6BD7CB9319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5316338" y="1604456"/>
            <a:ext cx="0" cy="1934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2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3BD7-ED76-6640-B7A4-7A6684D7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Strava</a:t>
            </a:r>
            <a:r>
              <a:rPr lang="nl-NL" dirty="0"/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77BB80-04B0-1241-BB1F-06DAF154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06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133</Words>
  <Application>Microsoft Macintosh PowerPoint</Application>
  <PresentationFormat>Diavoorstelling (16:9)</PresentationFormat>
  <Paragraphs>44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Custom Design</vt:lpstr>
      <vt:lpstr>Strava &amp; weather:  is there a correlation?</vt:lpstr>
      <vt:lpstr>Overview</vt:lpstr>
      <vt:lpstr>Intro to Strava</vt:lpstr>
      <vt:lpstr>PowerPoint-presentatie</vt:lpstr>
      <vt:lpstr>PowerPoint-presentatie</vt:lpstr>
      <vt:lpstr>Project Aim</vt:lpstr>
      <vt:lpstr>Constraints</vt:lpstr>
      <vt:lpstr>Design plan</vt:lpstr>
      <vt:lpstr>Demo: Strava Module</vt:lpstr>
      <vt:lpstr>Demo: Visualization Module</vt:lpstr>
      <vt:lpstr>Demo: Weather Module</vt:lpstr>
      <vt:lpstr>Implementation update</vt:lpstr>
      <vt:lpstr>Further steps</vt:lpstr>
    </vt:vector>
  </TitlesOfParts>
  <Company>TU Delft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Ingmar Visser</cp:lastModifiedBy>
  <cp:revision>34</cp:revision>
  <dcterms:created xsi:type="dcterms:W3CDTF">2015-07-09T11:57:30Z</dcterms:created>
  <dcterms:modified xsi:type="dcterms:W3CDTF">2019-12-17T10:03:19Z</dcterms:modified>
</cp:coreProperties>
</file>