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85" r:id="rId11"/>
    <p:sldId id="264" r:id="rId12"/>
    <p:sldId id="265" r:id="rId13"/>
    <p:sldId id="266" r:id="rId14"/>
    <p:sldId id="267" r:id="rId15"/>
    <p:sldId id="286"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 id="283" r:id="rId31"/>
    <p:sldId id="284"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4A9C9-ED6E-4DDD-81F4-F6C1CAFD7D9C}" v="440" dt="2024-06-11T15:09:57.694"/>
    <p1510:client id="{FFC8A157-0F83-4BCE-BFBB-7C8B0EB11B52}" v="10" dt="2024-06-11T14:33:28.391"/>
  </p1510:revLst>
</p1510:revInfo>
</file>

<file path=ppt/tableStyles.xml><?xml version="1.0" encoding="utf-8"?>
<a:tblStyleLst xmlns:a="http://schemas.openxmlformats.org/drawingml/2006/main" def="{C1BB0EF5-3618-4F50-AB98-6D5161CA4211}">
  <a:tblStyle styleId="{C1BB0EF5-3618-4F50-AB98-6D5161CA42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 THANH LONG 20194098" userId="S::long.lt194098@sis.hust.edu.vn::8f4074aa-9ca2-4af6-b922-770e5207fcda" providerId="AD" clId="Web-{52A4A9C9-ED6E-4DDD-81F4-F6C1CAFD7D9C}"/>
    <pc:docChg chg="modSld">
      <pc:chgData name="LANG THANH LONG 20194098" userId="S::long.lt194098@sis.hust.edu.vn::8f4074aa-9ca2-4af6-b922-770e5207fcda" providerId="AD" clId="Web-{52A4A9C9-ED6E-4DDD-81F4-F6C1CAFD7D9C}" dt="2024-06-11T15:09:57.694" v="430" actId="1076"/>
      <pc:docMkLst>
        <pc:docMk/>
      </pc:docMkLst>
      <pc:sldChg chg="modSp">
        <pc:chgData name="LANG THANH LONG 20194098" userId="S::long.lt194098@sis.hust.edu.vn::8f4074aa-9ca2-4af6-b922-770e5207fcda" providerId="AD" clId="Web-{52A4A9C9-ED6E-4DDD-81F4-F6C1CAFD7D9C}" dt="2024-06-11T14:45:25.347" v="333"/>
        <pc:sldMkLst>
          <pc:docMk/>
          <pc:sldMk cId="0" sldId="258"/>
        </pc:sldMkLst>
        <pc:graphicFrameChg chg="mod modGraphic">
          <ac:chgData name="LANG THANH LONG 20194098" userId="S::long.lt194098@sis.hust.edu.vn::8f4074aa-9ca2-4af6-b922-770e5207fcda" providerId="AD" clId="Web-{52A4A9C9-ED6E-4DDD-81F4-F6C1CAFD7D9C}" dt="2024-06-11T14:45:25.347" v="333"/>
          <ac:graphicFrameMkLst>
            <pc:docMk/>
            <pc:sldMk cId="0" sldId="258"/>
            <ac:graphicFrameMk id="117" creationId="{00000000-0000-0000-0000-000000000000}"/>
          </ac:graphicFrameMkLst>
        </pc:graphicFrameChg>
      </pc:sldChg>
      <pc:sldChg chg="addSp delSp modSp">
        <pc:chgData name="LANG THANH LONG 20194098" userId="S::long.lt194098@sis.hust.edu.vn::8f4074aa-9ca2-4af6-b922-770e5207fcda" providerId="AD" clId="Web-{52A4A9C9-ED6E-4DDD-81F4-F6C1CAFD7D9C}" dt="2024-06-11T14:58:09.013" v="358" actId="20577"/>
        <pc:sldMkLst>
          <pc:docMk/>
          <pc:sldMk cId="0" sldId="273"/>
        </pc:sldMkLst>
        <pc:spChg chg="mod">
          <ac:chgData name="LANG THANH LONG 20194098" userId="S::long.lt194098@sis.hust.edu.vn::8f4074aa-9ca2-4af6-b922-770e5207fcda" providerId="AD" clId="Web-{52A4A9C9-ED6E-4DDD-81F4-F6C1CAFD7D9C}" dt="2024-06-11T14:58:09.013" v="358" actId="20577"/>
          <ac:spMkLst>
            <pc:docMk/>
            <pc:sldMk cId="0" sldId="273"/>
            <ac:spMk id="224" creationId="{00000000-0000-0000-0000-000000000000}"/>
          </ac:spMkLst>
        </pc:spChg>
        <pc:picChg chg="add mod">
          <ac:chgData name="LANG THANH LONG 20194098" userId="S::long.lt194098@sis.hust.edu.vn::8f4074aa-9ca2-4af6-b922-770e5207fcda" providerId="AD" clId="Web-{52A4A9C9-ED6E-4DDD-81F4-F6C1CAFD7D9C}" dt="2024-06-11T14:46:53.631" v="339" actId="1076"/>
          <ac:picMkLst>
            <pc:docMk/>
            <pc:sldMk cId="0" sldId="273"/>
            <ac:picMk id="2" creationId="{0C89D1B2-700D-70F7-0660-0E746AE688C6}"/>
          </ac:picMkLst>
        </pc:picChg>
        <pc:picChg chg="del">
          <ac:chgData name="LANG THANH LONG 20194098" userId="S::long.lt194098@sis.hust.edu.vn::8f4074aa-9ca2-4af6-b922-770e5207fcda" providerId="AD" clId="Web-{52A4A9C9-ED6E-4DDD-81F4-F6C1CAFD7D9C}" dt="2024-06-11T14:46:35.927" v="334"/>
          <ac:picMkLst>
            <pc:docMk/>
            <pc:sldMk cId="0" sldId="273"/>
            <ac:picMk id="225" creationId="{00000000-0000-0000-0000-000000000000}"/>
          </ac:picMkLst>
        </pc:picChg>
      </pc:sldChg>
      <pc:sldChg chg="addSp delSp modSp">
        <pc:chgData name="LANG THANH LONG 20194098" userId="S::long.lt194098@sis.hust.edu.vn::8f4074aa-9ca2-4af6-b922-770e5207fcda" providerId="AD" clId="Web-{52A4A9C9-ED6E-4DDD-81F4-F6C1CAFD7D9C}" dt="2024-06-11T15:05:43.107" v="410" actId="14100"/>
        <pc:sldMkLst>
          <pc:docMk/>
          <pc:sldMk cId="0" sldId="274"/>
        </pc:sldMkLst>
        <pc:spChg chg="mod">
          <ac:chgData name="LANG THANH LONG 20194098" userId="S::long.lt194098@sis.hust.edu.vn::8f4074aa-9ca2-4af6-b922-770e5207fcda" providerId="AD" clId="Web-{52A4A9C9-ED6E-4DDD-81F4-F6C1CAFD7D9C}" dt="2024-06-11T15:05:34.076" v="407" actId="20577"/>
          <ac:spMkLst>
            <pc:docMk/>
            <pc:sldMk cId="0" sldId="274"/>
            <ac:spMk id="231" creationId="{00000000-0000-0000-0000-000000000000}"/>
          </ac:spMkLst>
        </pc:spChg>
        <pc:picChg chg="add mod">
          <ac:chgData name="LANG THANH LONG 20194098" userId="S::long.lt194098@sis.hust.edu.vn::8f4074aa-9ca2-4af6-b922-770e5207fcda" providerId="AD" clId="Web-{52A4A9C9-ED6E-4DDD-81F4-F6C1CAFD7D9C}" dt="2024-06-11T15:05:43.107" v="410" actId="14100"/>
          <ac:picMkLst>
            <pc:docMk/>
            <pc:sldMk cId="0" sldId="274"/>
            <ac:picMk id="2" creationId="{03FA074A-9CB7-F290-9C30-DDE977463ADF}"/>
          </ac:picMkLst>
        </pc:picChg>
        <pc:picChg chg="del">
          <ac:chgData name="LANG THANH LONG 20194098" userId="S::long.lt194098@sis.hust.edu.vn::8f4074aa-9ca2-4af6-b922-770e5207fcda" providerId="AD" clId="Web-{52A4A9C9-ED6E-4DDD-81F4-F6C1CAFD7D9C}" dt="2024-06-11T15:01:17.239" v="360"/>
          <ac:picMkLst>
            <pc:docMk/>
            <pc:sldMk cId="0" sldId="274"/>
            <ac:picMk id="232" creationId="{00000000-0000-0000-0000-000000000000}"/>
          </ac:picMkLst>
        </pc:picChg>
        <pc:picChg chg="del">
          <ac:chgData name="LANG THANH LONG 20194098" userId="S::long.lt194098@sis.hust.edu.vn::8f4074aa-9ca2-4af6-b922-770e5207fcda" providerId="AD" clId="Web-{52A4A9C9-ED6E-4DDD-81F4-F6C1CAFD7D9C}" dt="2024-06-11T15:01:17.801" v="361"/>
          <ac:picMkLst>
            <pc:docMk/>
            <pc:sldMk cId="0" sldId="274"/>
            <ac:picMk id="233" creationId="{00000000-0000-0000-0000-000000000000}"/>
          </ac:picMkLst>
        </pc:picChg>
        <pc:picChg chg="del">
          <ac:chgData name="LANG THANH LONG 20194098" userId="S::long.lt194098@sis.hust.edu.vn::8f4074aa-9ca2-4af6-b922-770e5207fcda" providerId="AD" clId="Web-{52A4A9C9-ED6E-4DDD-81F4-F6C1CAFD7D9C}" dt="2024-06-11T15:01:16.739" v="359"/>
          <ac:picMkLst>
            <pc:docMk/>
            <pc:sldMk cId="0" sldId="274"/>
            <ac:picMk id="234" creationId="{00000000-0000-0000-0000-000000000000}"/>
          </ac:picMkLst>
        </pc:picChg>
      </pc:sldChg>
      <pc:sldChg chg="addSp delSp modSp">
        <pc:chgData name="LANG THANH LONG 20194098" userId="S::long.lt194098@sis.hust.edu.vn::8f4074aa-9ca2-4af6-b922-770e5207fcda" providerId="AD" clId="Web-{52A4A9C9-ED6E-4DDD-81F4-F6C1CAFD7D9C}" dt="2024-06-11T15:09:57.694" v="430" actId="1076"/>
        <pc:sldMkLst>
          <pc:docMk/>
          <pc:sldMk cId="0" sldId="275"/>
        </pc:sldMkLst>
        <pc:spChg chg="mod">
          <ac:chgData name="LANG THANH LONG 20194098" userId="S::long.lt194098@sis.hust.edu.vn::8f4074aa-9ca2-4af6-b922-770e5207fcda" providerId="AD" clId="Web-{52A4A9C9-ED6E-4DDD-81F4-F6C1CAFD7D9C}" dt="2024-06-11T15:09:55.694" v="429" actId="14100"/>
          <ac:spMkLst>
            <pc:docMk/>
            <pc:sldMk cId="0" sldId="275"/>
            <ac:spMk id="240" creationId="{00000000-0000-0000-0000-000000000000}"/>
          </ac:spMkLst>
        </pc:spChg>
        <pc:picChg chg="add mod">
          <ac:chgData name="LANG THANH LONG 20194098" userId="S::long.lt194098@sis.hust.edu.vn::8f4074aa-9ca2-4af6-b922-770e5207fcda" providerId="AD" clId="Web-{52A4A9C9-ED6E-4DDD-81F4-F6C1CAFD7D9C}" dt="2024-06-11T15:09:57.694" v="430" actId="1076"/>
          <ac:picMkLst>
            <pc:docMk/>
            <pc:sldMk cId="0" sldId="275"/>
            <ac:picMk id="2" creationId="{DB61E995-204B-F0C6-56BD-6807EE3929FC}"/>
          </ac:picMkLst>
        </pc:picChg>
        <pc:picChg chg="del">
          <ac:chgData name="LANG THANH LONG 20194098" userId="S::long.lt194098@sis.hust.edu.vn::8f4074aa-9ca2-4af6-b922-770e5207fcda" providerId="AD" clId="Web-{52A4A9C9-ED6E-4DDD-81F4-F6C1CAFD7D9C}" dt="2024-06-11T15:06:42.812" v="411"/>
          <ac:picMkLst>
            <pc:docMk/>
            <pc:sldMk cId="0" sldId="275"/>
            <ac:picMk id="241" creationId="{00000000-0000-0000-0000-000000000000}"/>
          </ac:picMkLst>
        </pc:picChg>
      </pc:sldChg>
    </pc:docChg>
  </pc:docChgLst>
  <pc:docChgLst>
    <pc:chgData name="Nguyen Van Manh 20204668" userId="d0168901-4b42-47e1-8a96-d70614927537" providerId="ADAL" clId="{FFC8A157-0F83-4BCE-BFBB-7C8B0EB11B52}"/>
    <pc:docChg chg="undo custSel addSld delSld modSld">
      <pc:chgData name="Nguyen Van Manh 20204668" userId="d0168901-4b42-47e1-8a96-d70614927537" providerId="ADAL" clId="{FFC8A157-0F83-4BCE-BFBB-7C8B0EB11B52}" dt="2024-06-11T14:42:16.917" v="2141" actId="20577"/>
      <pc:docMkLst>
        <pc:docMk/>
      </pc:docMkLst>
      <pc:sldChg chg="modSp mod">
        <pc:chgData name="Nguyen Van Manh 20204668" userId="d0168901-4b42-47e1-8a96-d70614927537" providerId="ADAL" clId="{FFC8A157-0F83-4BCE-BFBB-7C8B0EB11B52}" dt="2024-06-11T13:22:40.923" v="87" actId="20577"/>
        <pc:sldMkLst>
          <pc:docMk/>
          <pc:sldMk cId="0" sldId="256"/>
        </pc:sldMkLst>
        <pc:spChg chg="mod">
          <ac:chgData name="Nguyen Van Manh 20204668" userId="d0168901-4b42-47e1-8a96-d70614927537" providerId="ADAL" clId="{FFC8A157-0F83-4BCE-BFBB-7C8B0EB11B52}" dt="2024-06-11T13:22:40.923" v="87" actId="20577"/>
          <ac:spMkLst>
            <pc:docMk/>
            <pc:sldMk cId="0" sldId="256"/>
            <ac:spMk id="105" creationId="{00000000-0000-0000-0000-000000000000}"/>
          </ac:spMkLst>
        </pc:spChg>
      </pc:sldChg>
      <pc:sldChg chg="modSp mod">
        <pc:chgData name="Nguyen Van Manh 20204668" userId="d0168901-4b42-47e1-8a96-d70614927537" providerId="ADAL" clId="{FFC8A157-0F83-4BCE-BFBB-7C8B0EB11B52}" dt="2024-06-11T13:24:18.230" v="337" actId="20577"/>
        <pc:sldMkLst>
          <pc:docMk/>
          <pc:sldMk cId="0" sldId="258"/>
        </pc:sldMkLst>
        <pc:graphicFrameChg chg="modGraphic">
          <ac:chgData name="Nguyen Van Manh 20204668" userId="d0168901-4b42-47e1-8a96-d70614927537" providerId="ADAL" clId="{FFC8A157-0F83-4BCE-BFBB-7C8B0EB11B52}" dt="2024-06-11T13:24:18.230" v="337" actId="20577"/>
          <ac:graphicFrameMkLst>
            <pc:docMk/>
            <pc:sldMk cId="0" sldId="258"/>
            <ac:graphicFrameMk id="117" creationId="{00000000-0000-0000-0000-000000000000}"/>
          </ac:graphicFrameMkLst>
        </pc:graphicFrameChg>
      </pc:sldChg>
      <pc:sldChg chg="modSp mod">
        <pc:chgData name="Nguyen Van Manh 20204668" userId="d0168901-4b42-47e1-8a96-d70614927537" providerId="ADAL" clId="{FFC8A157-0F83-4BCE-BFBB-7C8B0EB11B52}" dt="2024-06-11T13:25:26.194" v="341" actId="20577"/>
        <pc:sldMkLst>
          <pc:docMk/>
          <pc:sldMk cId="0" sldId="259"/>
        </pc:sldMkLst>
        <pc:spChg chg="mod">
          <ac:chgData name="Nguyen Van Manh 20204668" userId="d0168901-4b42-47e1-8a96-d70614927537" providerId="ADAL" clId="{FFC8A157-0F83-4BCE-BFBB-7C8B0EB11B52}" dt="2024-06-11T13:25:26.194" v="341" actId="20577"/>
          <ac:spMkLst>
            <pc:docMk/>
            <pc:sldMk cId="0" sldId="259"/>
            <ac:spMk id="123" creationId="{00000000-0000-0000-0000-000000000000}"/>
          </ac:spMkLst>
        </pc:spChg>
      </pc:sldChg>
      <pc:sldChg chg="modSp mod">
        <pc:chgData name="Nguyen Van Manh 20204668" userId="d0168901-4b42-47e1-8a96-d70614927537" providerId="ADAL" clId="{FFC8A157-0F83-4BCE-BFBB-7C8B0EB11B52}" dt="2024-06-11T13:26:20.070" v="352" actId="207"/>
        <pc:sldMkLst>
          <pc:docMk/>
          <pc:sldMk cId="0" sldId="260"/>
        </pc:sldMkLst>
        <pc:spChg chg="mod">
          <ac:chgData name="Nguyen Van Manh 20204668" userId="d0168901-4b42-47e1-8a96-d70614927537" providerId="ADAL" clId="{FFC8A157-0F83-4BCE-BFBB-7C8B0EB11B52}" dt="2024-06-11T13:26:20.070" v="352" actId="207"/>
          <ac:spMkLst>
            <pc:docMk/>
            <pc:sldMk cId="0" sldId="260"/>
            <ac:spMk id="128" creationId="{00000000-0000-0000-0000-000000000000}"/>
          </ac:spMkLst>
        </pc:spChg>
      </pc:sldChg>
      <pc:sldChg chg="addSp delSp modSp mod">
        <pc:chgData name="Nguyen Van Manh 20204668" userId="d0168901-4b42-47e1-8a96-d70614927537" providerId="ADAL" clId="{FFC8A157-0F83-4BCE-BFBB-7C8B0EB11B52}" dt="2024-06-11T13:26:49.522" v="362" actId="1076"/>
        <pc:sldMkLst>
          <pc:docMk/>
          <pc:sldMk cId="0" sldId="261"/>
        </pc:sldMkLst>
        <pc:picChg chg="add mod">
          <ac:chgData name="Nguyen Van Manh 20204668" userId="d0168901-4b42-47e1-8a96-d70614927537" providerId="ADAL" clId="{FFC8A157-0F83-4BCE-BFBB-7C8B0EB11B52}" dt="2024-06-11T13:26:49.522" v="362" actId="1076"/>
          <ac:picMkLst>
            <pc:docMk/>
            <pc:sldMk cId="0" sldId="261"/>
            <ac:picMk id="2" creationId="{00344725-E68E-F711-F335-2F723C91836C}"/>
          </ac:picMkLst>
        </pc:picChg>
        <pc:picChg chg="del">
          <ac:chgData name="Nguyen Van Manh 20204668" userId="d0168901-4b42-47e1-8a96-d70614927537" providerId="ADAL" clId="{FFC8A157-0F83-4BCE-BFBB-7C8B0EB11B52}" dt="2024-06-11T13:26:25.816" v="353" actId="478"/>
          <ac:picMkLst>
            <pc:docMk/>
            <pc:sldMk cId="0" sldId="261"/>
            <ac:picMk id="134" creationId="{00000000-0000-0000-0000-000000000000}"/>
          </ac:picMkLst>
        </pc:picChg>
      </pc:sldChg>
      <pc:sldChg chg="addSp delSp modSp mod">
        <pc:chgData name="Nguyen Van Manh 20204668" userId="d0168901-4b42-47e1-8a96-d70614927537" providerId="ADAL" clId="{FFC8A157-0F83-4BCE-BFBB-7C8B0EB11B52}" dt="2024-06-11T13:27:03.545" v="368" actId="1076"/>
        <pc:sldMkLst>
          <pc:docMk/>
          <pc:sldMk cId="0" sldId="262"/>
        </pc:sldMkLst>
        <pc:picChg chg="add mod">
          <ac:chgData name="Nguyen Van Manh 20204668" userId="d0168901-4b42-47e1-8a96-d70614927537" providerId="ADAL" clId="{FFC8A157-0F83-4BCE-BFBB-7C8B0EB11B52}" dt="2024-06-11T13:27:03.545" v="368" actId="1076"/>
          <ac:picMkLst>
            <pc:docMk/>
            <pc:sldMk cId="0" sldId="262"/>
            <ac:picMk id="2" creationId="{9F2444E8-C76E-0DCC-8A1D-8D255ABB9AE8}"/>
          </ac:picMkLst>
        </pc:picChg>
        <pc:picChg chg="del">
          <ac:chgData name="Nguyen Van Manh 20204668" userId="d0168901-4b42-47e1-8a96-d70614927537" providerId="ADAL" clId="{FFC8A157-0F83-4BCE-BFBB-7C8B0EB11B52}" dt="2024-06-11T13:26:52.959" v="363" actId="478"/>
          <ac:picMkLst>
            <pc:docMk/>
            <pc:sldMk cId="0" sldId="262"/>
            <ac:picMk id="143" creationId="{00000000-0000-0000-0000-000000000000}"/>
          </ac:picMkLst>
        </pc:picChg>
      </pc:sldChg>
      <pc:sldChg chg="modSp mod">
        <pc:chgData name="Nguyen Van Manh 20204668" userId="d0168901-4b42-47e1-8a96-d70614927537" providerId="ADAL" clId="{FFC8A157-0F83-4BCE-BFBB-7C8B0EB11B52}" dt="2024-06-11T13:30:14.070" v="454" actId="20577"/>
        <pc:sldMkLst>
          <pc:docMk/>
          <pc:sldMk cId="0" sldId="263"/>
        </pc:sldMkLst>
        <pc:spChg chg="mod">
          <ac:chgData name="Nguyen Van Manh 20204668" userId="d0168901-4b42-47e1-8a96-d70614927537" providerId="ADAL" clId="{FFC8A157-0F83-4BCE-BFBB-7C8B0EB11B52}" dt="2024-06-11T13:30:14.070" v="454" actId="20577"/>
          <ac:spMkLst>
            <pc:docMk/>
            <pc:sldMk cId="0" sldId="263"/>
            <ac:spMk id="150" creationId="{00000000-0000-0000-0000-000000000000}"/>
          </ac:spMkLst>
        </pc:spChg>
      </pc:sldChg>
      <pc:sldChg chg="addSp delSp modSp mod">
        <pc:chgData name="Nguyen Van Manh 20204668" userId="d0168901-4b42-47e1-8a96-d70614927537" providerId="ADAL" clId="{FFC8A157-0F83-4BCE-BFBB-7C8B0EB11B52}" dt="2024-06-11T13:44:06.653" v="1139" actId="1076"/>
        <pc:sldMkLst>
          <pc:docMk/>
          <pc:sldMk cId="0" sldId="264"/>
        </pc:sldMkLst>
        <pc:spChg chg="mod">
          <ac:chgData name="Nguyen Van Manh 20204668" userId="d0168901-4b42-47e1-8a96-d70614927537" providerId="ADAL" clId="{FFC8A157-0F83-4BCE-BFBB-7C8B0EB11B52}" dt="2024-06-11T13:34:14.193" v="700" actId="20577"/>
          <ac:spMkLst>
            <pc:docMk/>
            <pc:sldMk cId="0" sldId="264"/>
            <ac:spMk id="158" creationId="{00000000-0000-0000-0000-000000000000}"/>
          </ac:spMkLst>
        </pc:spChg>
        <pc:picChg chg="add mod">
          <ac:chgData name="Nguyen Van Manh 20204668" userId="d0168901-4b42-47e1-8a96-d70614927537" providerId="ADAL" clId="{FFC8A157-0F83-4BCE-BFBB-7C8B0EB11B52}" dt="2024-06-11T13:44:05.004" v="1138" actId="1076"/>
          <ac:picMkLst>
            <pc:docMk/>
            <pc:sldMk cId="0" sldId="264"/>
            <ac:picMk id="3" creationId="{E00F3FD5-35A7-84D4-0FF3-AC7EAD888A26}"/>
          </ac:picMkLst>
        </pc:picChg>
        <pc:picChg chg="add del mod">
          <ac:chgData name="Nguyen Van Manh 20204668" userId="d0168901-4b42-47e1-8a96-d70614927537" providerId="ADAL" clId="{FFC8A157-0F83-4BCE-BFBB-7C8B0EB11B52}" dt="2024-06-11T13:44:06.653" v="1139" actId="1076"/>
          <ac:picMkLst>
            <pc:docMk/>
            <pc:sldMk cId="0" sldId="264"/>
            <ac:picMk id="159" creationId="{00000000-0000-0000-0000-000000000000}"/>
          </ac:picMkLst>
        </pc:picChg>
      </pc:sldChg>
      <pc:sldChg chg="delSp modSp mod">
        <pc:chgData name="Nguyen Van Manh 20204668" userId="d0168901-4b42-47e1-8a96-d70614927537" providerId="ADAL" clId="{FFC8A157-0F83-4BCE-BFBB-7C8B0EB11B52}" dt="2024-06-11T13:43:30.191" v="1136" actId="20577"/>
        <pc:sldMkLst>
          <pc:docMk/>
          <pc:sldMk cId="0" sldId="265"/>
        </pc:sldMkLst>
        <pc:spChg chg="mod">
          <ac:chgData name="Nguyen Van Manh 20204668" userId="d0168901-4b42-47e1-8a96-d70614927537" providerId="ADAL" clId="{FFC8A157-0F83-4BCE-BFBB-7C8B0EB11B52}" dt="2024-06-11T13:43:30.191" v="1136" actId="20577"/>
          <ac:spMkLst>
            <pc:docMk/>
            <pc:sldMk cId="0" sldId="265"/>
            <ac:spMk id="166" creationId="{00000000-0000-0000-0000-000000000000}"/>
          </ac:spMkLst>
        </pc:spChg>
        <pc:picChg chg="del">
          <ac:chgData name="Nguyen Van Manh 20204668" userId="d0168901-4b42-47e1-8a96-d70614927537" providerId="ADAL" clId="{FFC8A157-0F83-4BCE-BFBB-7C8B0EB11B52}" dt="2024-06-11T13:35:17.961" v="710" actId="478"/>
          <ac:picMkLst>
            <pc:docMk/>
            <pc:sldMk cId="0" sldId="265"/>
            <ac:picMk id="167" creationId="{00000000-0000-0000-0000-000000000000}"/>
          </ac:picMkLst>
        </pc:picChg>
        <pc:picChg chg="del">
          <ac:chgData name="Nguyen Van Manh 20204668" userId="d0168901-4b42-47e1-8a96-d70614927537" providerId="ADAL" clId="{FFC8A157-0F83-4BCE-BFBB-7C8B0EB11B52}" dt="2024-06-11T13:35:07.474" v="706" actId="478"/>
          <ac:picMkLst>
            <pc:docMk/>
            <pc:sldMk cId="0" sldId="265"/>
            <ac:picMk id="168" creationId="{00000000-0000-0000-0000-000000000000}"/>
          </ac:picMkLst>
        </pc:picChg>
      </pc:sldChg>
      <pc:sldChg chg="addSp delSp modSp mod">
        <pc:chgData name="Nguyen Van Manh 20204668" userId="d0168901-4b42-47e1-8a96-d70614927537" providerId="ADAL" clId="{FFC8A157-0F83-4BCE-BFBB-7C8B0EB11B52}" dt="2024-06-11T13:54:41.044" v="1438" actId="20577"/>
        <pc:sldMkLst>
          <pc:docMk/>
          <pc:sldMk cId="0" sldId="266"/>
        </pc:sldMkLst>
        <pc:spChg chg="mod">
          <ac:chgData name="Nguyen Van Manh 20204668" userId="d0168901-4b42-47e1-8a96-d70614927537" providerId="ADAL" clId="{FFC8A157-0F83-4BCE-BFBB-7C8B0EB11B52}" dt="2024-06-11T13:54:41.044" v="1438" actId="20577"/>
          <ac:spMkLst>
            <pc:docMk/>
            <pc:sldMk cId="0" sldId="266"/>
            <ac:spMk id="175" creationId="{00000000-0000-0000-0000-000000000000}"/>
          </ac:spMkLst>
        </pc:spChg>
        <pc:picChg chg="add del mod">
          <ac:chgData name="Nguyen Van Manh 20204668" userId="d0168901-4b42-47e1-8a96-d70614927537" providerId="ADAL" clId="{FFC8A157-0F83-4BCE-BFBB-7C8B0EB11B52}" dt="2024-06-11T13:48:10.142" v="1319" actId="478"/>
          <ac:picMkLst>
            <pc:docMk/>
            <pc:sldMk cId="0" sldId="266"/>
            <ac:picMk id="3" creationId="{06D58D9C-56AC-9C60-AD00-8E9B26608D16}"/>
          </ac:picMkLst>
        </pc:picChg>
        <pc:picChg chg="add del mod">
          <ac:chgData name="Nguyen Van Manh 20204668" userId="d0168901-4b42-47e1-8a96-d70614927537" providerId="ADAL" clId="{FFC8A157-0F83-4BCE-BFBB-7C8B0EB11B52}" dt="2024-06-11T13:52:28.186" v="1379" actId="478"/>
          <ac:picMkLst>
            <pc:docMk/>
            <pc:sldMk cId="0" sldId="266"/>
            <ac:picMk id="5" creationId="{622E9241-BAD3-8FB0-8446-340345305E42}"/>
          </ac:picMkLst>
        </pc:picChg>
        <pc:picChg chg="add del mod">
          <ac:chgData name="Nguyen Van Manh 20204668" userId="d0168901-4b42-47e1-8a96-d70614927537" providerId="ADAL" clId="{FFC8A157-0F83-4BCE-BFBB-7C8B0EB11B52}" dt="2024-06-11T13:52:28.564" v="1380" actId="478"/>
          <ac:picMkLst>
            <pc:docMk/>
            <pc:sldMk cId="0" sldId="266"/>
            <ac:picMk id="7" creationId="{ACA1BFC4-B3C0-1188-1443-69B3AAD4413A}"/>
          </ac:picMkLst>
        </pc:picChg>
        <pc:picChg chg="add del mod">
          <ac:chgData name="Nguyen Van Manh 20204668" userId="d0168901-4b42-47e1-8a96-d70614927537" providerId="ADAL" clId="{FFC8A157-0F83-4BCE-BFBB-7C8B0EB11B52}" dt="2024-06-11T13:50:40.478" v="1347" actId="478"/>
          <ac:picMkLst>
            <pc:docMk/>
            <pc:sldMk cId="0" sldId="266"/>
            <ac:picMk id="9" creationId="{CB9C9C76-ED10-76CF-D7B4-4F5D0541F5E0}"/>
          </ac:picMkLst>
        </pc:picChg>
        <pc:picChg chg="add del mod">
          <ac:chgData name="Nguyen Van Manh 20204668" userId="d0168901-4b42-47e1-8a96-d70614927537" providerId="ADAL" clId="{FFC8A157-0F83-4BCE-BFBB-7C8B0EB11B52}" dt="2024-06-11T13:52:29.002" v="1381" actId="478"/>
          <ac:picMkLst>
            <pc:docMk/>
            <pc:sldMk cId="0" sldId="266"/>
            <ac:picMk id="11" creationId="{8F975A3C-F43D-0ACE-3F82-D4C0E4A33E32}"/>
          </ac:picMkLst>
        </pc:picChg>
        <pc:picChg chg="del">
          <ac:chgData name="Nguyen Van Manh 20204668" userId="d0168901-4b42-47e1-8a96-d70614927537" providerId="ADAL" clId="{FFC8A157-0F83-4BCE-BFBB-7C8B0EB11B52}" dt="2024-06-11T13:45:23.640" v="1143" actId="478"/>
          <ac:picMkLst>
            <pc:docMk/>
            <pc:sldMk cId="0" sldId="266"/>
            <ac:picMk id="176" creationId="{00000000-0000-0000-0000-000000000000}"/>
          </ac:picMkLst>
        </pc:picChg>
        <pc:picChg chg="del">
          <ac:chgData name="Nguyen Van Manh 20204668" userId="d0168901-4b42-47e1-8a96-d70614927537" providerId="ADAL" clId="{FFC8A157-0F83-4BCE-BFBB-7C8B0EB11B52}" dt="2024-06-11T13:45:21.275" v="1140" actId="478"/>
          <ac:picMkLst>
            <pc:docMk/>
            <pc:sldMk cId="0" sldId="266"/>
            <ac:picMk id="177" creationId="{00000000-0000-0000-0000-000000000000}"/>
          </ac:picMkLst>
        </pc:picChg>
      </pc:sldChg>
      <pc:sldChg chg="addSp delSp modSp mod">
        <pc:chgData name="Nguyen Van Manh 20204668" userId="d0168901-4b42-47e1-8a96-d70614927537" providerId="ADAL" clId="{FFC8A157-0F83-4BCE-BFBB-7C8B0EB11B52}" dt="2024-06-11T13:55:56.141" v="1451" actId="1076"/>
        <pc:sldMkLst>
          <pc:docMk/>
          <pc:sldMk cId="0" sldId="267"/>
        </pc:sldMkLst>
        <pc:spChg chg="mod">
          <ac:chgData name="Nguyen Van Manh 20204668" userId="d0168901-4b42-47e1-8a96-d70614927537" providerId="ADAL" clId="{FFC8A157-0F83-4BCE-BFBB-7C8B0EB11B52}" dt="2024-06-11T13:54:53.335" v="1439" actId="21"/>
          <ac:spMkLst>
            <pc:docMk/>
            <pc:sldMk cId="0" sldId="267"/>
            <ac:spMk id="184" creationId="{00000000-0000-0000-0000-000000000000}"/>
          </ac:spMkLst>
        </pc:spChg>
        <pc:picChg chg="add mod">
          <ac:chgData name="Nguyen Van Manh 20204668" userId="d0168901-4b42-47e1-8a96-d70614927537" providerId="ADAL" clId="{FFC8A157-0F83-4BCE-BFBB-7C8B0EB11B52}" dt="2024-06-11T13:55:56.141" v="1451" actId="1076"/>
          <ac:picMkLst>
            <pc:docMk/>
            <pc:sldMk cId="0" sldId="267"/>
            <ac:picMk id="3" creationId="{A22EC965-A7CA-9827-01B1-1D0F8B812214}"/>
          </ac:picMkLst>
        </pc:picChg>
        <pc:picChg chg="del">
          <ac:chgData name="Nguyen Van Manh 20204668" userId="d0168901-4b42-47e1-8a96-d70614927537" providerId="ADAL" clId="{FFC8A157-0F83-4BCE-BFBB-7C8B0EB11B52}" dt="2024-06-11T13:51:20.656" v="1356" actId="478"/>
          <ac:picMkLst>
            <pc:docMk/>
            <pc:sldMk cId="0" sldId="267"/>
            <ac:picMk id="185" creationId="{00000000-0000-0000-0000-000000000000}"/>
          </ac:picMkLst>
        </pc:picChg>
      </pc:sldChg>
      <pc:sldChg chg="addSp delSp modSp mod">
        <pc:chgData name="Nguyen Van Manh 20204668" userId="d0168901-4b42-47e1-8a96-d70614927537" providerId="ADAL" clId="{FFC8A157-0F83-4BCE-BFBB-7C8B0EB11B52}" dt="2024-06-11T14:22:17.114" v="1553" actId="14100"/>
        <pc:sldMkLst>
          <pc:docMk/>
          <pc:sldMk cId="0" sldId="276"/>
        </pc:sldMkLst>
        <pc:spChg chg="add del mod">
          <ac:chgData name="Nguyen Van Manh 20204668" userId="d0168901-4b42-47e1-8a96-d70614927537" providerId="ADAL" clId="{FFC8A157-0F83-4BCE-BFBB-7C8B0EB11B52}" dt="2024-06-11T14:21:59.214" v="1549" actId="478"/>
          <ac:spMkLst>
            <pc:docMk/>
            <pc:sldMk cId="0" sldId="276"/>
            <ac:spMk id="4" creationId="{1009C20F-1BD9-FBE2-02D4-F9F62A128357}"/>
          </ac:spMkLst>
        </pc:spChg>
        <pc:spChg chg="mod">
          <ac:chgData name="Nguyen Van Manh 20204668" userId="d0168901-4b42-47e1-8a96-d70614927537" providerId="ADAL" clId="{FFC8A157-0F83-4BCE-BFBB-7C8B0EB11B52}" dt="2024-06-11T14:22:17.114" v="1553" actId="14100"/>
          <ac:spMkLst>
            <pc:docMk/>
            <pc:sldMk cId="0" sldId="276"/>
            <ac:spMk id="248" creationId="{00000000-0000-0000-0000-000000000000}"/>
          </ac:spMkLst>
        </pc:spChg>
        <pc:picChg chg="add mod">
          <ac:chgData name="Nguyen Van Manh 20204668" userId="d0168901-4b42-47e1-8a96-d70614927537" providerId="ADAL" clId="{FFC8A157-0F83-4BCE-BFBB-7C8B0EB11B52}" dt="2024-06-11T14:21:33.337" v="1546" actId="1076"/>
          <ac:picMkLst>
            <pc:docMk/>
            <pc:sldMk cId="0" sldId="276"/>
            <ac:picMk id="2" creationId="{EB76506F-3697-5A62-64E1-1269C695A472}"/>
          </ac:picMkLst>
        </pc:picChg>
        <pc:picChg chg="del">
          <ac:chgData name="Nguyen Van Manh 20204668" userId="d0168901-4b42-47e1-8a96-d70614927537" providerId="ADAL" clId="{FFC8A157-0F83-4BCE-BFBB-7C8B0EB11B52}" dt="2024-06-11T14:15:20.296" v="1484" actId="478"/>
          <ac:picMkLst>
            <pc:docMk/>
            <pc:sldMk cId="0" sldId="276"/>
            <ac:picMk id="246" creationId="{00000000-0000-0000-0000-000000000000}"/>
          </ac:picMkLst>
        </pc:picChg>
      </pc:sldChg>
      <pc:sldChg chg="modSp mod">
        <pc:chgData name="Nguyen Van Manh 20204668" userId="d0168901-4b42-47e1-8a96-d70614927537" providerId="ADAL" clId="{FFC8A157-0F83-4BCE-BFBB-7C8B0EB11B52}" dt="2024-06-11T14:26:20.949" v="1781" actId="20577"/>
        <pc:sldMkLst>
          <pc:docMk/>
          <pc:sldMk cId="0" sldId="277"/>
        </pc:sldMkLst>
        <pc:spChg chg="mod">
          <ac:chgData name="Nguyen Van Manh 20204668" userId="d0168901-4b42-47e1-8a96-d70614927537" providerId="ADAL" clId="{FFC8A157-0F83-4BCE-BFBB-7C8B0EB11B52}" dt="2024-06-11T14:22:31.904" v="1557" actId="14100"/>
          <ac:spMkLst>
            <pc:docMk/>
            <pc:sldMk cId="0" sldId="277"/>
            <ac:spMk id="253" creationId="{00000000-0000-0000-0000-000000000000}"/>
          </ac:spMkLst>
        </pc:spChg>
        <pc:spChg chg="mod">
          <ac:chgData name="Nguyen Van Manh 20204668" userId="d0168901-4b42-47e1-8a96-d70614927537" providerId="ADAL" clId="{FFC8A157-0F83-4BCE-BFBB-7C8B0EB11B52}" dt="2024-06-11T14:26:20.949" v="1781" actId="20577"/>
          <ac:spMkLst>
            <pc:docMk/>
            <pc:sldMk cId="0" sldId="277"/>
            <ac:spMk id="254" creationId="{00000000-0000-0000-0000-000000000000}"/>
          </ac:spMkLst>
        </pc:spChg>
      </pc:sldChg>
      <pc:sldChg chg="addSp delSp modSp mod">
        <pc:chgData name="Nguyen Van Manh 20204668" userId="d0168901-4b42-47e1-8a96-d70614927537" providerId="ADAL" clId="{FFC8A157-0F83-4BCE-BFBB-7C8B0EB11B52}" dt="2024-06-11T14:26:55.536" v="1789" actId="1076"/>
        <pc:sldMkLst>
          <pc:docMk/>
          <pc:sldMk cId="0" sldId="278"/>
        </pc:sldMkLst>
        <pc:spChg chg="mod">
          <ac:chgData name="Nguyen Van Manh 20204668" userId="d0168901-4b42-47e1-8a96-d70614927537" providerId="ADAL" clId="{FFC8A157-0F83-4BCE-BFBB-7C8B0EB11B52}" dt="2024-06-11T14:26:37.688" v="1786" actId="14100"/>
          <ac:spMkLst>
            <pc:docMk/>
            <pc:sldMk cId="0" sldId="278"/>
            <ac:spMk id="260" creationId="{00000000-0000-0000-0000-000000000000}"/>
          </ac:spMkLst>
        </pc:spChg>
        <pc:picChg chg="add mod">
          <ac:chgData name="Nguyen Van Manh 20204668" userId="d0168901-4b42-47e1-8a96-d70614927537" providerId="ADAL" clId="{FFC8A157-0F83-4BCE-BFBB-7C8B0EB11B52}" dt="2024-06-11T14:26:55.536" v="1789" actId="1076"/>
          <ac:picMkLst>
            <pc:docMk/>
            <pc:sldMk cId="0" sldId="278"/>
            <ac:picMk id="2" creationId="{9F9F928C-4036-03E4-B6E4-6818295048FB}"/>
          </ac:picMkLst>
        </pc:picChg>
        <pc:picChg chg="del">
          <ac:chgData name="Nguyen Van Manh 20204668" userId="d0168901-4b42-47e1-8a96-d70614927537" providerId="ADAL" clId="{FFC8A157-0F83-4BCE-BFBB-7C8B0EB11B52}" dt="2024-06-11T14:26:24.603" v="1782" actId="478"/>
          <ac:picMkLst>
            <pc:docMk/>
            <pc:sldMk cId="0" sldId="278"/>
            <ac:picMk id="261" creationId="{00000000-0000-0000-0000-000000000000}"/>
          </ac:picMkLst>
        </pc:picChg>
      </pc:sldChg>
      <pc:sldChg chg="del">
        <pc:chgData name="Nguyen Van Manh 20204668" userId="d0168901-4b42-47e1-8a96-d70614927537" providerId="ADAL" clId="{FFC8A157-0F83-4BCE-BFBB-7C8B0EB11B52}" dt="2024-06-11T14:27:17.923" v="1790" actId="47"/>
        <pc:sldMkLst>
          <pc:docMk/>
          <pc:sldMk cId="0" sldId="279"/>
        </pc:sldMkLst>
      </pc:sldChg>
      <pc:sldChg chg="addSp delSp modSp mod">
        <pc:chgData name="Nguyen Van Manh 20204668" userId="d0168901-4b42-47e1-8a96-d70614927537" providerId="ADAL" clId="{FFC8A157-0F83-4BCE-BFBB-7C8B0EB11B52}" dt="2024-06-11T14:31:19.164" v="1928" actId="1076"/>
        <pc:sldMkLst>
          <pc:docMk/>
          <pc:sldMk cId="0" sldId="280"/>
        </pc:sldMkLst>
        <pc:spChg chg="add mod">
          <ac:chgData name="Nguyen Van Manh 20204668" userId="d0168901-4b42-47e1-8a96-d70614927537" providerId="ADAL" clId="{FFC8A157-0F83-4BCE-BFBB-7C8B0EB11B52}" dt="2024-06-11T14:31:02.553" v="1925" actId="1076"/>
          <ac:spMkLst>
            <pc:docMk/>
            <pc:sldMk cId="0" sldId="280"/>
            <ac:spMk id="2" creationId="{FA01E7B3-F51F-5534-AFF7-E154C001F471}"/>
          </ac:spMkLst>
        </pc:spChg>
        <pc:spChg chg="add mod">
          <ac:chgData name="Nguyen Van Manh 20204668" userId="d0168901-4b42-47e1-8a96-d70614927537" providerId="ADAL" clId="{FFC8A157-0F83-4BCE-BFBB-7C8B0EB11B52}" dt="2024-06-11T14:30:45.640" v="1920" actId="14100"/>
          <ac:spMkLst>
            <pc:docMk/>
            <pc:sldMk cId="0" sldId="280"/>
            <ac:spMk id="3" creationId="{426928F5-0B8B-2069-9BD2-BCEAD87AEE65}"/>
          </ac:spMkLst>
        </pc:spChg>
        <pc:spChg chg="mod">
          <ac:chgData name="Nguyen Van Manh 20204668" userId="d0168901-4b42-47e1-8a96-d70614927537" providerId="ADAL" clId="{FFC8A157-0F83-4BCE-BFBB-7C8B0EB11B52}" dt="2024-06-11T14:27:36.693" v="1797" actId="14100"/>
          <ac:spMkLst>
            <pc:docMk/>
            <pc:sldMk cId="0" sldId="280"/>
            <ac:spMk id="275" creationId="{00000000-0000-0000-0000-000000000000}"/>
          </ac:spMkLst>
        </pc:spChg>
        <pc:spChg chg="del mod">
          <ac:chgData name="Nguyen Van Manh 20204668" userId="d0168901-4b42-47e1-8a96-d70614927537" providerId="ADAL" clId="{FFC8A157-0F83-4BCE-BFBB-7C8B0EB11B52}" dt="2024-06-11T14:27:24.791" v="1793" actId="478"/>
          <ac:spMkLst>
            <pc:docMk/>
            <pc:sldMk cId="0" sldId="280"/>
            <ac:spMk id="276" creationId="{00000000-0000-0000-0000-000000000000}"/>
          </ac:spMkLst>
        </pc:spChg>
        <pc:picChg chg="add mod">
          <ac:chgData name="Nguyen Van Manh 20204668" userId="d0168901-4b42-47e1-8a96-d70614927537" providerId="ADAL" clId="{FFC8A157-0F83-4BCE-BFBB-7C8B0EB11B52}" dt="2024-06-11T14:31:19.164" v="1928" actId="1076"/>
          <ac:picMkLst>
            <pc:docMk/>
            <pc:sldMk cId="0" sldId="280"/>
            <ac:picMk id="4" creationId="{77E1DF6B-FF93-5FC9-F3CD-BA73EA21FB5C}"/>
          </ac:picMkLst>
        </pc:picChg>
        <pc:picChg chg="del">
          <ac:chgData name="Nguyen Van Manh 20204668" userId="d0168901-4b42-47e1-8a96-d70614927537" providerId="ADAL" clId="{FFC8A157-0F83-4BCE-BFBB-7C8B0EB11B52}" dt="2024-06-11T14:27:21.858" v="1791" actId="478"/>
          <ac:picMkLst>
            <pc:docMk/>
            <pc:sldMk cId="0" sldId="280"/>
            <ac:picMk id="277" creationId="{00000000-0000-0000-0000-000000000000}"/>
          </ac:picMkLst>
        </pc:picChg>
      </pc:sldChg>
      <pc:sldChg chg="addSp delSp modSp mod">
        <pc:chgData name="Nguyen Van Manh 20204668" userId="d0168901-4b42-47e1-8a96-d70614927537" providerId="ADAL" clId="{FFC8A157-0F83-4BCE-BFBB-7C8B0EB11B52}" dt="2024-06-11T14:32:16.416" v="1939" actId="1076"/>
        <pc:sldMkLst>
          <pc:docMk/>
          <pc:sldMk cId="0" sldId="281"/>
        </pc:sldMkLst>
        <pc:spChg chg="add mod">
          <ac:chgData name="Nguyen Van Manh 20204668" userId="d0168901-4b42-47e1-8a96-d70614927537" providerId="ADAL" clId="{FFC8A157-0F83-4BCE-BFBB-7C8B0EB11B52}" dt="2024-06-11T14:31:58.767" v="1933" actId="14100"/>
          <ac:spMkLst>
            <pc:docMk/>
            <pc:sldMk cId="0" sldId="281"/>
            <ac:spMk id="3" creationId="{DE97CD73-7980-6A6A-5DE2-251EDBF004F0}"/>
          </ac:spMkLst>
        </pc:spChg>
        <pc:spChg chg="del">
          <ac:chgData name="Nguyen Van Manh 20204668" userId="d0168901-4b42-47e1-8a96-d70614927537" providerId="ADAL" clId="{FFC8A157-0F83-4BCE-BFBB-7C8B0EB11B52}" dt="2024-06-11T14:27:28.485" v="1795" actId="478"/>
          <ac:spMkLst>
            <pc:docMk/>
            <pc:sldMk cId="0" sldId="281"/>
            <ac:spMk id="284" creationId="{00000000-0000-0000-0000-000000000000}"/>
          </ac:spMkLst>
        </pc:spChg>
        <pc:picChg chg="add mod">
          <ac:chgData name="Nguyen Van Manh 20204668" userId="d0168901-4b42-47e1-8a96-d70614927537" providerId="ADAL" clId="{FFC8A157-0F83-4BCE-BFBB-7C8B0EB11B52}" dt="2024-06-11T14:32:16.416" v="1939" actId="1076"/>
          <ac:picMkLst>
            <pc:docMk/>
            <pc:sldMk cId="0" sldId="281"/>
            <ac:picMk id="4" creationId="{721F9D5F-272F-5681-A7B9-6F218E7D1455}"/>
          </ac:picMkLst>
        </pc:picChg>
        <pc:picChg chg="del">
          <ac:chgData name="Nguyen Van Manh 20204668" userId="d0168901-4b42-47e1-8a96-d70614927537" providerId="ADAL" clId="{FFC8A157-0F83-4BCE-BFBB-7C8B0EB11B52}" dt="2024-06-11T14:27:27.290" v="1794" actId="478"/>
          <ac:picMkLst>
            <pc:docMk/>
            <pc:sldMk cId="0" sldId="281"/>
            <ac:picMk id="285" creationId="{00000000-0000-0000-0000-000000000000}"/>
          </ac:picMkLst>
        </pc:picChg>
      </pc:sldChg>
      <pc:sldChg chg="addSp delSp modSp mod">
        <pc:chgData name="Nguyen Van Manh 20204668" userId="d0168901-4b42-47e1-8a96-d70614927537" providerId="ADAL" clId="{FFC8A157-0F83-4BCE-BFBB-7C8B0EB11B52}" dt="2024-06-11T14:33:57.222" v="2110" actId="14100"/>
        <pc:sldMkLst>
          <pc:docMk/>
          <pc:sldMk cId="0" sldId="282"/>
        </pc:sldMkLst>
        <pc:spChg chg="add mod">
          <ac:chgData name="Nguyen Van Manh 20204668" userId="d0168901-4b42-47e1-8a96-d70614927537" providerId="ADAL" clId="{FFC8A157-0F83-4BCE-BFBB-7C8B0EB11B52}" dt="2024-06-11T14:33:34.437" v="2103" actId="14100"/>
          <ac:spMkLst>
            <pc:docMk/>
            <pc:sldMk cId="0" sldId="282"/>
            <ac:spMk id="2" creationId="{C8C4A3EE-EA46-6A8F-2741-FCB2894747F0}"/>
          </ac:spMkLst>
        </pc:spChg>
        <pc:spChg chg="mod">
          <ac:chgData name="Nguyen Van Manh 20204668" userId="d0168901-4b42-47e1-8a96-d70614927537" providerId="ADAL" clId="{FFC8A157-0F83-4BCE-BFBB-7C8B0EB11B52}" dt="2024-06-11T14:33:01.133" v="2096" actId="2711"/>
          <ac:spMkLst>
            <pc:docMk/>
            <pc:sldMk cId="0" sldId="282"/>
            <ac:spMk id="290" creationId="{00000000-0000-0000-0000-000000000000}"/>
          </ac:spMkLst>
        </pc:spChg>
        <pc:spChg chg="mod">
          <ac:chgData name="Nguyen Van Manh 20204668" userId="d0168901-4b42-47e1-8a96-d70614927537" providerId="ADAL" clId="{FFC8A157-0F83-4BCE-BFBB-7C8B0EB11B52}" dt="2024-06-11T14:33:15.157" v="2100" actId="20577"/>
          <ac:spMkLst>
            <pc:docMk/>
            <pc:sldMk cId="0" sldId="282"/>
            <ac:spMk id="291" creationId="{00000000-0000-0000-0000-000000000000}"/>
          </ac:spMkLst>
        </pc:spChg>
        <pc:spChg chg="del">
          <ac:chgData name="Nguyen Van Manh 20204668" userId="d0168901-4b42-47e1-8a96-d70614927537" providerId="ADAL" clId="{FFC8A157-0F83-4BCE-BFBB-7C8B0EB11B52}" dt="2024-06-11T14:32:26.240" v="1941" actId="478"/>
          <ac:spMkLst>
            <pc:docMk/>
            <pc:sldMk cId="0" sldId="282"/>
            <ac:spMk id="292" creationId="{00000000-0000-0000-0000-000000000000}"/>
          </ac:spMkLst>
        </pc:spChg>
        <pc:picChg chg="add mod">
          <ac:chgData name="Nguyen Van Manh 20204668" userId="d0168901-4b42-47e1-8a96-d70614927537" providerId="ADAL" clId="{FFC8A157-0F83-4BCE-BFBB-7C8B0EB11B52}" dt="2024-06-11T14:33:57.222" v="2110" actId="14100"/>
          <ac:picMkLst>
            <pc:docMk/>
            <pc:sldMk cId="0" sldId="282"/>
            <ac:picMk id="3" creationId="{E4FDEB91-9119-AAF3-473F-4015E4CA3615}"/>
          </ac:picMkLst>
        </pc:picChg>
        <pc:picChg chg="del">
          <ac:chgData name="Nguyen Van Manh 20204668" userId="d0168901-4b42-47e1-8a96-d70614927537" providerId="ADAL" clId="{FFC8A157-0F83-4BCE-BFBB-7C8B0EB11B52}" dt="2024-06-11T14:32:25.178" v="1940" actId="478"/>
          <ac:picMkLst>
            <pc:docMk/>
            <pc:sldMk cId="0" sldId="282"/>
            <ac:picMk id="293" creationId="{00000000-0000-0000-0000-000000000000}"/>
          </ac:picMkLst>
        </pc:picChg>
      </pc:sldChg>
      <pc:sldChg chg="modSp mod">
        <pc:chgData name="Nguyen Van Manh 20204668" userId="d0168901-4b42-47e1-8a96-d70614927537" providerId="ADAL" clId="{FFC8A157-0F83-4BCE-BFBB-7C8B0EB11B52}" dt="2024-06-11T14:42:16.917" v="2141" actId="20577"/>
        <pc:sldMkLst>
          <pc:docMk/>
          <pc:sldMk cId="0" sldId="283"/>
        </pc:sldMkLst>
        <pc:spChg chg="mod">
          <ac:chgData name="Nguyen Van Manh 20204668" userId="d0168901-4b42-47e1-8a96-d70614927537" providerId="ADAL" clId="{FFC8A157-0F83-4BCE-BFBB-7C8B0EB11B52}" dt="2024-06-11T14:42:16.917" v="2141" actId="20577"/>
          <ac:spMkLst>
            <pc:docMk/>
            <pc:sldMk cId="0" sldId="283"/>
            <ac:spMk id="299" creationId="{00000000-0000-0000-0000-000000000000}"/>
          </ac:spMkLst>
        </pc:spChg>
      </pc:sldChg>
      <pc:sldChg chg="addSp delSp modSp add mod">
        <pc:chgData name="Nguyen Van Manh 20204668" userId="d0168901-4b42-47e1-8a96-d70614927537" providerId="ADAL" clId="{FFC8A157-0F83-4BCE-BFBB-7C8B0EB11B52}" dt="2024-06-11T13:31:18.263" v="544" actId="14100"/>
        <pc:sldMkLst>
          <pc:docMk/>
          <pc:sldMk cId="3158540181" sldId="285"/>
        </pc:sldMkLst>
        <pc:spChg chg="mod">
          <ac:chgData name="Nguyen Van Manh 20204668" userId="d0168901-4b42-47e1-8a96-d70614927537" providerId="ADAL" clId="{FFC8A157-0F83-4BCE-BFBB-7C8B0EB11B52}" dt="2024-06-11T13:30:37.089" v="533" actId="20577"/>
          <ac:spMkLst>
            <pc:docMk/>
            <pc:sldMk cId="3158540181" sldId="285"/>
            <ac:spMk id="150" creationId="{00000000-0000-0000-0000-000000000000}"/>
          </ac:spMkLst>
        </pc:spChg>
        <pc:picChg chg="add del">
          <ac:chgData name="Nguyen Van Manh 20204668" userId="d0168901-4b42-47e1-8a96-d70614927537" providerId="ADAL" clId="{FFC8A157-0F83-4BCE-BFBB-7C8B0EB11B52}" dt="2024-06-11T13:30:57.064" v="535" actId="22"/>
          <ac:picMkLst>
            <pc:docMk/>
            <pc:sldMk cId="3158540181" sldId="285"/>
            <ac:picMk id="3" creationId="{E94BD692-DF10-ECDF-FEF3-BA868D4C67BA}"/>
          </ac:picMkLst>
        </pc:picChg>
        <pc:picChg chg="add mod">
          <ac:chgData name="Nguyen Van Manh 20204668" userId="d0168901-4b42-47e1-8a96-d70614927537" providerId="ADAL" clId="{FFC8A157-0F83-4BCE-BFBB-7C8B0EB11B52}" dt="2024-06-11T13:31:18.263" v="544" actId="14100"/>
          <ac:picMkLst>
            <pc:docMk/>
            <pc:sldMk cId="3158540181" sldId="285"/>
            <ac:picMk id="5" creationId="{5A14E813-046A-6902-D59B-612352F7AB5A}"/>
          </ac:picMkLst>
        </pc:picChg>
        <pc:picChg chg="del">
          <ac:chgData name="Nguyen Van Manh 20204668" userId="d0168901-4b42-47e1-8a96-d70614927537" providerId="ADAL" clId="{FFC8A157-0F83-4BCE-BFBB-7C8B0EB11B52}" dt="2024-06-11T13:30:22.567" v="455" actId="478"/>
          <ac:picMkLst>
            <pc:docMk/>
            <pc:sldMk cId="3158540181" sldId="285"/>
            <ac:picMk id="151" creationId="{00000000-0000-0000-0000-000000000000}"/>
          </ac:picMkLst>
        </pc:picChg>
      </pc:sldChg>
      <pc:sldChg chg="addSp modSp add mod">
        <pc:chgData name="Nguyen Van Manh 20204668" userId="d0168901-4b42-47e1-8a96-d70614927537" providerId="ADAL" clId="{FFC8A157-0F83-4BCE-BFBB-7C8B0EB11B52}" dt="2024-06-11T14:01:33.676" v="1483" actId="1076"/>
        <pc:sldMkLst>
          <pc:docMk/>
          <pc:sldMk cId="3891623236" sldId="286"/>
        </pc:sldMkLst>
        <pc:spChg chg="mod">
          <ac:chgData name="Nguyen Van Manh 20204668" userId="d0168901-4b42-47e1-8a96-d70614927537" providerId="ADAL" clId="{FFC8A157-0F83-4BCE-BFBB-7C8B0EB11B52}" dt="2024-06-11T14:00:52.491" v="1474" actId="20577"/>
          <ac:spMkLst>
            <pc:docMk/>
            <pc:sldMk cId="3891623236" sldId="286"/>
            <ac:spMk id="184" creationId="{00000000-0000-0000-0000-000000000000}"/>
          </ac:spMkLst>
        </pc:spChg>
        <pc:picChg chg="add mod">
          <ac:chgData name="Nguyen Van Manh 20204668" userId="d0168901-4b42-47e1-8a96-d70614927537" providerId="ADAL" clId="{FFC8A157-0F83-4BCE-BFBB-7C8B0EB11B52}" dt="2024-06-11T14:01:33.676" v="1483" actId="1076"/>
          <ac:picMkLst>
            <pc:docMk/>
            <pc:sldMk cId="3891623236" sldId="286"/>
            <ac:picMk id="3" creationId="{0444E43F-8B79-D12D-1627-1B4F88DD1D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15bcef32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2315bcef32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94ee7739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94ee773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15bcef323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15bcef32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15bcef32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15bcef32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5bcef3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5bcef3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5bcef3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5bcef3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46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15bcef323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15bcef323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15bcef323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15bcef32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9829486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982948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15bcef32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15bcef32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15bcef32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15bcef32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15bcef32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15bcef32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4ee770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4ee77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94ee7703c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94ee7703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94ee7703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94ee7703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94ee7703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94ee7703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4ee7703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4ee7703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94ee773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94ee773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94ee7703c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94ee7703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94ee770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94ee770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94ee7703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94ee770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94ee7703c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94ee7703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15bcef323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2315bcef323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94ee7739b_2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2594ee7739b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15bcef323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15bcef32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15bcef3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15bcef3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5bcef32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5bcef32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15bcef32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15bcef32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5bcef3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5bcef3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5bcef3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5bcef3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3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dt" idx="10"/>
          </p:nvPr>
        </p:nvSpPr>
        <p:spPr>
          <a:xfrm>
            <a:off x="628650" y="4923944"/>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3" name="Google Shape;53;p14"/>
          <p:cNvSpPr txBox="1">
            <a:spLocks noGrp="1"/>
          </p:cNvSpPr>
          <p:nvPr>
            <p:ph type="ftr" idx="11"/>
          </p:nvPr>
        </p:nvSpPr>
        <p:spPr>
          <a:xfrm>
            <a:off x="3028950" y="4923944"/>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900" b="1">
                <a:solidFill>
                  <a:srgbClr val="C00000"/>
                </a:solidFill>
                <a:latin typeface="Lato"/>
                <a:ea typeface="Lato"/>
                <a:cs typeface="Lato"/>
                <a:sym typeface="Lato"/>
              </a:defRPr>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4"/>
          <p:cNvSpPr txBox="1">
            <a:spLocks noGrp="1"/>
          </p:cNvSpPr>
          <p:nvPr>
            <p:ph type="sldNum" idx="12"/>
          </p:nvPr>
        </p:nvSpPr>
        <p:spPr>
          <a:xfrm>
            <a:off x="6867383" y="4929095"/>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55" name="Google Shape;55;p1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2100"/>
              <a:buFont typeface="Lato"/>
              <a:buNone/>
              <a:defRPr sz="2100" b="1">
                <a:solidFill>
                  <a:schemeClr val="lt1"/>
                </a:solidFill>
                <a:latin typeface="Lato"/>
                <a:ea typeface="Lato"/>
                <a:cs typeface="Lato"/>
                <a:sym typeface="Lato"/>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235077" y="630936"/>
            <a:ext cx="8674200" cy="39777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chemeClr val="dk1"/>
              </a:buClr>
              <a:buSzPts val="2100"/>
              <a:buChar char="•"/>
              <a:defRPr>
                <a:latin typeface="Lato"/>
                <a:ea typeface="Lato"/>
                <a:cs typeface="Lato"/>
                <a:sym typeface="Lato"/>
              </a:defRPr>
            </a:lvl1pPr>
            <a:lvl2pPr marL="914400" lvl="1" indent="-342900" algn="l" rtl="0">
              <a:lnSpc>
                <a:spcPct val="90000"/>
              </a:lnSpc>
              <a:spcBef>
                <a:spcPts val="400"/>
              </a:spcBef>
              <a:spcAft>
                <a:spcPts val="0"/>
              </a:spcAft>
              <a:buClr>
                <a:schemeClr val="dk1"/>
              </a:buClr>
              <a:buSzPts val="1800"/>
              <a:buChar char="•"/>
              <a:defRPr>
                <a:latin typeface="Lato"/>
                <a:ea typeface="Lato"/>
                <a:cs typeface="Lato"/>
                <a:sym typeface="Lato"/>
              </a:defRPr>
            </a:lvl2pPr>
            <a:lvl3pPr marL="1371600" lvl="2" indent="-323850" algn="l" rtl="0">
              <a:lnSpc>
                <a:spcPct val="90000"/>
              </a:lnSpc>
              <a:spcBef>
                <a:spcPts val="400"/>
              </a:spcBef>
              <a:spcAft>
                <a:spcPts val="0"/>
              </a:spcAft>
              <a:buClr>
                <a:schemeClr val="dk1"/>
              </a:buClr>
              <a:buSzPts val="1500"/>
              <a:buChar char="•"/>
              <a:defRPr>
                <a:latin typeface="Lato"/>
                <a:ea typeface="Lato"/>
                <a:cs typeface="Lato"/>
                <a:sym typeface="Lato"/>
              </a:defRPr>
            </a:lvl3pPr>
            <a:lvl4pPr marL="1828800" lvl="3" indent="-317500" algn="l" rtl="0">
              <a:lnSpc>
                <a:spcPct val="90000"/>
              </a:lnSpc>
              <a:spcBef>
                <a:spcPts val="400"/>
              </a:spcBef>
              <a:spcAft>
                <a:spcPts val="0"/>
              </a:spcAft>
              <a:buClr>
                <a:schemeClr val="dk1"/>
              </a:buClr>
              <a:buSzPts val="1400"/>
              <a:buChar char="•"/>
              <a:defRPr>
                <a:latin typeface="Lato"/>
                <a:ea typeface="Lato"/>
                <a:cs typeface="Lato"/>
                <a:sym typeface="Lato"/>
              </a:defRPr>
            </a:lvl4pPr>
            <a:lvl5pPr marL="2286000" lvl="4" indent="-317500" algn="l" rtl="0">
              <a:lnSpc>
                <a:spcPct val="90000"/>
              </a:lnSpc>
              <a:spcBef>
                <a:spcPts val="400"/>
              </a:spcBef>
              <a:spcAft>
                <a:spcPts val="0"/>
              </a:spcAft>
              <a:buClr>
                <a:schemeClr val="dk1"/>
              </a:buClr>
              <a:buSzPts val="1400"/>
              <a:buChar char="•"/>
              <a:defRPr>
                <a:latin typeface="Lato"/>
                <a:ea typeface="Lato"/>
                <a:cs typeface="Lato"/>
                <a:sym typeface="Lato"/>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8"/>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8"/>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64" name="Google Shape;64;p18"/>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8"/>
          <p:cNvSpPr txBox="1">
            <a:spLocks noGrp="1"/>
          </p:cNvSpPr>
          <p:nvPr>
            <p:ph type="body" idx="1"/>
          </p:nvPr>
        </p:nvSpPr>
        <p:spPr>
          <a:xfrm>
            <a:off x="235077" y="630935"/>
            <a:ext cx="8674200" cy="3977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9"/>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380488" y="1773936"/>
            <a:ext cx="4383000" cy="159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1"/>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1"/>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1"/>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76" name="Google Shape;76;p21"/>
          <p:cNvSpPr txBox="1">
            <a:spLocks noGrp="1"/>
          </p:cNvSpPr>
          <p:nvPr>
            <p:ph type="body" idx="1"/>
          </p:nvPr>
        </p:nvSpPr>
        <p:spPr>
          <a:xfrm>
            <a:off x="528828"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21"/>
          <p:cNvSpPr txBox="1">
            <a:spLocks noGrp="1"/>
          </p:cNvSpPr>
          <p:nvPr>
            <p:ph type="body" idx="2"/>
          </p:nvPr>
        </p:nvSpPr>
        <p:spPr>
          <a:xfrm>
            <a:off x="4572000" y="1067467"/>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21"/>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2"/>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2"/>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2"/>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
        <p:nvSpPr>
          <p:cNvPr id="83" name="Google Shape;83;p22"/>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 name="Google Shape;84;p22"/>
          <p:cNvSpPr txBox="1">
            <a:spLocks noGrp="1"/>
          </p:cNvSpPr>
          <p:nvPr>
            <p:ph type="body" idx="1"/>
          </p:nvPr>
        </p:nvSpPr>
        <p:spPr>
          <a:xfrm>
            <a:off x="234950" y="722376"/>
            <a:ext cx="8674200" cy="3849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3511295" y="168688"/>
            <a:ext cx="53976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Lato"/>
              <a:buNone/>
              <a:defRPr sz="28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p23"/>
          <p:cNvSpPr txBox="1">
            <a:spLocks noGrp="1"/>
          </p:cNvSpPr>
          <p:nvPr>
            <p:ph type="body" idx="1"/>
          </p:nvPr>
        </p:nvSpPr>
        <p:spPr>
          <a:xfrm>
            <a:off x="3524251" y="758429"/>
            <a:ext cx="5384700" cy="4146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3"/>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3"/>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235077" y="58960"/>
            <a:ext cx="8673900" cy="33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p24"/>
          <p:cNvSpPr txBox="1">
            <a:spLocks noGrp="1"/>
          </p:cNvSpPr>
          <p:nvPr>
            <p:ph type="body" idx="1"/>
          </p:nvPr>
        </p:nvSpPr>
        <p:spPr>
          <a:xfrm>
            <a:off x="595884"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4"/>
          <p:cNvSpPr txBox="1">
            <a:spLocks noGrp="1"/>
          </p:cNvSpPr>
          <p:nvPr>
            <p:ph type="body" idx="2"/>
          </p:nvPr>
        </p:nvSpPr>
        <p:spPr>
          <a:xfrm>
            <a:off x="4639056" y="1149763"/>
            <a:ext cx="38862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24"/>
          <p:cNvSpPr txBox="1">
            <a:spLocks noGrp="1"/>
          </p:cNvSpPr>
          <p:nvPr>
            <p:ph type="dt" idx="10"/>
          </p:nvPr>
        </p:nvSpPr>
        <p:spPr>
          <a:xfrm>
            <a:off x="628650" y="4923943"/>
            <a:ext cx="2057400" cy="273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4"/>
          <p:cNvSpPr txBox="1">
            <a:spLocks noGrp="1"/>
          </p:cNvSpPr>
          <p:nvPr>
            <p:ph type="ftr" idx="11"/>
          </p:nvPr>
        </p:nvSpPr>
        <p:spPr>
          <a:xfrm>
            <a:off x="3028950" y="4923943"/>
            <a:ext cx="3086100" cy="273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4"/>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5"/>
          <p:cNvPicPr preferRelativeResize="0"/>
          <p:nvPr/>
        </p:nvPicPr>
        <p:blipFill rotWithShape="1">
          <a:blip r:embed="rId3">
            <a:alphaModFix/>
          </a:blip>
          <a:srcRect/>
          <a:stretch/>
        </p:blipFill>
        <p:spPr>
          <a:xfrm>
            <a:off x="1452760" y="298814"/>
            <a:ext cx="1478479" cy="458696"/>
          </a:xfrm>
          <a:prstGeom prst="rect">
            <a:avLst/>
          </a:prstGeom>
          <a:noFill/>
          <a:ln>
            <a:noFill/>
          </a:ln>
        </p:spPr>
      </p:pic>
      <p:sp>
        <p:nvSpPr>
          <p:cNvPr id="103" name="Google Shape;103;p25"/>
          <p:cNvSpPr txBox="1"/>
          <p:nvPr/>
        </p:nvSpPr>
        <p:spPr>
          <a:xfrm>
            <a:off x="1004250" y="3275675"/>
            <a:ext cx="2205900" cy="4587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2100"/>
              <a:buFont typeface="Lato"/>
              <a:buNone/>
            </a:pPr>
            <a:endParaRPr sz="1800" b="0" i="0" u="none" strike="noStrike" cap="none">
              <a:solidFill>
                <a:srgbClr val="C00000"/>
              </a:solidFill>
              <a:latin typeface="Times New Roman"/>
              <a:ea typeface="Times New Roman"/>
              <a:cs typeface="Times New Roman"/>
              <a:sym typeface="Times New Roman"/>
            </a:endParaRPr>
          </a:p>
        </p:txBody>
      </p:sp>
      <p:sp>
        <p:nvSpPr>
          <p:cNvPr id="104" name="Google Shape;104;p25"/>
          <p:cNvSpPr txBox="1"/>
          <p:nvPr/>
        </p:nvSpPr>
        <p:spPr>
          <a:xfrm>
            <a:off x="886350" y="1143300"/>
            <a:ext cx="7135200" cy="5175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C00000"/>
              </a:buClr>
              <a:buSzPts val="3000"/>
              <a:buFont typeface="Lato"/>
              <a:buNone/>
            </a:pPr>
            <a:r>
              <a:rPr lang="vi" sz="2900" b="1">
                <a:solidFill>
                  <a:srgbClr val="C00000"/>
                </a:solidFill>
                <a:latin typeface="Times New Roman"/>
                <a:ea typeface="Times New Roman"/>
                <a:cs typeface="Times New Roman"/>
                <a:sym typeface="Times New Roman"/>
              </a:rPr>
              <a:t>Báo cáo môn học: Mẫu thiết kế phần mềm</a:t>
            </a:r>
            <a:endParaRPr sz="2900" b="1" i="0" u="none" strike="noStrike" cap="none">
              <a:solidFill>
                <a:srgbClr val="C00000"/>
              </a:solidFill>
              <a:latin typeface="Times New Roman"/>
              <a:ea typeface="Times New Roman"/>
              <a:cs typeface="Times New Roman"/>
              <a:sym typeface="Times New Roman"/>
            </a:endParaRPr>
          </a:p>
        </p:txBody>
      </p:sp>
      <p:sp>
        <p:nvSpPr>
          <p:cNvPr id="105" name="Google Shape;105;p25"/>
          <p:cNvSpPr txBox="1"/>
          <p:nvPr/>
        </p:nvSpPr>
        <p:spPr>
          <a:xfrm>
            <a:off x="1264843" y="1660800"/>
            <a:ext cx="7135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Giáo viên hướng dẫn: TS. Nguyễn Thị Thu Trang</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    </a:t>
            </a:r>
            <a:r>
              <a:rPr lang="vi" sz="1800" dirty="0">
                <a:solidFill>
                  <a:srgbClr val="C00000"/>
                </a:solidFill>
                <a:latin typeface="Times New Roman" panose="02020603050405020304" pitchFamily="18" charset="0"/>
                <a:cs typeface="Times New Roman" panose="02020603050405020304" pitchFamily="18" charset="0"/>
              </a:rPr>
              <a:t>TS. Bùi Thị Mai Anh</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Nhóm thực hiện: Nhóm </a:t>
            </a:r>
            <a:r>
              <a:rPr lang="en-US" sz="1800" dirty="0">
                <a:solidFill>
                  <a:srgbClr val="C00000"/>
                </a:solidFill>
                <a:latin typeface="Times New Roman" panose="02020603050405020304" pitchFamily="18" charset="0"/>
                <a:cs typeface="Times New Roman" panose="02020603050405020304" pitchFamily="18" charset="0"/>
              </a:rPr>
              <a:t>3</a:t>
            </a:r>
            <a:endParaRPr sz="1800" dirty="0">
              <a:solidFill>
                <a:srgbClr val="C0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 sz="1800" dirty="0">
                <a:solidFill>
                  <a:srgbClr val="C00000"/>
                </a:solidFill>
                <a:latin typeface="Times New Roman" panose="02020603050405020304" pitchFamily="18" charset="0"/>
                <a:cs typeface="Times New Roman" panose="02020603050405020304" pitchFamily="18" charset="0"/>
              </a:rPr>
              <a:t>			</a:t>
            </a:r>
            <a:r>
              <a:rPr lang="en-US" sz="1800" dirty="0" err="1">
                <a:solidFill>
                  <a:srgbClr val="C00000"/>
                </a:solidFill>
                <a:latin typeface="Times New Roman" panose="02020603050405020304" pitchFamily="18" charset="0"/>
                <a:ea typeface="Times New Roman"/>
                <a:cs typeface="Times New Roman" panose="02020603050405020304" pitchFamily="18" charset="0"/>
                <a:sym typeface="Times New Roman"/>
              </a:rPr>
              <a:t>Nguyễn</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Văn </a:t>
            </a:r>
            <a:r>
              <a:rPr lang="en-US" sz="1800" dirty="0" err="1">
                <a:solidFill>
                  <a:srgbClr val="C00000"/>
                </a:solidFill>
                <a:latin typeface="Times New Roman" panose="02020603050405020304" pitchFamily="18" charset="0"/>
                <a:ea typeface="Times New Roman"/>
                <a:cs typeface="Times New Roman" panose="02020603050405020304" pitchFamily="18" charset="0"/>
                <a:sym typeface="Times New Roman"/>
              </a:rPr>
              <a:t>Mạnh</a:t>
            </a: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20204668</a:t>
            </a:r>
            <a:endParaRPr sz="1100" dirty="0">
              <a:solidFill>
                <a:schemeClr val="dk1"/>
              </a:solidFill>
              <a:latin typeface="Times New Roman" panose="02020603050405020304" pitchFamily="18" charset="0"/>
              <a:cs typeface="Times New Roman" panose="02020603050405020304" pitchFamily="18" charset="0"/>
            </a:endParaRPr>
          </a:p>
          <a:p>
            <a:pPr marL="2286000" lvl="0" indent="457200" algn="l" rtl="0">
              <a:spcBef>
                <a:spcPts val="0"/>
              </a:spcBef>
              <a:spcAft>
                <a:spcPts val="0"/>
              </a:spcAft>
              <a:buClr>
                <a:schemeClr val="dk1"/>
              </a:buClr>
              <a:buSzPts val="1800"/>
              <a:buFont typeface="Arial"/>
              <a:buNone/>
            </a:pP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Lang Thành Long</a:t>
            </a:r>
            <a:r>
              <a:rPr lang="vi" sz="1800"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rgbClr val="C00000"/>
                </a:solidFill>
                <a:latin typeface="Times New Roman" panose="02020603050405020304" pitchFamily="18" charset="0"/>
                <a:ea typeface="Times New Roman"/>
                <a:cs typeface="Times New Roman" panose="02020603050405020304" pitchFamily="18" charset="0"/>
                <a:sym typeface="Times New Roman"/>
              </a:rPr>
              <a:t>20194098</a:t>
            </a:r>
            <a:r>
              <a:rPr lang="vi" sz="1800" dirty="0">
                <a:solidFill>
                  <a:srgbClr val="C00000"/>
                </a:solidFill>
                <a:latin typeface="Times New Roman" panose="02020603050405020304" pitchFamily="18" charset="0"/>
                <a:cs typeface="Times New Roman" panose="02020603050405020304" pitchFamily="18" charset="0"/>
              </a:rPr>
              <a:t>			</a:t>
            </a:r>
            <a:endParaRPr sz="18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57" name="Google Shape;157;p33"/>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8" name="Google Shape;158;p33"/>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Common coupling:</a:t>
            </a:r>
            <a:endParaRPr sz="1800" dirty="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Trong class views.screen.ViewsConfig.java là các biến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final</a:t>
            </a:r>
            <a:endParaRPr sz="1800" dirty="0">
              <a:solidFill>
                <a:schemeClr val="dk1"/>
              </a:solidFill>
              <a:latin typeface="Times New Roman"/>
              <a:ea typeface="Times New Roman"/>
              <a:cs typeface="Times New Roman"/>
              <a:sym typeface="Times New Roman"/>
            </a:endParaRPr>
          </a:p>
          <a:p>
            <a:pPr marL="914400" lvl="0" indent="-342900" algn="l" rtl="0">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Class controller.SessionInformation</a:t>
            </a:r>
            <a:r>
              <a:rPr lang="en-US" sz="1800" dirty="0">
                <a:solidFill>
                  <a:schemeClr val="dk1"/>
                </a:solidFill>
                <a:latin typeface="Times New Roman"/>
                <a:ea typeface="Times New Roman"/>
                <a:cs typeface="Times New Roman"/>
                <a:sym typeface="Times New Roman"/>
              </a:rPr>
              <a:t>.java</a:t>
            </a:r>
            <a:r>
              <a:rPr lang="vi" sz="1800" dirty="0">
                <a:solidFill>
                  <a:schemeClr val="dk1"/>
                </a:solidFill>
                <a:latin typeface="Times New Roman"/>
                <a:ea typeface="Times New Roman"/>
                <a:cs typeface="Times New Roman"/>
                <a:sym typeface="Times New Roman"/>
              </a:rPr>
              <a:t> có nhiều lớp tham gia dùng chung và sử đổi dữ liệu trong lớp này</a:t>
            </a:r>
            <a:endParaRPr lang="en-US" sz="1800" dirty="0">
              <a:solidFill>
                <a:schemeClr val="dk1"/>
              </a:solidFill>
              <a:latin typeface="Times New Roman"/>
              <a:ea typeface="Times New Roman"/>
              <a:cs typeface="Times New Roman"/>
              <a:sym typeface="Times New Roman"/>
            </a:endParaRPr>
          </a:p>
          <a:p>
            <a:pPr marL="571500" lvl="0" algn="l" rtl="0">
              <a:spcBef>
                <a:spcPts val="0"/>
              </a:spcBef>
              <a:spcAft>
                <a:spcPts val="0"/>
              </a:spcAft>
              <a:buClr>
                <a:schemeClr val="dk1"/>
              </a:buClr>
              <a:buSzPts val="1800"/>
            </a:pPr>
            <a:r>
              <a:rPr lang="vi" sz="1800" dirty="0">
                <a:solidFill>
                  <a:schemeClr val="dk1"/>
                </a:solidFill>
                <a:latin typeface="Times New Roman"/>
                <a:ea typeface="Times New Roman"/>
                <a:cs typeface="Times New Roman"/>
                <a:sym typeface="Times New Roman"/>
              </a:rPr>
              <a:t>=&gt; Việc nhiều lớp có thể thay đổi dữ liệu khiến khó để quản lý</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endParaRPr sz="1800" dirty="0">
              <a:solidFill>
                <a:schemeClr val="dk1"/>
              </a:solidFill>
              <a:latin typeface="Times New Roman"/>
              <a:ea typeface="Times New Roman"/>
              <a:cs typeface="Times New Roman"/>
              <a:sym typeface="Times New Roman"/>
            </a:endParaRPr>
          </a:p>
        </p:txBody>
      </p:sp>
      <p:pic>
        <p:nvPicPr>
          <p:cNvPr id="159" name="Google Shape;159;p33"/>
          <p:cNvPicPr preferRelativeResize="0"/>
          <p:nvPr/>
        </p:nvPicPr>
        <p:blipFill>
          <a:blip r:embed="rId3">
            <a:alphaModFix/>
          </a:blip>
          <a:stretch>
            <a:fillRect/>
          </a:stretch>
        </p:blipFill>
        <p:spPr>
          <a:xfrm>
            <a:off x="167796" y="3038621"/>
            <a:ext cx="3951938" cy="1153455"/>
          </a:xfrm>
          <a:prstGeom prst="rect">
            <a:avLst/>
          </a:prstGeom>
          <a:noFill/>
          <a:ln>
            <a:noFill/>
          </a:ln>
        </p:spPr>
      </p:pic>
      <p:pic>
        <p:nvPicPr>
          <p:cNvPr id="3" name="Hình ảnh 2">
            <a:extLst>
              <a:ext uri="{FF2B5EF4-FFF2-40B4-BE49-F238E27FC236}">
                <a16:creationId xmlns:a16="http://schemas.microsoft.com/office/drawing/2014/main" id="{E00F3FD5-35A7-84D4-0FF3-AC7EAD888A26}"/>
              </a:ext>
            </a:extLst>
          </p:cNvPr>
          <p:cNvPicPr>
            <a:picLocks noChangeAspect="1"/>
          </p:cNvPicPr>
          <p:nvPr/>
        </p:nvPicPr>
        <p:blipFill>
          <a:blip r:embed="rId4"/>
          <a:stretch>
            <a:fillRect/>
          </a:stretch>
        </p:blipFill>
        <p:spPr>
          <a:xfrm>
            <a:off x="4293275" y="3026999"/>
            <a:ext cx="4615650" cy="11767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65" name="Google Shape;165;p34"/>
          <p:cNvSpPr txBox="1"/>
          <p:nvPr/>
        </p:nvSpPr>
        <p:spPr>
          <a:xfrm>
            <a:off x="235075" y="624700"/>
            <a:ext cx="8171100" cy="5391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3.1. Vi phạm low coupling</a:t>
            </a:r>
            <a:endParaRPr/>
          </a:p>
        </p:txBody>
      </p:sp>
      <p:sp>
        <p:nvSpPr>
          <p:cNvPr id="166" name="Google Shape;166;p34"/>
          <p:cNvSpPr txBox="1"/>
          <p:nvPr/>
        </p:nvSpPr>
        <p:spPr>
          <a:xfrm>
            <a:off x="131617" y="1017450"/>
            <a:ext cx="8488457" cy="3651532"/>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Stamp</a:t>
            </a:r>
            <a:r>
              <a:rPr lang="vi-VN" sz="1800" dirty="0">
                <a:solidFill>
                  <a:schemeClr val="dk1"/>
                </a:solidFill>
                <a:latin typeface="Times New Roman"/>
                <a:ea typeface="Times New Roman"/>
                <a:cs typeface="Times New Roman"/>
                <a:sym typeface="Times New Roman"/>
              </a:rPr>
              <a:t> </a:t>
            </a:r>
            <a:r>
              <a:rPr lang="vi-VN" sz="1800" dirty="0" err="1">
                <a:solidFill>
                  <a:schemeClr val="dk1"/>
                </a:solidFill>
                <a:latin typeface="Times New Roman"/>
                <a:ea typeface="Times New Roman"/>
                <a:cs typeface="Times New Roman"/>
                <a:sym typeface="Times New Roman"/>
              </a:rPr>
              <a:t>coupling</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entity\cart\Cart.java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checkMediaInCart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Media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id,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p>
          <a:p>
            <a:pPr marL="914400" lvl="0" indent="-342900" algn="l" rtl="0">
              <a:spcBef>
                <a:spcPts val="0"/>
              </a:spcBef>
              <a:spcAft>
                <a:spcPts val="0"/>
              </a:spcAft>
              <a:buClr>
                <a:schemeClr val="dk1"/>
              </a:buClr>
              <a:buSzPts val="1800"/>
              <a:buFont typeface="Times New Roman"/>
              <a:buChar char="+"/>
            </a:pP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controller\PlaceOrderController.java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ValidateDeliveryInfo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HashMap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phone, name, address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err="1">
                <a:effectLst/>
                <a:latin typeface="Times New Roman" panose="02020603050405020304" pitchFamily="18" charset="0"/>
                <a:ea typeface="Times New Roman" panose="02020603050405020304" pitchFamily="18" charset="0"/>
              </a:rPr>
              <a:t>dao</a:t>
            </a:r>
            <a:r>
              <a:rPr lang="en-US" sz="1800" dirty="0">
                <a:effectLst/>
                <a:latin typeface="Times New Roman" panose="02020603050405020304" pitchFamily="18" charset="0"/>
                <a:ea typeface="Times New Roman" panose="02020603050405020304" pitchFamily="18" charset="0"/>
              </a:rPr>
              <a:t>\media\MediaDAO.java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updateMediaFieldById</a:t>
            </a:r>
            <a:r>
              <a:rPr lang="en-US" sz="1800" dirty="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tbname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a:effectLst/>
                <a:latin typeface="Times New Roman" panose="02020603050405020304" pitchFamily="18" charset="0"/>
                <a:ea typeface="Times New Roman" panose="02020603050405020304" pitchFamily="18" charset="0"/>
              </a:rPr>
              <a:t>entity\cart\CartItem.java </a:t>
            </a:r>
            <a:r>
              <a:rPr lang="en-US" sz="1800"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Cart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a:sym typeface="Times New Roman"/>
              </a:rPr>
              <a:t>Class </a:t>
            </a:r>
            <a:r>
              <a:rPr lang="en-US" sz="1800" dirty="0">
                <a:effectLst/>
                <a:latin typeface="Times New Roman" panose="02020603050405020304" pitchFamily="18" charset="0"/>
                <a:ea typeface="Times New Roman" panose="02020603050405020304" pitchFamily="18" charset="0"/>
              </a:rPr>
              <a:t>entity\shipping\DeliveryInfo.java</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phương</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thức</a:t>
            </a:r>
            <a:r>
              <a:rPr lang="en-US" sz="1800" dirty="0">
                <a:solidFill>
                  <a:schemeClr val="dk1"/>
                </a:solidFill>
                <a:effectLst/>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effectLst/>
                <a:latin typeface="Times New Roman" panose="02020603050405020304" pitchFamily="18" charset="0"/>
                <a:ea typeface="Times New Roman" panose="02020603050405020304" pitchFamily="18" charset="0"/>
                <a:cs typeface="Times New Roman"/>
                <a:sym typeface="Times New Roman"/>
              </a:rPr>
              <a:t>calculateShippingFee</a:t>
            </a:r>
            <a:r>
              <a:rPr lang="en-US" sz="1800" dirty="0">
                <a:solidFill>
                  <a:schemeClr val="dk1"/>
                </a:solidFill>
                <a:latin typeface="Times New Roman" panose="02020603050405020304" pitchFamily="18" charset="0"/>
                <a:ea typeface="Times New Roman" panose="02020603050405020304" pitchFamily="18" charset="0"/>
                <a:cs typeface="Times New Roman"/>
                <a:sym typeface="Times New Roman"/>
              </a:rPr>
              <a:t> </a:t>
            </a:r>
            <a:r>
              <a:rPr lang="en-US" sz="1800" dirty="0" err="1">
                <a:solidFill>
                  <a:schemeClr val="dk1"/>
                </a:solidFill>
                <a:latin typeface="Times New Roman" panose="02020603050405020304" pitchFamily="18" charset="0"/>
                <a:ea typeface="Times New Roman" panose="02020603050405020304" pitchFamily="18" charset="0"/>
                <a:cs typeface="Times New Roman"/>
                <a:sym typeface="Times New Roman"/>
              </a:rPr>
              <a:t>t</a:t>
            </a:r>
            <a:r>
              <a:rPr lang="en-US" sz="1800" dirty="0" err="1">
                <a:effectLst/>
                <a:latin typeface="Times New Roman" panose="02020603050405020304" pitchFamily="18" charset="0"/>
                <a:ea typeface="Times New Roman" panose="02020603050405020304" pitchFamily="18" charset="0"/>
              </a:rPr>
              <a: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order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t>	</a:t>
            </a:r>
            <a:r>
              <a:rPr lang="vi" sz="1800" dirty="0"/>
              <a:t> </a:t>
            </a:r>
            <a:endParaRPr lang="en-US" sz="1800" dirty="0"/>
          </a:p>
          <a:p>
            <a:pPr marL="400050" lvl="2" indent="-285750">
              <a:buSzPts val="1800"/>
              <a:buFont typeface="Arial" panose="020B0604020202020204" pitchFamily="34" charset="0"/>
              <a:buChar char="•"/>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dirty="0">
                <a:latin typeface="Times New Roman"/>
                <a:ea typeface="Times New Roman"/>
                <a:cs typeface="Times New Roman"/>
                <a:sym typeface="Times New Roman"/>
              </a:rPr>
              <a:t>3. Đánh giá thiết kế cũ </a:t>
            </a:r>
            <a:endParaRPr sz="2300" dirty="0">
              <a:latin typeface="Times New Roman"/>
              <a:ea typeface="Times New Roman"/>
              <a:cs typeface="Times New Roman"/>
              <a:sym typeface="Times New Roman"/>
            </a:endParaRPr>
          </a:p>
        </p:txBody>
      </p:sp>
      <p:sp>
        <p:nvSpPr>
          <p:cNvPr id="174" name="Google Shape;174;p35"/>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75" name="Google Shape;175;p35"/>
          <p:cNvSpPr txBox="1"/>
          <p:nvPr/>
        </p:nvSpPr>
        <p:spPr>
          <a:xfrm>
            <a:off x="25" y="911675"/>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Coincidental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controller\AuthenticationController.java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md5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chuỗi</a:t>
            </a:r>
            <a:r>
              <a:rPr lang="en-US" sz="1800" dirty="0">
                <a:effectLst/>
                <a:latin typeface="Times New Roman" panose="02020603050405020304" pitchFamily="18" charset="0"/>
                <a:ea typeface="Times New Roman" panose="02020603050405020304" pitchFamily="18" charset="0"/>
              </a:rPr>
              <a:t> String,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endParaRPr lang="en-US" sz="1800" dirty="0">
              <a:effectLst/>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controller\PaymentController.java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getExpirationDate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thẻ</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format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format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endParaRPr lang="en-US" sz="1800" dirty="0">
              <a:latin typeface="Times New Roman" panose="02020603050405020304" pitchFamily="18" charset="0"/>
              <a:ea typeface="Times New Roman" panose="02020603050405020304" pitchFamily="18" charset="0"/>
            </a:endParaRPr>
          </a:p>
          <a:p>
            <a:pPr marL="914400" lvl="0" indent="-342900" algn="l" rtl="0">
              <a:spcBef>
                <a:spcPts val="0"/>
              </a:spcBef>
              <a:spcAft>
                <a:spcPts val="0"/>
              </a:spcAft>
              <a:buClr>
                <a:schemeClr val="dk1"/>
              </a:buClr>
              <a:buSzPts val="1800"/>
              <a:buFont typeface="Times New Roman"/>
              <a:buChar char="+"/>
            </a:pPr>
            <a:r>
              <a:rPr lang="en-US" sz="1800" dirty="0">
                <a:latin typeface="Times New Roman" panose="02020603050405020304" pitchFamily="18" charset="0"/>
              </a:rPr>
              <a:t>Class </a:t>
            </a:r>
            <a:r>
              <a:rPr lang="en-US" sz="1800" dirty="0">
                <a:effectLst/>
                <a:latin typeface="Times New Roman" panose="02020603050405020304" pitchFamily="18" charset="0"/>
                <a:ea typeface="Times New Roman" panose="02020603050405020304" pitchFamily="18" charset="0"/>
              </a:rPr>
              <a:t>subsystem\interbank\InterbankPayloadConverter.java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getToday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83" name="Google Shape;183;p36"/>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84" name="Google Shape;184;p36"/>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Logical</a:t>
            </a:r>
            <a:r>
              <a:rPr lang="vi-VN" sz="1800" dirty="0">
                <a:solidFill>
                  <a:schemeClr val="dk1"/>
                </a:solidFill>
                <a:latin typeface="Times New Roman"/>
                <a:ea typeface="Times New Roman"/>
                <a:cs typeface="Times New Roman"/>
                <a:sym typeface="Times New Roman"/>
              </a:rPr>
              <a:t> </a:t>
            </a:r>
            <a:r>
              <a:rPr lang="vi-VN" sz="1800" dirty="0" err="1">
                <a:solidFill>
                  <a:schemeClr val="dk1"/>
                </a:solidFill>
                <a:latin typeface="Times New Roman"/>
                <a:ea typeface="Times New Roman"/>
                <a:cs typeface="Times New Roman"/>
                <a:sym typeface="Times New Roman"/>
              </a:rPr>
              <a:t>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utils\ApplicationProgrammingInterface.java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get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post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endParaRPr lang="en-US" sz="1800" dirty="0">
              <a:effectLst/>
              <a:latin typeface="Times New Roman" panose="02020603050405020304" pitchFamily="18" charset="0"/>
              <a:ea typeface="Times New Roman" panose="02020603050405020304" pitchFamily="18" charset="0"/>
            </a:endParaRPr>
          </a:p>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Temporal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en-US" sz="1800" dirty="0" err="1">
                <a:solidFill>
                  <a:schemeClr val="dk1"/>
                </a:solidFill>
                <a:effectLst/>
                <a:latin typeface="Times New Roman"/>
                <a:ea typeface="Times New Roman" panose="02020603050405020304" pitchFamily="18" charset="0"/>
                <a:cs typeface="Times New Roman"/>
                <a:sym typeface="Times New Roman"/>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ScreenHandler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\views\screen </a:t>
            </a:r>
            <a:r>
              <a:rPr lang="en-US" sz="1800" dirty="0" err="1">
                <a:latin typeface="Times New Roman" panose="02020603050405020304" pitchFamily="18" charset="0"/>
                <a:ea typeface="Times New Roman" panose="02020603050405020304" pitchFamily="18" charset="0"/>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setUpData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setUpFunctional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ScreenHandler</a:t>
            </a:r>
            <a:endParaRPr lang="en-US" sz="1800" dirty="0">
              <a:effectLst/>
              <a:latin typeface="Times New Roman" panose="02020603050405020304" pitchFamily="18" charset="0"/>
              <a:ea typeface="Times New Roman" panose="02020603050405020304" pitchFamily="18" charset="0"/>
            </a:endParaRPr>
          </a:p>
        </p:txBody>
      </p:sp>
      <p:pic>
        <p:nvPicPr>
          <p:cNvPr id="3" name="Hình ảnh 2">
            <a:extLst>
              <a:ext uri="{FF2B5EF4-FFF2-40B4-BE49-F238E27FC236}">
                <a16:creationId xmlns:a16="http://schemas.microsoft.com/office/drawing/2014/main" id="{A22EC965-A7CA-9827-01B1-1D0F8B812214}"/>
              </a:ext>
            </a:extLst>
          </p:cNvPr>
          <p:cNvPicPr>
            <a:picLocks noChangeAspect="1"/>
          </p:cNvPicPr>
          <p:nvPr/>
        </p:nvPicPr>
        <p:blipFill>
          <a:blip r:embed="rId3"/>
          <a:stretch>
            <a:fillRect/>
          </a:stretch>
        </p:blipFill>
        <p:spPr>
          <a:xfrm>
            <a:off x="2525383" y="3124199"/>
            <a:ext cx="4093234" cy="1551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83" name="Google Shape;183;p36"/>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3.2. Vi phạm high cohesion</a:t>
            </a:r>
            <a:endParaRPr/>
          </a:p>
        </p:txBody>
      </p:sp>
      <p:sp>
        <p:nvSpPr>
          <p:cNvPr id="184" name="Google Shape;184;p36"/>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Procedure cohesion</a:t>
            </a:r>
            <a:r>
              <a:rPr lang="vi-VN" sz="1800" dirty="0">
                <a:solidFill>
                  <a:schemeClr val="dk1"/>
                </a:solidFill>
                <a:latin typeface="Times New Roman"/>
                <a:ea typeface="Times New Roman"/>
                <a:cs typeface="Times New Roman"/>
                <a:sym typeface="Times New Roman"/>
              </a:rPr>
              <a:t>:</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Không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có</a:t>
            </a:r>
            <a:endParaRPr lang="en-US" sz="18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dirty="0">
                <a:solidFill>
                  <a:srgbClr val="000000"/>
                </a:solidFill>
                <a:effectLst/>
                <a:latin typeface="Times New Roman" panose="02020603050405020304" pitchFamily="18" charset="0"/>
                <a:ea typeface="Times New Roman" panose="02020603050405020304" pitchFamily="18" charset="0"/>
              </a:rPr>
              <a:t>Communicational cohesion</a:t>
            </a:r>
            <a:r>
              <a:rPr lang="vi-VN" sz="1800" dirty="0">
                <a:solidFill>
                  <a:schemeClr val="dk1"/>
                </a:solidFill>
                <a:latin typeface="Times New Roman"/>
                <a:ea typeface="Times New Roman"/>
                <a:cs typeface="Times New Roman"/>
                <a:sym typeface="Times New Roman"/>
              </a:rPr>
              <a:t>:</a:t>
            </a:r>
          </a:p>
          <a:p>
            <a:pPr marL="914400" lvl="0" indent="-342900" algn="l" rtl="0">
              <a:spcBef>
                <a:spcPts val="0"/>
              </a:spcBef>
              <a:spcAft>
                <a:spcPts val="0"/>
              </a:spcAft>
              <a:buClr>
                <a:schemeClr val="dk1"/>
              </a:buClr>
              <a:buSzPts val="1800"/>
              <a:buFont typeface="Times New Roman"/>
              <a:buChar char="+"/>
            </a:pPr>
            <a:r>
              <a:rPr lang="vi-VN" sz="1800" dirty="0">
                <a:solidFill>
                  <a:schemeClr val="dk1"/>
                </a:solidFill>
                <a:latin typeface="Times New Roman"/>
                <a:ea typeface="Times New Roman"/>
                <a:cs typeface="Times New Roman"/>
                <a:sym typeface="Times New Roman"/>
              </a:rPr>
              <a:t>Trong </a:t>
            </a:r>
            <a:r>
              <a:rPr lang="vi-VN" sz="1800" dirty="0" err="1">
                <a:solidFill>
                  <a:schemeClr val="dk1"/>
                </a:solidFill>
                <a:latin typeface="Times New Roman"/>
                <a:ea typeface="Times New Roman"/>
                <a:cs typeface="Times New Roman"/>
                <a:sym typeface="Times New Roman"/>
              </a:rPr>
              <a:t>class</a:t>
            </a:r>
            <a:r>
              <a:rPr lang="vi-VN" sz="18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entity\cart\Cart.java </a:t>
            </a:r>
            <a:r>
              <a:rPr lang="en-US" sz="1800" dirty="0" err="1">
                <a:latin typeface="Times New Roman" panose="02020603050405020304" pitchFamily="18" charset="0"/>
                <a:ea typeface="Times New Roman" panose="02020603050405020304" pitchFamily="18" charset="0"/>
              </a:rPr>
              <a:t>c</a:t>
            </a:r>
            <a:r>
              <a:rPr lang="en-US" sz="1800" dirty="0" err="1">
                <a:effectLst/>
                <a:latin typeface="Times New Roman" panose="02020603050405020304" pitchFamily="18" charset="0"/>
                <a:ea typeface="Times New Roman" panose="02020603050405020304" pitchFamily="18" charset="0"/>
              </a:rPr>
              <a: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getTotalMedia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calSubtotal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checkAvailabilityOfProduct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checkMediaInCart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lstCartItem</a:t>
            </a:r>
            <a:endParaRPr lang="en-US" sz="1800" dirty="0">
              <a:effectLst/>
              <a:latin typeface="Times New Roman" panose="02020603050405020304" pitchFamily="18" charset="0"/>
              <a:ea typeface="Times New Roman" panose="02020603050405020304" pitchFamily="18" charset="0"/>
            </a:endParaRPr>
          </a:p>
        </p:txBody>
      </p:sp>
      <p:pic>
        <p:nvPicPr>
          <p:cNvPr id="3" name="Hình ảnh 2">
            <a:extLst>
              <a:ext uri="{FF2B5EF4-FFF2-40B4-BE49-F238E27FC236}">
                <a16:creationId xmlns:a16="http://schemas.microsoft.com/office/drawing/2014/main" id="{0444E43F-8B79-D12D-1627-1B4F88DD1DAA}"/>
              </a:ext>
            </a:extLst>
          </p:cNvPr>
          <p:cNvPicPr>
            <a:picLocks noChangeAspect="1"/>
          </p:cNvPicPr>
          <p:nvPr/>
        </p:nvPicPr>
        <p:blipFill>
          <a:blip r:embed="rId3"/>
          <a:stretch>
            <a:fillRect/>
          </a:stretch>
        </p:blipFill>
        <p:spPr>
          <a:xfrm>
            <a:off x="3393163" y="2417618"/>
            <a:ext cx="2774587" cy="2358982"/>
          </a:xfrm>
          <a:prstGeom prst="rect">
            <a:avLst/>
          </a:prstGeom>
        </p:spPr>
      </p:pic>
    </p:spTree>
    <p:extLst>
      <p:ext uri="{BB962C8B-B14F-4D97-AF65-F5344CB8AC3E}">
        <p14:creationId xmlns:p14="http://schemas.microsoft.com/office/powerpoint/2010/main" val="389162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1" name="Google Shape;191;p37"/>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2" name="Google Shape;192;p37"/>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Single Responsibility Principle (SRP)</a:t>
            </a:r>
            <a:endParaRPr sz="1800"/>
          </a:p>
          <a:p>
            <a:pPr marL="914400" lvl="0" indent="-342900" algn="l" rtl="0">
              <a:spcBef>
                <a:spcPts val="0"/>
              </a:spcBef>
              <a:spcAft>
                <a:spcPts val="0"/>
              </a:spcAft>
              <a:buSzPts val="1800"/>
              <a:buChar char="+"/>
            </a:pPr>
            <a:r>
              <a:rPr lang="vi" sz="1800"/>
              <a:t>Class controller.AuthenticationController có nhiệm vụ xử lý logic authenticate nhưng lại bao gồm nhiệm vụ sinh mã băm MD5</a:t>
            </a:r>
            <a:endParaRPr sz="1800"/>
          </a:p>
          <a:p>
            <a:pPr marL="914400" lvl="0" indent="-342900" algn="l" rtl="0">
              <a:spcBef>
                <a:spcPts val="0"/>
              </a:spcBef>
              <a:spcAft>
                <a:spcPts val="0"/>
              </a:spcAft>
              <a:buSzPts val="1800"/>
              <a:buChar char="+"/>
            </a:pPr>
            <a:r>
              <a:rPr lang="vi" sz="1800"/>
              <a:t>Class entity.shipping.DeliveryInfo là một entity, có chỉ nên có nhiệm vụ chứa thông tin chứ không không nên có cả nhiệm vụ tính toán chi phí vận chuyển</a:t>
            </a:r>
            <a:endParaRPr sz="1800"/>
          </a:p>
          <a:p>
            <a:pPr marL="914400" lvl="0" indent="-342900" algn="l" rtl="0">
              <a:spcBef>
                <a:spcPts val="0"/>
              </a:spcBef>
              <a:spcAft>
                <a:spcPts val="0"/>
              </a:spcAft>
              <a:buSzPts val="1800"/>
              <a:buChar char="+"/>
            </a:pPr>
            <a:r>
              <a:rPr lang="vi" sz="1800"/>
              <a:t>Class controller.PlaceOrderController có nhiệm vụ xử lý yêu cầu đặt hàng, tạo hóa đơn của người dùng nhưng có thêm chức năng validate không phải nhiệm vụ của nó.</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98" name="Google Shape;198;p38"/>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
        <p:nvSpPr>
          <p:cNvPr id="199" name="Google Shape;199;p38"/>
          <p:cNvSpPr txBox="1"/>
          <p:nvPr/>
        </p:nvSpPr>
        <p:spPr>
          <a:xfrm>
            <a:off x="25" y="956700"/>
            <a:ext cx="9144000" cy="381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vi" sz="1800">
                <a:solidFill>
                  <a:schemeClr val="dk1"/>
                </a:solidFill>
              </a:rPr>
              <a:t>Open Closed Principle (OCP)</a:t>
            </a:r>
            <a:endParaRPr sz="1800">
              <a:solidFill>
                <a:schemeClr val="dk1"/>
              </a:solidFill>
            </a:endParaRPr>
          </a:p>
          <a:p>
            <a:pPr marL="914400" lvl="0" indent="-342900" algn="l" rtl="0">
              <a:spcBef>
                <a:spcPts val="0"/>
              </a:spcBef>
              <a:spcAft>
                <a:spcPts val="0"/>
              </a:spcAft>
              <a:buClr>
                <a:schemeClr val="dk1"/>
              </a:buClr>
              <a:buSzPts val="1800"/>
              <a:buChar char="+"/>
            </a:pPr>
            <a:r>
              <a:rPr lang="vi" sz="1800">
                <a:solidFill>
                  <a:schemeClr val="dk1"/>
                </a:solidFill>
              </a:rPr>
              <a:t>Các class entity.payment.PaymentTransaction, entity.payment.CreditCard, controller.PaymentController. Trong các class này đang phụ thuộc trực tiếp vào CreditCard =&gt; nếu có phát sinh về chức năng payment sẽ dẫn tới sửa đổi mã</a:t>
            </a:r>
            <a:endParaRPr sz="1800">
              <a:solidFill>
                <a:schemeClr val="dk1"/>
              </a:solidFill>
            </a:endParaRPr>
          </a:p>
          <a:p>
            <a:pPr marL="914400" lvl="0" indent="0" algn="l" rtl="0">
              <a:spcBef>
                <a:spcPts val="0"/>
              </a:spcBef>
              <a:spcAft>
                <a:spcPts val="0"/>
              </a:spcAft>
              <a:buNone/>
            </a:pPr>
            <a:r>
              <a:rPr lang="vi" sz="1800">
                <a:solidFill>
                  <a:schemeClr val="dk1"/>
                </a:solidFill>
              </a:rPr>
              <a:t>nguồn</a:t>
            </a:r>
            <a:endParaRPr sz="1800"/>
          </a:p>
          <a:p>
            <a:pPr marL="914400" lvl="0" indent="-342900" algn="l" rtl="0">
              <a:spcBef>
                <a:spcPts val="0"/>
              </a:spcBef>
              <a:spcAft>
                <a:spcPts val="0"/>
              </a:spcAft>
              <a:buSzPts val="1800"/>
              <a:buChar char="+"/>
            </a:pPr>
            <a:r>
              <a:rPr lang="vi" sz="1800"/>
              <a:t>Classcontroller.PlaceOrderController đang phụ trược tiếp vào class DistanceCalculator của thư viện bên ngoài </a:t>
            </a:r>
            <a:endParaRPr sz="1800"/>
          </a:p>
          <a:p>
            <a:pPr marL="914400" lvl="0" indent="0" algn="l" rtl="0">
              <a:spcBef>
                <a:spcPts val="0"/>
              </a:spcBef>
              <a:spcAft>
                <a:spcPts val="0"/>
              </a:spcAft>
              <a:buNone/>
            </a:pPr>
            <a:r>
              <a:rPr lang="vi" sz="1800"/>
              <a:t>=&gt; muốn thêm các cách tính khoảng cách khác thì bắt buộc phải thay đổi code dẫn đến vi phạm OCP</a:t>
            </a:r>
            <a:endParaRPr sz="1800"/>
          </a:p>
          <a:p>
            <a:pPr marL="457200" lvl="0" indent="-342900" algn="l" rtl="0">
              <a:spcBef>
                <a:spcPts val="0"/>
              </a:spcBef>
              <a:spcAft>
                <a:spcPts val="0"/>
              </a:spcAft>
              <a:buSzPts val="1800"/>
              <a:buChar char="-"/>
            </a:pPr>
            <a:r>
              <a:rPr lang="vi" sz="1800"/>
              <a:t>Liskov Substitution Principle (LSP): Không vi phạm</a:t>
            </a:r>
            <a:endParaRPr sz="1800"/>
          </a:p>
          <a:p>
            <a:pPr marL="457200" lvl="0" indent="-342900" algn="l" rtl="0">
              <a:spcBef>
                <a:spcPts val="0"/>
              </a:spcBef>
              <a:spcAft>
                <a:spcPts val="0"/>
              </a:spcAft>
              <a:buSzPts val="1800"/>
              <a:buChar char="-"/>
            </a:pPr>
            <a:r>
              <a:rPr lang="vi" sz="1800">
                <a:solidFill>
                  <a:schemeClr val="dk1"/>
                </a:solidFill>
              </a:rPr>
              <a:t>Interface Segregation Principle (ISP): Không vi phạm</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235077" y="58961"/>
            <a:ext cx="8673900" cy="339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vi" sz="2300">
                <a:latin typeface="Times New Roman"/>
                <a:ea typeface="Times New Roman"/>
                <a:cs typeface="Times New Roman"/>
                <a:sym typeface="Times New Roman"/>
              </a:rPr>
              <a:t>3. Đánh giá thiết kế cũ </a:t>
            </a:r>
            <a:endParaRPr sz="2300"/>
          </a:p>
        </p:txBody>
      </p:sp>
      <p:sp>
        <p:nvSpPr>
          <p:cNvPr id="205" name="Google Shape;205;p39"/>
          <p:cNvSpPr txBox="1">
            <a:spLocks noGrp="1"/>
          </p:cNvSpPr>
          <p:nvPr>
            <p:ph type="body" idx="1"/>
          </p:nvPr>
        </p:nvSpPr>
        <p:spPr>
          <a:xfrm>
            <a:off x="235075" y="1098276"/>
            <a:ext cx="8674200" cy="3510300"/>
          </a:xfrm>
          <a:prstGeom prst="rect">
            <a:avLst/>
          </a:prstGeom>
        </p:spPr>
        <p:txBody>
          <a:bodyPr spcFirstLastPara="1" wrap="square" lIns="68575" tIns="34275" rIns="68575" bIns="34275" anchor="t" anchorCtr="0">
            <a:normAutofit/>
          </a:bodyPr>
          <a:lstStyle/>
          <a:p>
            <a:pPr marL="4572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Dependency Inversion Principle (DIP):</a:t>
            </a:r>
            <a:endParaRPr>
              <a:solidFill>
                <a:schemeClr val="dk1"/>
              </a:solidFill>
              <a:latin typeface="Arial"/>
              <a:ea typeface="Arial"/>
              <a:cs typeface="Arial"/>
              <a:sym typeface="Arial"/>
            </a:endParaRPr>
          </a:p>
          <a:p>
            <a:pPr marL="914400" lvl="0" indent="-342900" algn="l" rtl="0">
              <a:lnSpc>
                <a:spcPct val="100000"/>
              </a:lnSpc>
              <a:spcBef>
                <a:spcPts val="0"/>
              </a:spcBef>
              <a:spcAft>
                <a:spcPts val="0"/>
              </a:spcAft>
              <a:buSzPts val="1800"/>
              <a:buChar char="+"/>
            </a:pPr>
            <a:r>
              <a:rPr lang="vi">
                <a:solidFill>
                  <a:schemeClr val="dk1"/>
                </a:solidFill>
                <a:latin typeface="Arial"/>
                <a:ea typeface="Arial"/>
                <a:cs typeface="Arial"/>
                <a:sym typeface="Arial"/>
              </a:rPr>
              <a:t>Các class controller.PaymentController, subsystem, entity.payment.PaymentTransaction và InterbankSubsystem đang phụ thuộc trực tiếp vào CreditCard</a:t>
            </a: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endParaRPr>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vi">
                <a:solidFill>
                  <a:schemeClr val="dk1"/>
                </a:solidFill>
                <a:latin typeface="Arial"/>
                <a:ea typeface="Arial"/>
                <a:cs typeface="Arial"/>
                <a:sym typeface="Arial"/>
              </a:rPr>
              <a:t>=&gt; Những vi phạm trên sẽ khiến hệ thống trong tương lai khó khăn hơn trong việc mở rộng và phát triển.</a:t>
            </a:r>
            <a:endParaRPr>
              <a:solidFill>
                <a:schemeClr val="dk1"/>
              </a:solidFill>
              <a:latin typeface="Arial"/>
              <a:ea typeface="Arial"/>
              <a:cs typeface="Arial"/>
              <a:sym typeface="Arial"/>
            </a:endParaRPr>
          </a:p>
        </p:txBody>
      </p:sp>
      <p:sp>
        <p:nvSpPr>
          <p:cNvPr id="206" name="Google Shape;206;p39"/>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3.3. Vi phạm SOLID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2" name="Google Shape;212;p40"/>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3.4.1 Clean name</a:t>
            </a:r>
            <a:endParaRPr sz="18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validatePhoneNumber()</a:t>
            </a:r>
            <a:r>
              <a:rPr lang="vi" sz="1700">
                <a:solidFill>
                  <a:schemeClr val="dk1"/>
                </a:solidFill>
              </a:rPr>
              <a:t> trong lớp </a:t>
            </a:r>
            <a:r>
              <a:rPr lang="vi" sz="1700" i="1">
                <a:solidFill>
                  <a:schemeClr val="dk1"/>
                </a:solidFill>
              </a:rPr>
              <a:t>controller.PlaceOrderController</a:t>
            </a:r>
            <a:r>
              <a:rPr lang="vi" sz="1700">
                <a:solidFill>
                  <a:schemeClr val="dk1"/>
                </a:solidFill>
              </a:rPr>
              <a:t> tại phép if-else có sử dụng số ‘10’ số này chưa thể hiện được ý nghĩa sử dụng, do đó ta sinh thêm một biến hằng số quy định ý nghĩa này, biến có tên lengthPhoneNumber</a:t>
            </a:r>
            <a:endParaRPr sz="1700">
              <a:solidFill>
                <a:schemeClr val="dk1"/>
              </a:solidFill>
            </a:endParaRPr>
          </a:p>
          <a:p>
            <a:pPr marL="457200" lvl="0" indent="-336550" algn="l" rtl="0">
              <a:lnSpc>
                <a:spcPct val="100000"/>
              </a:lnSpc>
              <a:spcBef>
                <a:spcPts val="600"/>
              </a:spcBef>
              <a:spcAft>
                <a:spcPts val="0"/>
              </a:spcAft>
              <a:buClr>
                <a:schemeClr val="dk1"/>
              </a:buClr>
              <a:buSzPts val="1700"/>
              <a:buChar char="+"/>
            </a:pPr>
            <a:r>
              <a:rPr lang="vi" sz="1700">
                <a:solidFill>
                  <a:schemeClr val="dk1"/>
                </a:solidFill>
              </a:rPr>
              <a:t>Phương thức </a:t>
            </a:r>
            <a:r>
              <a:rPr lang="vi" sz="1700" i="1">
                <a:solidFill>
                  <a:schemeClr val="dk1"/>
                </a:solidFill>
              </a:rPr>
              <a:t>get()</a:t>
            </a:r>
            <a:r>
              <a:rPr lang="vi" sz="1700">
                <a:solidFill>
                  <a:schemeClr val="dk1"/>
                </a:solidFill>
              </a:rPr>
              <a:t> trong lớp </a:t>
            </a:r>
            <a:r>
              <a:rPr lang="vi" sz="1700" i="1">
                <a:solidFill>
                  <a:schemeClr val="dk1"/>
                </a:solidFill>
              </a:rPr>
              <a:t>utils.ApplicationProgrammingInterface</a:t>
            </a:r>
            <a:r>
              <a:rPr lang="vi" sz="1700">
                <a:solidFill>
                  <a:schemeClr val="dk1"/>
                </a:solidFill>
              </a:rPr>
              <a:t> có biến ‘in’ biến chưa thể hiện rõ ý nghĩa, do đó đổi tên thành "bufferedReader" cho biết rõ rằng biến đó là một thể hiện của lớp BufferedReader và được sử dụng để đọc dữ liệu từ một luồng đầu vào.</a:t>
            </a:r>
            <a:endParaRPr sz="1700">
              <a:solidFill>
                <a:schemeClr val="dk1"/>
              </a:solidFill>
            </a:endParaRPr>
          </a:p>
          <a:p>
            <a:pPr marL="0" lvl="6" indent="0" algn="l" rtl="0">
              <a:lnSpc>
                <a:spcPct val="150000"/>
              </a:lnSpc>
              <a:spcBef>
                <a:spcPts val="60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218" name="Google Shape;218;p41"/>
          <p:cNvSpPr txBox="1"/>
          <p:nvPr/>
        </p:nvSpPr>
        <p:spPr>
          <a:xfrm>
            <a:off x="235075" y="62355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3.4. Clean code</a:t>
            </a:r>
            <a:endParaRPr sz="1800">
              <a:solidFill>
                <a:schemeClr val="dk1"/>
              </a:solidFill>
            </a:endParaRPr>
          </a:p>
          <a:p>
            <a:pPr marL="0" lvl="6" indent="0" algn="l" rtl="0">
              <a:lnSpc>
                <a:spcPct val="100000"/>
              </a:lnSpc>
              <a:spcBef>
                <a:spcPts val="0"/>
              </a:spcBef>
              <a:spcAft>
                <a:spcPts val="0"/>
              </a:spcAft>
              <a:buNone/>
            </a:pPr>
            <a:r>
              <a:rPr lang="vi" sz="1800">
                <a:solidFill>
                  <a:schemeClr val="dk1"/>
                </a:solidFill>
              </a:rPr>
              <a:t>3.4.2 Clean method/function</a:t>
            </a:r>
            <a:endParaRPr sz="1800">
              <a:solidFill>
                <a:schemeClr val="dk1"/>
              </a:solidFill>
            </a:endParaRPr>
          </a:p>
          <a:p>
            <a:pPr marL="457200" lvl="0" indent="-342900" algn="l" rtl="0">
              <a:lnSpc>
                <a:spcPct val="150000"/>
              </a:lnSpc>
              <a:spcBef>
                <a:spcPts val="600"/>
              </a:spcBef>
              <a:spcAft>
                <a:spcPts val="0"/>
              </a:spcAft>
              <a:buClr>
                <a:schemeClr val="dk1"/>
              </a:buClr>
              <a:buSzPts val="1800"/>
              <a:buChar char="+"/>
            </a:pPr>
            <a:r>
              <a:rPr lang="vi" sz="1600">
                <a:solidFill>
                  <a:schemeClr val="dk1"/>
                </a:solidFill>
              </a:rPr>
              <a:t>Method </a:t>
            </a:r>
            <a:r>
              <a:rPr lang="vi" sz="1600" i="1">
                <a:solidFill>
                  <a:schemeClr val="dk1"/>
                </a:solidFill>
              </a:rPr>
              <a:t>getCurrentQuantity()</a:t>
            </a:r>
            <a:r>
              <a:rPr lang="vi" sz="1600">
                <a:solidFill>
                  <a:schemeClr val="dk1"/>
                </a:solidFill>
              </a:rPr>
              <a:t> không sử dụng tham số id được truyền vào -&gt; Cần đổi Statement thành PreparedStatement và sử dụng tham số id</a:t>
            </a:r>
            <a:endParaRPr sz="1800">
              <a:solidFill>
                <a:schemeClr val="dk1"/>
              </a:solidFill>
            </a:endParaRPr>
          </a:p>
          <a:p>
            <a:pPr marL="0" lvl="6" indent="0" algn="l" rtl="0">
              <a:lnSpc>
                <a:spcPct val="100000"/>
              </a:lnSpc>
              <a:spcBef>
                <a:spcPts val="600"/>
              </a:spcBef>
              <a:spcAft>
                <a:spcPts val="0"/>
              </a:spcAft>
              <a:buNone/>
            </a:pPr>
            <a:r>
              <a:rPr lang="vi" sz="1800">
                <a:solidFill>
                  <a:schemeClr val="dk1"/>
                </a:solidFill>
              </a:rPr>
              <a:t>3.4.3 Clean Class</a:t>
            </a:r>
            <a:endParaRPr sz="1800">
              <a:solidFill>
                <a:schemeClr val="dk1"/>
              </a:solidFill>
            </a:endParaRPr>
          </a:p>
          <a:p>
            <a:pPr marL="457200" lvl="0" indent="-330200" algn="l" rtl="0">
              <a:lnSpc>
                <a:spcPct val="115000"/>
              </a:lnSpc>
              <a:spcBef>
                <a:spcPts val="1200"/>
              </a:spcBef>
              <a:spcAft>
                <a:spcPts val="0"/>
              </a:spcAft>
              <a:buClr>
                <a:schemeClr val="dk1"/>
              </a:buClr>
              <a:buSzPts val="1600"/>
              <a:buChar char="+"/>
            </a:pPr>
            <a:r>
              <a:rPr lang="vi" sz="1600">
                <a:solidFill>
                  <a:schemeClr val="dk1"/>
                </a:solidFill>
              </a:rPr>
              <a:t> Các class entity.media.(CD, Book, DVD) có các thuộc tính chưa có phạm vi truy cập nên cần phải bổ xung</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vi" sz="1600">
                <a:solidFill>
                  <a:schemeClr val="dk1"/>
                </a:solidFill>
              </a:rPr>
              <a:t>Các class được khai báo nhưng không được sử dụng như OrderDAO, OrderItermDAO, InvoiceDAO</a:t>
            </a:r>
            <a:endParaRPr sz="1600">
              <a:solidFill>
                <a:schemeClr val="dk1"/>
              </a:solidFill>
            </a:endParaRPr>
          </a:p>
          <a:p>
            <a:pPr marL="457200" lvl="0" indent="-323850" algn="l" rtl="0">
              <a:lnSpc>
                <a:spcPct val="150000"/>
              </a:lnSpc>
              <a:spcBef>
                <a:spcPts val="0"/>
              </a:spcBef>
              <a:spcAft>
                <a:spcPts val="0"/>
              </a:spcAft>
              <a:buClr>
                <a:schemeClr val="dk1"/>
              </a:buClr>
              <a:buSzPts val="1500"/>
              <a:buChar char="+"/>
            </a:pPr>
            <a:r>
              <a:rPr lang="vi" sz="1500">
                <a:solidFill>
                  <a:schemeClr val="dk1"/>
                </a:solidFill>
              </a:rPr>
              <a:t>Các thuộc tính/phương thức được khai báo nhưng không sử dụng như thuộc tính DATE_FORMATTER của lớp Utils, phương thức saveInvoice() của lớp entity.Invoice</a:t>
            </a:r>
            <a:endParaRPr sz="15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500"/>
              <a:buFont typeface="Lato"/>
              <a:buNone/>
            </a:pPr>
            <a:r>
              <a:rPr lang="vi" sz="2300">
                <a:latin typeface="Times New Roman"/>
                <a:ea typeface="Times New Roman"/>
                <a:cs typeface="Times New Roman"/>
                <a:sym typeface="Times New Roman"/>
              </a:rPr>
              <a:t>Nội dung trình bày</a:t>
            </a:r>
            <a:endParaRPr sz="2300">
              <a:latin typeface="Times New Roman"/>
              <a:ea typeface="Times New Roman"/>
              <a:cs typeface="Times New Roman"/>
              <a:sym typeface="Times New Roman"/>
            </a:endParaRPr>
          </a:p>
        </p:txBody>
      </p:sp>
      <p:sp>
        <p:nvSpPr>
          <p:cNvPr id="111" name="Google Shape;111;p26"/>
          <p:cNvSpPr txBox="1"/>
          <p:nvPr/>
        </p:nvSpPr>
        <p:spPr>
          <a:xfrm>
            <a:off x="531200" y="691050"/>
            <a:ext cx="7191900" cy="388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Phân công công việc</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quan</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Đánh giá thiết kế cũ </a:t>
            </a:r>
            <a:endParaRPr sz="1800">
              <a:solidFill>
                <a:schemeClr val="dk1"/>
              </a:solidFill>
            </a:endParaRPr>
          </a:p>
          <a:p>
            <a:pPr marL="0" lvl="6" indent="0" algn="l" rtl="0">
              <a:lnSpc>
                <a:spcPct val="150000"/>
              </a:lnSpc>
              <a:spcBef>
                <a:spcPts val="0"/>
              </a:spcBef>
              <a:spcAft>
                <a:spcPts val="0"/>
              </a:spcAft>
              <a:buNone/>
            </a:pPr>
            <a:r>
              <a:rPr lang="vi" sz="1800">
                <a:solidFill>
                  <a:schemeClr val="dk1"/>
                </a:solidFill>
              </a:rPr>
              <a:t>	3.1. Vi phạm low coupling</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3.2. Vi phạm high cohesion</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3.3. Vi phạm SOLID</a:t>
            </a:r>
            <a:endParaRPr sz="1800">
              <a:solidFill>
                <a:schemeClr val="dk1"/>
              </a:solidFill>
            </a:endParaRPr>
          </a:p>
          <a:p>
            <a:pPr marL="0" lvl="6" indent="0" algn="l" rtl="0">
              <a:lnSpc>
                <a:spcPct val="150000"/>
              </a:lnSpc>
              <a:spcBef>
                <a:spcPts val="0"/>
              </a:spcBef>
              <a:spcAft>
                <a:spcPts val="0"/>
              </a:spcAft>
              <a:buClr>
                <a:schemeClr val="dk1"/>
              </a:buClr>
              <a:buFont typeface="Arial"/>
              <a:buNone/>
            </a:pPr>
            <a:r>
              <a:rPr lang="vi" sz="1800">
                <a:solidFill>
                  <a:schemeClr val="dk1"/>
                </a:solidFill>
              </a:rPr>
              <a:t>	3.4. Clean code</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Các yêu cầu phát sinh trong tương lai </a:t>
            </a:r>
            <a:endParaRPr sz="1800">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vi" sz="1800">
                <a:solidFill>
                  <a:schemeClr val="dk1"/>
                </a:solidFill>
              </a:rPr>
              <a:t>Tổng kết</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24" name="Google Shape;224;p42"/>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lvl="6">
              <a:lnSpc>
                <a:spcPct val="150000"/>
              </a:lnSpc>
            </a:pPr>
            <a:r>
              <a:rPr lang="vi" sz="1800" dirty="0">
                <a:solidFill>
                  <a:schemeClr val="dk1"/>
                </a:solidFill>
              </a:rPr>
              <a:t>4.1. Đề xuất khi phát sinh thêm một loại </a:t>
            </a:r>
            <a:r>
              <a:rPr lang="vi" sz="1800" dirty="0" err="1">
                <a:solidFill>
                  <a:schemeClr val="dk1"/>
                </a:solidFill>
              </a:rPr>
              <a:t>Media</a:t>
            </a:r>
            <a:r>
              <a:rPr lang="vi" sz="1800" dirty="0">
                <a:solidFill>
                  <a:schemeClr val="dk1"/>
                </a:solidFill>
              </a:rPr>
              <a:t> mới: </a:t>
            </a:r>
            <a:r>
              <a:rPr lang="vi" sz="1800" dirty="0" err="1">
                <a:solidFill>
                  <a:schemeClr val="dk1"/>
                </a:solidFill>
              </a:rPr>
              <a:t>AudioBook</a:t>
            </a:r>
            <a:endParaRPr sz="1800" dirty="0" err="1">
              <a:solidFill>
                <a:schemeClr val="dk1"/>
              </a:solidFill>
            </a:endParaRPr>
          </a:p>
          <a:p>
            <a:pPr lvl="6">
              <a:lnSpc>
                <a:spcPct val="150000"/>
              </a:lnSpc>
            </a:pPr>
            <a:endParaRPr lang="vi" sz="1800" dirty="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lang="vi" sz="1800" dirty="0">
              <a:solidFill>
                <a:schemeClr val="dk1"/>
              </a:solidFill>
            </a:endParaRPr>
          </a:p>
          <a:p>
            <a:pPr marL="0" indent="0" algn="l" rtl="0">
              <a:lnSpc>
                <a:spcPct val="150000"/>
              </a:lnSpc>
              <a:spcBef>
                <a:spcPts val="0"/>
              </a:spcBef>
              <a:spcAft>
                <a:spcPts val="0"/>
              </a:spcAft>
              <a:buSzPts val="1100"/>
              <a:buNone/>
            </a:pPr>
            <a:endParaRPr sz="1800">
              <a:solidFill>
                <a:schemeClr val="dk1"/>
              </a:solidFill>
            </a:endParaRPr>
          </a:p>
          <a:p>
            <a:pPr lvl="6">
              <a:lnSpc>
                <a:spcPct val="150000"/>
              </a:lnSpc>
            </a:pPr>
            <a:endParaRPr lang="en-GB" sz="1800">
              <a:solidFill>
                <a:schemeClr val="dk1"/>
              </a:solidFill>
            </a:endParaRPr>
          </a:p>
        </p:txBody>
      </p:sp>
      <p:pic>
        <p:nvPicPr>
          <p:cNvPr id="2" name="Picture 1" descr="A diagram of a computer&#10;&#10;Description automatically generated">
            <a:extLst>
              <a:ext uri="{FF2B5EF4-FFF2-40B4-BE49-F238E27FC236}">
                <a16:creationId xmlns:a16="http://schemas.microsoft.com/office/drawing/2014/main" id="{0C89D1B2-700D-70F7-0660-0E746AE688C6}"/>
              </a:ext>
            </a:extLst>
          </p:cNvPr>
          <p:cNvPicPr>
            <a:picLocks noChangeAspect="1"/>
          </p:cNvPicPr>
          <p:nvPr/>
        </p:nvPicPr>
        <p:blipFill>
          <a:blip r:embed="rId3"/>
          <a:stretch>
            <a:fillRect/>
          </a:stretch>
        </p:blipFill>
        <p:spPr>
          <a:xfrm>
            <a:off x="5153311" y="1172699"/>
            <a:ext cx="3339548" cy="3086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31" name="Google Shape;231;p43"/>
          <p:cNvSpPr txBox="1"/>
          <p:nvPr/>
        </p:nvSpPr>
        <p:spPr>
          <a:xfrm>
            <a:off x="235075" y="623550"/>
            <a:ext cx="8171100" cy="43956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a:rPr>
              <a:t>4.1. Đề xuất khi phát sinh thêm một loại </a:t>
            </a:r>
            <a:r>
              <a:rPr lang="vi" sz="1800" err="1">
                <a:solidFill>
                  <a:schemeClr val="dk1"/>
                </a:solidFill>
                <a:latin typeface="Times New Roman"/>
              </a:rPr>
              <a:t>Media</a:t>
            </a:r>
            <a:r>
              <a:rPr lang="vi" sz="1800" dirty="0">
                <a:solidFill>
                  <a:schemeClr val="dk1"/>
                </a:solidFill>
                <a:latin typeface="Times New Roman"/>
              </a:rPr>
              <a:t> mới</a:t>
            </a:r>
            <a:endParaRPr lang="en-US" sz="1800" dirty="0">
              <a:solidFill>
                <a:schemeClr val="dk1"/>
              </a:solidFill>
              <a:latin typeface="Times New Roman"/>
            </a:endParaRPr>
          </a:p>
          <a:p>
            <a:r>
              <a:rPr lang="en-US" sz="1800" err="1">
                <a:solidFill>
                  <a:schemeClr val="dk1"/>
                </a:solidFill>
                <a:latin typeface="Times New Roman"/>
              </a:rPr>
              <a:t>Sử</a:t>
            </a:r>
            <a:r>
              <a:rPr lang="en-US" sz="1800" dirty="0">
                <a:solidFill>
                  <a:schemeClr val="dk1"/>
                </a:solidFill>
                <a:latin typeface="Times New Roman"/>
              </a:rPr>
              <a:t> </a:t>
            </a:r>
            <a:r>
              <a:rPr lang="en-US" sz="1800" err="1">
                <a:solidFill>
                  <a:schemeClr val="dk1"/>
                </a:solidFill>
                <a:latin typeface="Times New Roman"/>
              </a:rPr>
              <a:t>dụng</a:t>
            </a:r>
            <a:r>
              <a:rPr lang="en-US" sz="1800">
                <a:solidFill>
                  <a:schemeClr val="dk1"/>
                </a:solidFill>
                <a:latin typeface="Times New Roman"/>
              </a:rPr>
              <a:t> Factory Method. Tạo lớp MediaCreator và các lớp BookCreator, CDCreator, DVDCreator và AudioBookCreator trả về các đối tượng tương ứng với loại media.</a:t>
            </a:r>
            <a:endParaRPr lang="en-US" sz="1800" dirty="0">
              <a:solidFill>
                <a:schemeClr val="dk1"/>
              </a:solidFill>
              <a:latin typeface="Times New Roman"/>
            </a:endParaRPr>
          </a:p>
          <a:p>
            <a:pPr>
              <a:lnSpc>
                <a:spcPct val="150000"/>
              </a:lnSpc>
            </a:pPr>
            <a:br>
              <a:rPr lang="en-US" dirty="0"/>
            </a:br>
            <a:endParaRPr lang="en-US" dirty="0"/>
          </a:p>
          <a:p>
            <a:pPr marL="0" lvl="0" indent="0" algn="l" rtl="0">
              <a:lnSpc>
                <a:spcPct val="150000"/>
              </a:lnSpc>
              <a:spcBef>
                <a:spcPts val="0"/>
              </a:spcBef>
              <a:spcAft>
                <a:spcPts val="0"/>
              </a:spcAft>
              <a:buNone/>
            </a:pP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pic>
        <p:nvPicPr>
          <p:cNvPr id="2" name="Picture 1" descr="A diagram of a computer&#10;&#10;Description automatically generated">
            <a:extLst>
              <a:ext uri="{FF2B5EF4-FFF2-40B4-BE49-F238E27FC236}">
                <a16:creationId xmlns:a16="http://schemas.microsoft.com/office/drawing/2014/main" id="{03FA074A-9CB7-F290-9C30-DDE977463ADF}"/>
              </a:ext>
            </a:extLst>
          </p:cNvPr>
          <p:cNvPicPr>
            <a:picLocks noChangeAspect="1"/>
          </p:cNvPicPr>
          <p:nvPr/>
        </p:nvPicPr>
        <p:blipFill>
          <a:blip r:embed="rId3"/>
          <a:stretch>
            <a:fillRect/>
          </a:stretch>
        </p:blipFill>
        <p:spPr>
          <a:xfrm>
            <a:off x="3100242" y="1712395"/>
            <a:ext cx="4193086" cy="3086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40" name="Google Shape;240;p44"/>
          <p:cNvSpPr txBox="1"/>
          <p:nvPr/>
        </p:nvSpPr>
        <p:spPr>
          <a:xfrm>
            <a:off x="235075" y="497375"/>
            <a:ext cx="5184546" cy="4506931"/>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rPr>
              <a:t>4.2. Đề xuất khi thêm màn hình: Xem chi tiết sản phẩm</a:t>
            </a:r>
            <a:endParaRPr sz="1800" dirty="0">
              <a:solidFill>
                <a:schemeClr val="dk1"/>
              </a:solidFill>
            </a:endParaRPr>
          </a:p>
          <a:p>
            <a:pPr lvl="6"/>
            <a:r>
              <a:rPr lang="vi" sz="1800" dirty="0">
                <a:latin typeface="Times New Roman"/>
              </a:rPr>
              <a:t>Sử dụng một </a:t>
            </a:r>
            <a:r>
              <a:rPr lang="vi" sz="1800" err="1">
                <a:latin typeface="Times New Roman"/>
              </a:rPr>
              <a:t>interface</a:t>
            </a:r>
            <a:r>
              <a:rPr lang="vi" sz="1800" dirty="0">
                <a:latin typeface="Times New Roman"/>
              </a:rPr>
              <a:t> </a:t>
            </a:r>
            <a:r>
              <a:rPr lang="vi" sz="1800" err="1">
                <a:latin typeface="Times New Roman"/>
              </a:rPr>
              <a:t>ClickHandler</a:t>
            </a:r>
            <a:r>
              <a:rPr lang="vi" sz="1800" dirty="0">
                <a:latin typeface="Times New Roman"/>
              </a:rPr>
              <a:t> để </a:t>
            </a:r>
            <a:r>
              <a:rPr lang="vi" sz="1800" err="1">
                <a:latin typeface="Times New Roman"/>
              </a:rPr>
              <a:t>HomeScreenHandler</a:t>
            </a:r>
            <a:r>
              <a:rPr lang="vi" sz="1800" dirty="0">
                <a:latin typeface="Times New Roman"/>
              </a:rPr>
              <a:t> giao tiếp với </a:t>
            </a:r>
            <a:r>
              <a:rPr lang="vi" sz="1800" err="1">
                <a:latin typeface="Times New Roman"/>
              </a:rPr>
              <a:t>MediaHandler</a:t>
            </a:r>
            <a:r>
              <a:rPr lang="vi" sz="1800" dirty="0">
                <a:latin typeface="Times New Roman"/>
              </a:rPr>
              <a:t>. </a:t>
            </a:r>
            <a:r>
              <a:rPr lang="vi" sz="1800" err="1">
                <a:latin typeface="Times New Roman"/>
              </a:rPr>
              <a:t>HomeScreenHandler</a:t>
            </a:r>
            <a:r>
              <a:rPr lang="vi" sz="1800" dirty="0">
                <a:latin typeface="Times New Roman"/>
              </a:rPr>
              <a:t> sẽ </a:t>
            </a:r>
            <a:r>
              <a:rPr lang="vi" sz="1800" err="1">
                <a:latin typeface="Times New Roman"/>
              </a:rPr>
              <a:t>implement</a:t>
            </a:r>
            <a:r>
              <a:rPr lang="vi" sz="1800" dirty="0">
                <a:latin typeface="Times New Roman"/>
              </a:rPr>
              <a:t> </a:t>
            </a:r>
            <a:r>
              <a:rPr lang="vi" sz="1800" err="1">
                <a:latin typeface="Times New Roman"/>
              </a:rPr>
              <a:t>ClickHandler</a:t>
            </a:r>
            <a:r>
              <a:rPr lang="vi" sz="1800" dirty="0">
                <a:latin typeface="Times New Roman"/>
              </a:rPr>
              <a:t>. Mỗi khi có sự kiện ở </a:t>
            </a:r>
            <a:r>
              <a:rPr lang="vi" sz="1800" err="1">
                <a:latin typeface="Times New Roman"/>
              </a:rPr>
              <a:t>MediaHandler</a:t>
            </a:r>
            <a:r>
              <a:rPr lang="vi" sz="1800" dirty="0">
                <a:latin typeface="Times New Roman"/>
              </a:rPr>
              <a:t>, cần gọi phương thức từ </a:t>
            </a:r>
            <a:r>
              <a:rPr lang="vi" sz="1800" err="1">
                <a:latin typeface="Times New Roman"/>
              </a:rPr>
              <a:t>ClickHandler</a:t>
            </a:r>
            <a:r>
              <a:rPr lang="vi" sz="1800" dirty="0">
                <a:latin typeface="Times New Roman"/>
              </a:rPr>
              <a:t> để </a:t>
            </a:r>
            <a:r>
              <a:rPr lang="vi" sz="1800" err="1">
                <a:latin typeface="Times New Roman"/>
              </a:rPr>
              <a:t>HomeScreenHandler</a:t>
            </a:r>
            <a:r>
              <a:rPr lang="vi" sz="1800" dirty="0">
                <a:latin typeface="Times New Roman"/>
              </a:rPr>
              <a:t> xử lý </a:t>
            </a:r>
          </a:p>
          <a:p>
            <a:pPr lvl="6">
              <a:lnSpc>
                <a:spcPct val="150000"/>
              </a:lnSpc>
            </a:pPr>
            <a:br>
              <a:rPr lang="en-US" dirty="0"/>
            </a:br>
            <a:endParaRPr lang="en-US" dirty="0"/>
          </a:p>
        </p:txBody>
      </p:sp>
      <p:pic>
        <p:nvPicPr>
          <p:cNvPr id="2" name="Picture 1" descr="A screenshot of a computer&#10;&#10;Description automatically generated">
            <a:extLst>
              <a:ext uri="{FF2B5EF4-FFF2-40B4-BE49-F238E27FC236}">
                <a16:creationId xmlns:a16="http://schemas.microsoft.com/office/drawing/2014/main" id="{DB61E995-204B-F0C6-56BD-6807EE3929FC}"/>
              </a:ext>
            </a:extLst>
          </p:cNvPr>
          <p:cNvPicPr>
            <a:picLocks noChangeAspect="1"/>
          </p:cNvPicPr>
          <p:nvPr/>
        </p:nvPicPr>
        <p:blipFill>
          <a:blip r:embed="rId3"/>
          <a:stretch>
            <a:fillRect/>
          </a:stretch>
        </p:blipFill>
        <p:spPr>
          <a:xfrm>
            <a:off x="5370121" y="817798"/>
            <a:ext cx="3536284" cy="385883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45"/>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dirty="0">
                <a:latin typeface="Times New Roman"/>
                <a:ea typeface="Times New Roman"/>
                <a:cs typeface="Times New Roman"/>
                <a:sym typeface="Times New Roman"/>
              </a:rPr>
              <a:t>4. Các đề xuất cải tiến</a:t>
            </a:r>
            <a:endParaRPr sz="2300" dirty="0">
              <a:latin typeface="Times New Roman"/>
              <a:ea typeface="Times New Roman"/>
              <a:cs typeface="Times New Roman"/>
              <a:sym typeface="Times New Roman"/>
            </a:endParaRPr>
          </a:p>
        </p:txBody>
      </p:sp>
      <p:sp>
        <p:nvSpPr>
          <p:cNvPr id="248" name="Google Shape;248;p45"/>
          <p:cNvSpPr txBox="1"/>
          <p:nvPr/>
        </p:nvSpPr>
        <p:spPr>
          <a:xfrm>
            <a:off x="235023" y="505944"/>
            <a:ext cx="3110850" cy="4107620"/>
          </a:xfrm>
          <a:prstGeom prst="rect">
            <a:avLst/>
          </a:prstGeom>
          <a:noFill/>
          <a:ln>
            <a:noFill/>
          </a:ln>
        </p:spPr>
        <p:txBody>
          <a:bodyPr spcFirstLastPara="1" wrap="square" lIns="91425" tIns="91425" rIns="91425" bIns="91425" anchor="t" anchorCtr="0">
            <a:noAutofit/>
          </a:bodyPr>
          <a:lstStyle/>
          <a:p>
            <a:pPr lvl="6">
              <a:lnSpc>
                <a:spcPct val="150000"/>
              </a:lnSpc>
            </a:pPr>
            <a:r>
              <a:rPr lang="en-US" sz="1800" dirty="0">
                <a:latin typeface="Times New Roman" panose="02020603050405020304" pitchFamily="18" charset="0"/>
              </a:rPr>
              <a:t>4.3 </a:t>
            </a:r>
            <a:r>
              <a:rPr lang="en-US" sz="1800" dirty="0" err="1">
                <a:effectLst/>
                <a:latin typeface="Times New Roman" panose="02020603050405020304" pitchFamily="18" charset="0"/>
              </a:rPr>
              <a:t>Đề</a:t>
            </a:r>
            <a:r>
              <a:rPr lang="en-US" sz="1800" dirty="0">
                <a:effectLst/>
                <a:latin typeface="Times New Roman" panose="02020603050405020304" pitchFamily="18" charset="0"/>
              </a:rPr>
              <a:t> </a:t>
            </a:r>
            <a:r>
              <a:rPr lang="en-US" sz="1800" dirty="0" err="1">
                <a:effectLst/>
                <a:latin typeface="Times New Roman" panose="02020603050405020304" pitchFamily="18" charset="0"/>
              </a:rPr>
              <a:t>xuất</a:t>
            </a:r>
            <a:r>
              <a:rPr lang="en-US" sz="1800" dirty="0">
                <a:effectLst/>
                <a:latin typeface="Times New Roman" panose="02020603050405020304" pitchFamily="18" charset="0"/>
              </a:rPr>
              <a:t> </a:t>
            </a:r>
            <a:r>
              <a:rPr lang="en-US" sz="1800" dirty="0" err="1">
                <a:effectLst/>
                <a:latin typeface="Times New Roman" panose="02020603050405020304" pitchFamily="18" charset="0"/>
              </a:rPr>
              <a:t>khi</a:t>
            </a:r>
            <a:r>
              <a:rPr lang="en-US" sz="1800" dirty="0">
                <a:effectLst/>
                <a:latin typeface="Times New Roman" panose="02020603050405020304" pitchFamily="18" charset="0"/>
              </a:rPr>
              <a:t> </a:t>
            </a:r>
            <a:r>
              <a:rPr lang="en-US" sz="1800" dirty="0" err="1">
                <a:effectLst/>
                <a:latin typeface="Times New Roman" panose="02020603050405020304" pitchFamily="18" charset="0"/>
              </a:rPr>
              <a:t>thay</a:t>
            </a:r>
            <a:r>
              <a:rPr lang="en-US" sz="1800" dirty="0">
                <a:effectLst/>
                <a:latin typeface="Times New Roman" panose="02020603050405020304" pitchFamily="18" charset="0"/>
              </a:rPr>
              <a:t> </a:t>
            </a:r>
            <a:r>
              <a:rPr lang="en-US" sz="1800" dirty="0" err="1">
                <a:effectLst/>
                <a:latin typeface="Times New Roman" panose="02020603050405020304" pitchFamily="18" charset="0"/>
              </a:rPr>
              <a:t>đổi</a:t>
            </a:r>
            <a:r>
              <a:rPr lang="en-US" sz="1800" dirty="0">
                <a:effectLst/>
                <a:latin typeface="Times New Roman" panose="02020603050405020304" pitchFamily="18" charset="0"/>
              </a:rPr>
              <a:t> </a:t>
            </a:r>
            <a:r>
              <a:rPr lang="en-US" sz="1800" dirty="0" err="1">
                <a:effectLst/>
                <a:latin typeface="Times New Roman" panose="02020603050405020304" pitchFamily="18" charset="0"/>
              </a:rPr>
              <a:t>yêu</a:t>
            </a:r>
            <a:r>
              <a:rPr lang="en-US" sz="1800" dirty="0">
                <a:effectLst/>
                <a:latin typeface="Times New Roman" panose="02020603050405020304" pitchFamily="18" charset="0"/>
              </a:rPr>
              <a:t> </a:t>
            </a:r>
            <a:r>
              <a:rPr lang="en-US" sz="1800" dirty="0" err="1">
                <a:effectLst/>
                <a:latin typeface="Times New Roman" panose="02020603050405020304" pitchFamily="18" charset="0"/>
              </a:rPr>
              <a:t>cầu</a:t>
            </a:r>
            <a:r>
              <a:rPr lang="en-US" sz="1800" dirty="0">
                <a:effectLst/>
                <a:latin typeface="Times New Roman" panose="02020603050405020304" pitchFamily="18" charset="0"/>
              </a:rPr>
              <a:t> </a:t>
            </a:r>
            <a:r>
              <a:rPr lang="en-US" sz="1800" dirty="0" err="1">
                <a:effectLst/>
                <a:latin typeface="Times New Roman" panose="02020603050405020304" pitchFamily="18" charset="0"/>
              </a:rPr>
              <a:t>khi</a:t>
            </a:r>
            <a:r>
              <a:rPr lang="en-US" sz="1800" dirty="0">
                <a:effectLst/>
                <a:latin typeface="Times New Roman" panose="02020603050405020304" pitchFamily="18" charset="0"/>
              </a:rPr>
              <a:t> load </a:t>
            </a:r>
            <a:r>
              <a:rPr lang="en-US" sz="1800" dirty="0" err="1">
                <a:effectLst/>
                <a:latin typeface="Times New Roman" panose="02020603050405020304" pitchFamily="18" charset="0"/>
              </a:rPr>
              <a:t>giao</a:t>
            </a:r>
            <a:r>
              <a:rPr lang="en-US" sz="1800" dirty="0">
                <a:effectLst/>
                <a:latin typeface="Times New Roman" panose="02020603050405020304" pitchFamily="18" charset="0"/>
              </a:rPr>
              <a:t> </a:t>
            </a:r>
            <a:r>
              <a:rPr lang="en-US" sz="1800" dirty="0" err="1">
                <a:effectLst/>
                <a:latin typeface="Times New Roman" panose="02020603050405020304" pitchFamily="18" charset="0"/>
              </a:rPr>
              <a:t>diện</a:t>
            </a:r>
            <a:endParaRPr lang="en-US" sz="1800" dirty="0">
              <a:effectLst/>
              <a:latin typeface="Times New Roman" panose="02020603050405020304" pitchFamily="18" charset="0"/>
              <a:ea typeface="Times New Roman" panose="02020603050405020304" pitchFamily="18" charset="0"/>
            </a:endParaRPr>
          </a:p>
          <a:p>
            <a:pPr marL="0" lvl="6" indent="0" algn="l" rtl="0">
              <a:lnSpc>
                <a:spcPct val="150000"/>
              </a:lnSpc>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Strategy Pattern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a:t>
            </a:r>
            <a:endParaRPr sz="1800" dirty="0">
              <a:solidFill>
                <a:schemeClr val="dk1"/>
              </a:solidFill>
            </a:endParaRPr>
          </a:p>
        </p:txBody>
      </p:sp>
      <p:pic>
        <p:nvPicPr>
          <p:cNvPr id="2" name="Hình ảnh 1">
            <a:extLst>
              <a:ext uri="{FF2B5EF4-FFF2-40B4-BE49-F238E27FC236}">
                <a16:creationId xmlns:a16="http://schemas.microsoft.com/office/drawing/2014/main" id="{EB76506F-3697-5A62-64E1-1269C695A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958" y="689010"/>
            <a:ext cx="5618019" cy="394854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235077" y="58961"/>
            <a:ext cx="7880199"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panose="02020603050405020304" pitchFamily="18" charset="0"/>
                <a:ea typeface="Times New Roman"/>
                <a:cs typeface="Times New Roman" panose="02020603050405020304" pitchFamily="18" charset="0"/>
                <a:sym typeface="Times New Roman"/>
              </a:rPr>
              <a:t>4. Các đề xuất cải tiến</a:t>
            </a:r>
            <a:endParaRPr sz="2300">
              <a:latin typeface="Times New Roman" panose="02020603050405020304" pitchFamily="18" charset="0"/>
              <a:ea typeface="Times New Roman"/>
              <a:cs typeface="Times New Roman" panose="02020603050405020304" pitchFamily="18" charset="0"/>
              <a:sym typeface="Times New Roman"/>
            </a:endParaRPr>
          </a:p>
        </p:txBody>
      </p:sp>
      <p:sp>
        <p:nvSpPr>
          <p:cNvPr id="254" name="Google Shape;254;p46"/>
          <p:cNvSpPr txBox="1"/>
          <p:nvPr/>
        </p:nvSpPr>
        <p:spPr>
          <a:xfrm>
            <a:off x="235074" y="623549"/>
            <a:ext cx="8908925" cy="3789123"/>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4.4. Cải tiến vấn đề thay đổi phương thức tính khoảng cách sử dụng thư viện mới và thay đổi công thức tính phí vận chuyển</a:t>
            </a:r>
            <a:endParaRPr lang="en-US"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Adapter Pattern</a:t>
            </a:r>
          </a:p>
          <a:p>
            <a:pPr marL="0" lvl="6" indent="0" algn="l" rtl="0">
              <a:lnSpc>
                <a:spcPct val="150000"/>
              </a:lnSpc>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Đối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với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yêu</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cầu</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thay</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đổi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Strategy Pattern</a:t>
            </a:r>
            <a:endParaRPr sz="18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60" name="Google Shape;260;p47"/>
          <p:cNvSpPr txBox="1"/>
          <p:nvPr/>
        </p:nvSpPr>
        <p:spPr>
          <a:xfrm>
            <a:off x="235076" y="602768"/>
            <a:ext cx="8798087" cy="858887"/>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4.4. Cải tiến vấn đề thay đổi phương thức tính khoảng cách sử dụng thư viện mới và thay đổi công thức tính phí vận chuyển</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pic>
        <p:nvPicPr>
          <p:cNvPr id="2" name="Hình ảnh 1" descr="Ảnh có chứa văn bản, ảnh chụp màn hình, Phông chữ, hàng&#10;&#10;Mô tả được tạo tự động">
            <a:extLst>
              <a:ext uri="{FF2B5EF4-FFF2-40B4-BE49-F238E27FC236}">
                <a16:creationId xmlns:a16="http://schemas.microsoft.com/office/drawing/2014/main" id="{9F9F928C-4036-03E4-B6E4-68182950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71" y="1461655"/>
            <a:ext cx="6289675" cy="32473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75" name="Google Shape;275;p49"/>
          <p:cNvSpPr txBox="1"/>
          <p:nvPr/>
        </p:nvSpPr>
        <p:spPr>
          <a:xfrm>
            <a:off x="235074" y="623550"/>
            <a:ext cx="8811943"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4.5. Thêm phương thức thanh toán mới: Thẻ nội địa (Domestic Card)</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
        <p:nvSpPr>
          <p:cNvPr id="2" name="Google Shape;275;p49">
            <a:extLst>
              <a:ext uri="{FF2B5EF4-FFF2-40B4-BE49-F238E27FC236}">
                <a16:creationId xmlns:a16="http://schemas.microsoft.com/office/drawing/2014/main" id="{FA01E7B3-F51F-5534-AFF7-E154C001F471}"/>
              </a:ext>
            </a:extLst>
          </p:cNvPr>
          <p:cNvSpPr txBox="1"/>
          <p:nvPr/>
        </p:nvSpPr>
        <p:spPr>
          <a:xfrm>
            <a:off x="235073" y="1006494"/>
            <a:ext cx="8728818" cy="765889"/>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Tạo</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lớp</a:t>
            </a:r>
            <a:r>
              <a:rPr lang="en-US" sz="1800" dirty="0">
                <a:solidFill>
                  <a:schemeClr val="dk1"/>
                </a:solidFill>
                <a:latin typeface="Times New Roman" panose="02020603050405020304" pitchFamily="18" charset="0"/>
                <a:cs typeface="Times New Roman" panose="02020603050405020304" pitchFamily="18" charset="0"/>
              </a:rPr>
              <a:t> cha </a:t>
            </a:r>
            <a:r>
              <a:rPr lang="en-US" sz="1800" dirty="0" err="1">
                <a:solidFill>
                  <a:schemeClr val="dk1"/>
                </a:solidFill>
                <a:latin typeface="Times New Roman" panose="02020603050405020304" pitchFamily="18" charset="0"/>
                <a:cs typeface="Times New Roman" panose="02020603050405020304" pitchFamily="18" charset="0"/>
              </a:rPr>
              <a:t>chung</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cho</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các</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loại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thẻ</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là</a:t>
            </a:r>
            <a:r>
              <a:rPr lang="en-US" sz="1800" dirty="0">
                <a:solidFill>
                  <a:schemeClr val="dk1"/>
                </a:solidFill>
                <a:latin typeface="Times New Roman" panose="02020603050405020304" pitchFamily="18" charset="0"/>
                <a:cs typeface="Times New Roman" panose="02020603050405020304" pitchFamily="18" charset="0"/>
              </a:rPr>
              <a:t> Card,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CreditCard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Card</a:t>
            </a:r>
            <a:endParaRPr sz="1800" dirty="0">
              <a:solidFill>
                <a:schemeClr val="dk1"/>
              </a:solidFill>
              <a:latin typeface="Times New Roman" panose="02020603050405020304" pitchFamily="18" charset="0"/>
              <a:cs typeface="Times New Roman" panose="02020603050405020304" pitchFamily="18" charset="0"/>
            </a:endParaRPr>
          </a:p>
        </p:txBody>
      </p:sp>
      <p:sp>
        <p:nvSpPr>
          <p:cNvPr id="3" name="Google Shape;275;p49">
            <a:extLst>
              <a:ext uri="{FF2B5EF4-FFF2-40B4-BE49-F238E27FC236}">
                <a16:creationId xmlns:a16="http://schemas.microsoft.com/office/drawing/2014/main" id="{426928F5-0B8B-2069-9BD2-BCEAD87AEE65}"/>
              </a:ext>
            </a:extLst>
          </p:cNvPr>
          <p:cNvSpPr txBox="1"/>
          <p:nvPr/>
        </p:nvSpPr>
        <p:spPr>
          <a:xfrm>
            <a:off x="235073" y="1885177"/>
            <a:ext cx="3214709" cy="914331"/>
          </a:xfrm>
          <a:prstGeom prst="rect">
            <a:avLst/>
          </a:prstGeom>
          <a:noFill/>
          <a:ln>
            <a:noFill/>
          </a:ln>
        </p:spPr>
        <p:txBody>
          <a:bodyPr spcFirstLastPara="1" wrap="square" lIns="91425" tIns="91425" rIns="91425" bIns="91425" anchor="t" anchorCtr="0">
            <a:noAutofit/>
          </a:bodyPr>
          <a:lstStyle/>
          <a:p>
            <a:pPr lvl="6">
              <a:lnSpc>
                <a:spcPct val="150000"/>
              </a:lnSpc>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P</a:t>
            </a:r>
            <a:r>
              <a:rPr lang="en-US" sz="1800" dirty="0" err="1">
                <a:effectLst/>
                <a:latin typeface="Times New Roman" panose="02020603050405020304" pitchFamily="18" charset="0"/>
                <a:ea typeface="Times New Roman" panose="02020603050405020304" pitchFamily="18" charset="0"/>
              </a:rPr>
              <a: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extractPaymentTransaction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InterbankPayloadConverter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CreditCard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a:t>
            </a: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77E1DF6B-FF93-5FC9-F3CD-BA73EA21FB5C}"/>
              </a:ext>
            </a:extLst>
          </p:cNvPr>
          <p:cNvPicPr>
            <a:picLocks noChangeAspect="1"/>
          </p:cNvPicPr>
          <p:nvPr/>
        </p:nvPicPr>
        <p:blipFill>
          <a:blip r:embed="rId3"/>
          <a:stretch>
            <a:fillRect/>
          </a:stretch>
        </p:blipFill>
        <p:spPr>
          <a:xfrm>
            <a:off x="4127529" y="1885177"/>
            <a:ext cx="4836362" cy="287385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4. Các đề xuất cải tiến</a:t>
            </a:r>
            <a:endParaRPr sz="2300">
              <a:latin typeface="Times New Roman"/>
              <a:ea typeface="Times New Roman"/>
              <a:cs typeface="Times New Roman"/>
              <a:sym typeface="Times New Roman"/>
            </a:endParaRPr>
          </a:p>
        </p:txBody>
      </p:sp>
      <p:sp>
        <p:nvSpPr>
          <p:cNvPr id="283" name="Google Shape;283;p50"/>
          <p:cNvSpPr txBox="1"/>
          <p:nvPr/>
        </p:nvSpPr>
        <p:spPr>
          <a:xfrm>
            <a:off x="235075" y="623550"/>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a:solidFill>
                  <a:schemeClr val="dk1"/>
                </a:solidFill>
              </a:rPr>
              <a:t>4.5. Thêm phương thức thanh toán mới: Thẻ nội địa (Domestic Card)</a:t>
            </a:r>
            <a:endParaRPr sz="1800">
              <a:solidFill>
                <a:schemeClr val="dk1"/>
              </a:solidFill>
            </a:endParaRPr>
          </a:p>
          <a:p>
            <a:pPr marL="0" lvl="6" indent="0" algn="l" rtl="0">
              <a:lnSpc>
                <a:spcPct val="150000"/>
              </a:lnSpc>
              <a:spcBef>
                <a:spcPts val="0"/>
              </a:spcBef>
              <a:spcAft>
                <a:spcPts val="0"/>
              </a:spcAft>
              <a:buNone/>
            </a:pPr>
            <a:endParaRPr sz="1800">
              <a:solidFill>
                <a:schemeClr val="dk1"/>
              </a:solidFill>
            </a:endParaRPr>
          </a:p>
        </p:txBody>
      </p:sp>
      <p:sp>
        <p:nvSpPr>
          <p:cNvPr id="3" name="Hộp Văn bản 2">
            <a:extLst>
              <a:ext uri="{FF2B5EF4-FFF2-40B4-BE49-F238E27FC236}">
                <a16:creationId xmlns:a16="http://schemas.microsoft.com/office/drawing/2014/main" id="{DE97CD73-7980-6A6A-5DE2-251EDBF004F0}"/>
              </a:ext>
            </a:extLst>
          </p:cNvPr>
          <p:cNvSpPr txBox="1"/>
          <p:nvPr/>
        </p:nvSpPr>
        <p:spPr>
          <a:xfrm>
            <a:off x="248930" y="1163850"/>
            <a:ext cx="3034597" cy="1754326"/>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Factory Pattern,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reflection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Java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if else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OCP</a:t>
            </a:r>
            <a:endParaRPr lang="en-US" sz="1800" dirty="0"/>
          </a:p>
        </p:txBody>
      </p:sp>
      <p:pic>
        <p:nvPicPr>
          <p:cNvPr id="4" name="Hình ảnh 3">
            <a:extLst>
              <a:ext uri="{FF2B5EF4-FFF2-40B4-BE49-F238E27FC236}">
                <a16:creationId xmlns:a16="http://schemas.microsoft.com/office/drawing/2014/main" id="{721F9D5F-272F-5681-A7B9-6F218E7D1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527" y="1032684"/>
            <a:ext cx="5465618" cy="37709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panose="02020603050405020304" pitchFamily="18" charset="0"/>
                <a:ea typeface="Times New Roman"/>
                <a:cs typeface="Times New Roman" panose="02020603050405020304" pitchFamily="18" charset="0"/>
                <a:sym typeface="Times New Roman"/>
              </a:rPr>
              <a:t>4. Các đề xuất cải tiến</a:t>
            </a:r>
            <a:endParaRPr sz="2300">
              <a:latin typeface="Times New Roman" panose="02020603050405020304" pitchFamily="18" charset="0"/>
              <a:ea typeface="Times New Roman"/>
              <a:cs typeface="Times New Roman" panose="02020603050405020304" pitchFamily="18" charset="0"/>
              <a:sym typeface="Times New Roman"/>
            </a:endParaRPr>
          </a:p>
        </p:txBody>
      </p:sp>
      <p:sp>
        <p:nvSpPr>
          <p:cNvPr id="291" name="Google Shape;291;p51"/>
          <p:cNvSpPr txBox="1"/>
          <p:nvPr/>
        </p:nvSpPr>
        <p:spPr>
          <a:xfrm>
            <a:off x="235077" y="602769"/>
            <a:ext cx="817110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panose="02020603050405020304" pitchFamily="18" charset="0"/>
                <a:cs typeface="Times New Roman" panose="02020603050405020304" pitchFamily="18" charset="0"/>
              </a:rPr>
              <a:t>4.</a:t>
            </a:r>
            <a:r>
              <a:rPr lang="en-US" sz="1800" dirty="0">
                <a:solidFill>
                  <a:schemeClr val="dk1"/>
                </a:solidFill>
                <a:latin typeface="Times New Roman" panose="02020603050405020304" pitchFamily="18" charset="0"/>
                <a:cs typeface="Times New Roman" panose="02020603050405020304" pitchFamily="18" charset="0"/>
              </a:rPr>
              <a:t>6.</a:t>
            </a:r>
            <a:r>
              <a:rPr lang="vi"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Cập</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nhật</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lại</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chức</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năng</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hủy</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đơn</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hàng</a:t>
            </a:r>
            <a:endParaRPr sz="1800" dirty="0">
              <a:solidFill>
                <a:schemeClr val="dk1"/>
              </a:solidFill>
              <a:latin typeface="Times New Roman" panose="02020603050405020304" pitchFamily="18" charset="0"/>
              <a:cs typeface="Times New Roman" panose="02020603050405020304" pitchFamily="18" charset="0"/>
            </a:endParaRPr>
          </a:p>
          <a:p>
            <a:pPr marL="0" lvl="6" indent="0" algn="l" rtl="0">
              <a:lnSpc>
                <a:spcPct val="150000"/>
              </a:lnSpc>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
        <p:nvSpPr>
          <p:cNvPr id="2" name="Google Shape;291;p51">
            <a:extLst>
              <a:ext uri="{FF2B5EF4-FFF2-40B4-BE49-F238E27FC236}">
                <a16:creationId xmlns:a16="http://schemas.microsoft.com/office/drawing/2014/main" id="{C8C4A3EE-EA46-6A8F-2741-FCB2894747F0}"/>
              </a:ext>
            </a:extLst>
          </p:cNvPr>
          <p:cNvSpPr txBox="1"/>
          <p:nvPr/>
        </p:nvSpPr>
        <p:spPr>
          <a:xfrm>
            <a:off x="235077" y="1025333"/>
            <a:ext cx="2286450" cy="540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en-US" sz="1800" dirty="0" err="1">
                <a:solidFill>
                  <a:schemeClr val="dk1"/>
                </a:solidFill>
                <a:latin typeface="Times New Roman" panose="02020603050405020304" pitchFamily="18" charset="0"/>
                <a:cs typeface="Times New Roman" panose="02020603050405020304" pitchFamily="18" charset="0"/>
              </a:rPr>
              <a:t>Nhóm</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đề</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xuất</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sử</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dụng</a:t>
            </a:r>
            <a:r>
              <a:rPr lang="en-US" sz="1800" dirty="0">
                <a:solidFill>
                  <a:schemeClr val="dk1"/>
                </a:solidFill>
                <a:latin typeface="Times New Roman" panose="02020603050405020304" pitchFamily="18" charset="0"/>
                <a:cs typeface="Times New Roman" panose="02020603050405020304" pitchFamily="18" charset="0"/>
              </a:rPr>
              <a:t> State Pattern</a:t>
            </a:r>
            <a:endParaRPr sz="1800" dirty="0">
              <a:solidFill>
                <a:schemeClr val="dk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E4FDEB91-9119-AAF3-473F-4015E4CA3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093" y="1039067"/>
            <a:ext cx="5204326" cy="37241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5. Tổng kết</a:t>
            </a:r>
            <a:endParaRPr sz="2300">
              <a:latin typeface="Times New Roman"/>
              <a:ea typeface="Times New Roman"/>
              <a:cs typeface="Times New Roman"/>
              <a:sym typeface="Times New Roman"/>
            </a:endParaRPr>
          </a:p>
        </p:txBody>
      </p:sp>
      <p:sp>
        <p:nvSpPr>
          <p:cNvPr id="299" name="Google Shape;299;p52"/>
          <p:cNvSpPr txBox="1"/>
          <p:nvPr/>
        </p:nvSpPr>
        <p:spPr>
          <a:xfrm>
            <a:off x="235075" y="623550"/>
            <a:ext cx="8171100" cy="41643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None/>
            </a:pPr>
            <a:r>
              <a:rPr lang="vi" sz="1800" dirty="0">
                <a:solidFill>
                  <a:schemeClr val="dk1"/>
                </a:solidFill>
                <a:latin typeface="Times New Roman"/>
                <a:ea typeface="Times New Roman"/>
                <a:cs typeface="Times New Roman"/>
                <a:sym typeface="Times New Roman"/>
              </a:rPr>
              <a:t>5.1. Kết quả tổng quan</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Mã nguồn dự án cửa hàng online AIMS đã có thiết kế tốt hơn</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Mã nguồn đã đáp ứng được nguyên lý SOLID</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Đã khắc phục vấn đề clean code như clean name, clean method, clean class</a:t>
            </a:r>
            <a:endParaRPr sz="18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Do đã tuân theo nguyên lý SOLID nên những vi phạm coupling cohesion trước đó cũng không còn nữa.</a:t>
            </a:r>
            <a:endParaRPr sz="1800" dirty="0">
              <a:solidFill>
                <a:schemeClr val="dk1"/>
              </a:solidFill>
              <a:latin typeface="Times New Roman"/>
              <a:ea typeface="Times New Roman"/>
              <a:cs typeface="Times New Roman"/>
              <a:sym typeface="Times New Roman"/>
            </a:endParaRPr>
          </a:p>
          <a:p>
            <a:pPr marL="0" lvl="6" indent="0" algn="l" rtl="0">
              <a:lnSpc>
                <a:spcPct val="150000"/>
              </a:lnSpc>
              <a:spcBef>
                <a:spcPts val="0"/>
              </a:spcBef>
              <a:spcAft>
                <a:spcPts val="0"/>
              </a:spcAft>
              <a:buNone/>
            </a:pPr>
            <a:r>
              <a:rPr lang="vi" sz="2000" dirty="0">
                <a:solidFill>
                  <a:schemeClr val="dk1"/>
                </a:solidFill>
                <a:latin typeface="Times New Roman"/>
                <a:ea typeface="Times New Roman"/>
                <a:cs typeface="Times New Roman"/>
                <a:sym typeface="Times New Roman"/>
              </a:rPr>
              <a:t>5.2. Các vấn đề còn tồn đọng</a:t>
            </a:r>
            <a:endParaRPr sz="20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US" sz="1800" dirty="0" err="1">
                <a:latin typeface="Times New Roman" panose="02020603050405020304" pitchFamily="18" charset="0"/>
                <a:ea typeface="Times New Roman" panose="02020603050405020304" pitchFamily="18" charset="0"/>
              </a:rPr>
              <a:t>V</a:t>
            </a:r>
            <a:r>
              <a:rPr lang="en-US" sz="1800" dirty="0" err="1">
                <a:effectLst/>
                <a:latin typeface="Times New Roman" panose="02020603050405020304" pitchFamily="18" charset="0"/>
                <a:ea typeface="Times New Roman" panose="02020603050405020304" pitchFamily="18" charset="0"/>
              </a:rPr>
              <a:t>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hig</a:t>
            </a:r>
            <a:r>
              <a:rPr lang="en-US" sz="1800" dirty="0">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coupling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a:latin typeface="Times New Roman" panose="02020603050405020304" pitchFamily="18" charset="0"/>
                <a:ea typeface="Times New Roman" panose="02020603050405020304" pitchFamily="18" charset="0"/>
              </a:rPr>
              <a:t>low </a:t>
            </a:r>
            <a:r>
              <a:rPr lang="en-US" sz="1800">
                <a:effectLst/>
                <a:latin typeface="Times New Roman" panose="02020603050405020304" pitchFamily="18" charset="0"/>
                <a:ea typeface="Times New Roman" panose="02020603050405020304" pitchFamily="18" charset="0"/>
              </a:rPr>
              <a:t>cohesion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457200" lvl="0" indent="-374650" algn="l" rtl="0">
              <a:lnSpc>
                <a:spcPct val="90000"/>
              </a:lnSpc>
              <a:spcBef>
                <a:spcPts val="0"/>
              </a:spcBef>
              <a:spcAft>
                <a:spcPts val="0"/>
              </a:spcAft>
              <a:buSzPts val="2300"/>
              <a:buFont typeface="Times New Roman"/>
              <a:buAutoNum type="arabicPeriod"/>
            </a:pPr>
            <a:r>
              <a:rPr lang="vi" sz="2300">
                <a:latin typeface="Times New Roman"/>
                <a:ea typeface="Times New Roman"/>
                <a:cs typeface="Times New Roman"/>
                <a:sym typeface="Times New Roman"/>
              </a:rPr>
              <a:t>Phân công công việc</a:t>
            </a:r>
            <a:endParaRPr sz="2300">
              <a:latin typeface="Times New Roman"/>
              <a:ea typeface="Times New Roman"/>
              <a:cs typeface="Times New Roman"/>
              <a:sym typeface="Times New Roman"/>
            </a:endParaRPr>
          </a:p>
        </p:txBody>
      </p:sp>
      <p:graphicFrame>
        <p:nvGraphicFramePr>
          <p:cNvPr id="117" name="Google Shape;117;p27"/>
          <p:cNvGraphicFramePr/>
          <p:nvPr>
            <p:extLst>
              <p:ext uri="{D42A27DB-BD31-4B8C-83A1-F6EECF244321}">
                <p14:modId xmlns:p14="http://schemas.microsoft.com/office/powerpoint/2010/main" val="2516475557"/>
              </p:ext>
            </p:extLst>
          </p:nvPr>
        </p:nvGraphicFramePr>
        <p:xfrm>
          <a:off x="1051300" y="1203956"/>
          <a:ext cx="7589550" cy="1725155"/>
        </p:xfrm>
        <a:graphic>
          <a:graphicData uri="http://schemas.openxmlformats.org/drawingml/2006/table">
            <a:tbl>
              <a:tblPr firstRow="1" bandRow="1">
                <a:noFill/>
                <a:tableStyleId>{C1BB0EF5-3618-4F50-AB98-6D5161CA4211}</a:tableStyleId>
              </a:tblPr>
              <a:tblGrid>
                <a:gridCol w="1883700">
                  <a:extLst>
                    <a:ext uri="{9D8B030D-6E8A-4147-A177-3AD203B41FA5}">
                      <a16:colId xmlns:a16="http://schemas.microsoft.com/office/drawing/2014/main" val="20000"/>
                    </a:ext>
                  </a:extLst>
                </a:gridCol>
                <a:gridCol w="5705850">
                  <a:extLst>
                    <a:ext uri="{9D8B030D-6E8A-4147-A177-3AD203B41FA5}">
                      <a16:colId xmlns:a16="http://schemas.microsoft.com/office/drawing/2014/main" val="20001"/>
                    </a:ext>
                  </a:extLst>
                </a:gridCol>
              </a:tblGrid>
              <a:tr h="327675">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dirty="0">
                          <a:latin typeface="Times New Roman"/>
                          <a:ea typeface="Times New Roman"/>
                          <a:cs typeface="Times New Roman"/>
                          <a:sym typeface="Times New Roman"/>
                        </a:rPr>
                        <a:t>Thành viên</a:t>
                      </a:r>
                      <a:endParaRPr sz="1700" b="1" u="none" strike="noStrike" cap="none" dirty="0">
                        <a:latin typeface="Times New Roman"/>
                        <a:ea typeface="Times New Roman"/>
                        <a:cs typeface="Times New Roman"/>
                        <a:sym typeface="Times New Roman"/>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700"/>
                        <a:buFont typeface="Arial"/>
                        <a:buNone/>
                      </a:pPr>
                      <a:r>
                        <a:rPr lang="vi" sz="1700" b="1" u="none" strike="noStrike" cap="none" dirty="0">
                          <a:latin typeface="Times New Roman"/>
                          <a:ea typeface="Times New Roman"/>
                          <a:cs typeface="Times New Roman"/>
                          <a:sym typeface="Times New Roman"/>
                        </a:rPr>
                        <a:t>Công việc</a:t>
                      </a:r>
                      <a:endParaRPr sz="1700" b="1" u="none" strike="noStrike" cap="none" dirty="0">
                        <a:latin typeface="Times New Roman"/>
                        <a:ea typeface="Times New Roman"/>
                        <a:cs typeface="Times New Roman"/>
                        <a:sym typeface="Times New Roman"/>
                      </a:endParaRPr>
                    </a:p>
                  </a:txBody>
                  <a:tcPr marL="68600" marR="68600" marT="34300" marB="3430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53575">
                <a:tc>
                  <a:txBody>
                    <a:bodyPr/>
                    <a:lstStyle/>
                    <a:p>
                      <a:pPr marL="0" marR="0" lvl="0" indent="0" algn="l" rtl="0">
                        <a:lnSpc>
                          <a:spcPct val="100000"/>
                        </a:lnSpc>
                        <a:spcBef>
                          <a:spcPts val="0"/>
                        </a:spcBef>
                        <a:spcAft>
                          <a:spcPts val="0"/>
                        </a:spcAft>
                        <a:buClr>
                          <a:srgbClr val="000000"/>
                        </a:buClr>
                        <a:buSzPts val="1500"/>
                        <a:buFont typeface="Arial"/>
                        <a:buNone/>
                      </a:pPr>
                      <a:r>
                        <a:rPr lang="en-US" sz="1800" u="none" strike="noStrike" cap="none" dirty="0">
                          <a:latin typeface="Times New Roman"/>
                          <a:ea typeface="Times New Roman"/>
                          <a:cs typeface="Times New Roman"/>
                          <a:sym typeface="Times New Roman"/>
                        </a:rPr>
                        <a:t>Nguyễn Văn Mạnh</a:t>
                      </a:r>
                      <a:endParaRPr sz="1800" u="none" strike="noStrike" cap="none" dirty="0">
                        <a:latin typeface="Times New Roman"/>
                        <a:ea typeface="Times New Roman"/>
                        <a:cs typeface="Times New Roman"/>
                        <a:sym typeface="Times New Roman"/>
                      </a:endParaRPr>
                    </a:p>
                  </a:txBody>
                  <a:tcPr marL="68600" marR="68600" marT="34300" marB="34300">
                    <a:lnR w="9525"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Clr>
                          <a:schemeClr val="dk1"/>
                        </a:buClr>
                        <a:buFont typeface="Arial"/>
                        <a:buNone/>
                      </a:pPr>
                      <a:r>
                        <a:rPr lang="en-US" sz="1800" dirty="0">
                          <a:solidFill>
                            <a:schemeClr val="dk1"/>
                          </a:solidFill>
                          <a:latin typeface="Times New Roman"/>
                        </a:rPr>
                        <a:t>Refactor </a:t>
                      </a:r>
                      <a:r>
                        <a:rPr lang="en-US" sz="1800" dirty="0" err="1">
                          <a:solidFill>
                            <a:schemeClr val="dk1"/>
                          </a:solidFill>
                          <a:latin typeface="Times New Roman"/>
                        </a:rPr>
                        <a:t>yêu</a:t>
                      </a:r>
                      <a:r>
                        <a:rPr lang="en-US" sz="1800" dirty="0">
                          <a:solidFill>
                            <a:schemeClr val="dk1"/>
                          </a:solidFill>
                          <a:latin typeface="Times New Roman"/>
                        </a:rPr>
                        <a:t> </a:t>
                      </a:r>
                      <a:r>
                        <a:rPr lang="en-US" sz="1800" dirty="0" err="1">
                          <a:solidFill>
                            <a:schemeClr val="dk1"/>
                          </a:solidFill>
                          <a:latin typeface="Times New Roman"/>
                        </a:rPr>
                        <a:t>cầu</a:t>
                      </a:r>
                      <a:r>
                        <a:rPr lang="en-US" sz="1800" dirty="0">
                          <a:solidFill>
                            <a:schemeClr val="dk1"/>
                          </a:solidFill>
                          <a:latin typeface="Times New Roman"/>
                        </a:rPr>
                        <a:t> 3,4,5,6,7, </a:t>
                      </a:r>
                      <a:r>
                        <a:rPr lang="en-US" sz="1800" dirty="0" err="1">
                          <a:solidFill>
                            <a:schemeClr val="dk1"/>
                          </a:solidFill>
                          <a:latin typeface="Times New Roman"/>
                        </a:rPr>
                        <a:t>viết</a:t>
                      </a:r>
                      <a:r>
                        <a:rPr lang="en-US" sz="1800" dirty="0">
                          <a:solidFill>
                            <a:schemeClr val="dk1"/>
                          </a:solidFill>
                          <a:latin typeface="Times New Roman"/>
                        </a:rPr>
                        <a:t> </a:t>
                      </a:r>
                      <a:r>
                        <a:rPr lang="en-US" sz="1800" dirty="0" err="1">
                          <a:solidFill>
                            <a:schemeClr val="dk1"/>
                          </a:solidFill>
                          <a:latin typeface="Times New Roman"/>
                        </a:rPr>
                        <a:t>báo</a:t>
                      </a:r>
                      <a:r>
                        <a:rPr lang="en-US" sz="1800" dirty="0">
                          <a:solidFill>
                            <a:schemeClr val="dk1"/>
                          </a:solidFill>
                          <a:latin typeface="Times New Roman"/>
                        </a:rPr>
                        <a:t> </a:t>
                      </a:r>
                      <a:r>
                        <a:rPr lang="en-US" sz="1800" dirty="0" err="1">
                          <a:solidFill>
                            <a:schemeClr val="dk1"/>
                          </a:solidFill>
                          <a:latin typeface="Times New Roman"/>
                        </a:rPr>
                        <a:t>cáo</a:t>
                      </a:r>
                      <a:r>
                        <a:rPr lang="en-US" sz="1800" dirty="0">
                          <a:solidFill>
                            <a:schemeClr val="dk1"/>
                          </a:solidFill>
                          <a:latin typeface="Times New Roman"/>
                        </a:rPr>
                        <a:t>, </a:t>
                      </a:r>
                      <a:r>
                        <a:rPr lang="en-US" sz="1800" dirty="0" err="1">
                          <a:solidFill>
                            <a:schemeClr val="dk1"/>
                          </a:solidFill>
                          <a:latin typeface="Times New Roman"/>
                        </a:rPr>
                        <a:t>làm</a:t>
                      </a:r>
                      <a:r>
                        <a:rPr lang="en-US" sz="1800" dirty="0">
                          <a:solidFill>
                            <a:schemeClr val="dk1"/>
                          </a:solidFill>
                          <a:latin typeface="Times New Roman"/>
                        </a:rPr>
                        <a:t> slide, </a:t>
                      </a:r>
                      <a:r>
                        <a:rPr lang="en-US" sz="1800" dirty="0" err="1">
                          <a:solidFill>
                            <a:schemeClr val="dk1"/>
                          </a:solidFill>
                          <a:latin typeface="Times New Roman"/>
                        </a:rPr>
                        <a:t>đánh</a:t>
                      </a:r>
                      <a:r>
                        <a:rPr lang="en-US" sz="1800" dirty="0">
                          <a:solidFill>
                            <a:schemeClr val="dk1"/>
                          </a:solidFill>
                          <a:latin typeface="Times New Roman"/>
                        </a:rPr>
                        <a:t> </a:t>
                      </a:r>
                      <a:r>
                        <a:rPr lang="en-US" sz="1800" dirty="0" err="1">
                          <a:solidFill>
                            <a:schemeClr val="dk1"/>
                          </a:solidFill>
                          <a:latin typeface="Times New Roman"/>
                        </a:rPr>
                        <a:t>gia</a:t>
                      </a:r>
                      <a:r>
                        <a:rPr lang="en-US" sz="1800" dirty="0">
                          <a:solidFill>
                            <a:schemeClr val="dk1"/>
                          </a:solidFill>
                          <a:latin typeface="Times New Roman"/>
                        </a:rPr>
                        <a:t> </a:t>
                      </a:r>
                      <a:r>
                        <a:rPr lang="en-US" sz="1800" dirty="0" err="1">
                          <a:solidFill>
                            <a:schemeClr val="dk1"/>
                          </a:solidFill>
                          <a:latin typeface="Times New Roman"/>
                        </a:rPr>
                        <a:t>ve</a:t>
                      </a:r>
                      <a:r>
                        <a:rPr lang="en-US" sz="1800" dirty="0">
                          <a:solidFill>
                            <a:schemeClr val="dk1"/>
                          </a:solidFill>
                          <a:latin typeface="Times New Roman"/>
                        </a:rPr>
                        <a:t> coupling, cohesion</a:t>
                      </a:r>
                      <a:endParaRPr sz="1800" dirty="0">
                        <a:solidFill>
                          <a:schemeClr val="dk1"/>
                        </a:solidFill>
                        <a:latin typeface="Times New Roman"/>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3900">
                <a:tc>
                  <a:txBody>
                    <a:bodyPr/>
                    <a:lstStyle/>
                    <a:p>
                      <a:pPr marL="0" marR="0" lvl="0" indent="0" algn="l" rtl="0">
                        <a:lnSpc>
                          <a:spcPct val="100000"/>
                        </a:lnSpc>
                        <a:spcBef>
                          <a:spcPts val="0"/>
                        </a:spcBef>
                        <a:spcAft>
                          <a:spcPts val="0"/>
                        </a:spcAft>
                        <a:buClr>
                          <a:srgbClr val="000000"/>
                        </a:buClr>
                        <a:buSzPts val="1500"/>
                        <a:buFont typeface="Arial"/>
                        <a:buNone/>
                      </a:pPr>
                      <a:r>
                        <a:rPr lang="en-US" sz="1800" u="none" strike="noStrike" cap="none" dirty="0">
                          <a:latin typeface="Times New Roman"/>
                        </a:rPr>
                        <a:t>Lang Thành Long</a:t>
                      </a:r>
                      <a:endParaRPr sz="1800" u="none" strike="noStrike" cap="none" dirty="0">
                        <a:latin typeface="Times New Roman"/>
                      </a:endParaRPr>
                    </a:p>
                  </a:txBody>
                  <a:tcPr marL="68600" marR="68600" marT="34300" marB="34300"/>
                </a:tc>
                <a:tc>
                  <a:txBody>
                    <a:bodyPr/>
                    <a:lstStyle/>
                    <a:p>
                      <a:pPr marL="0" lvl="0" indent="0" algn="l" rtl="0">
                        <a:spcBef>
                          <a:spcPts val="0"/>
                        </a:spcBef>
                        <a:spcAft>
                          <a:spcPts val="0"/>
                        </a:spcAft>
                        <a:buClr>
                          <a:schemeClr val="dk1"/>
                        </a:buClr>
                        <a:buSzPts val="800"/>
                        <a:buFont typeface="Arial"/>
                        <a:buNone/>
                      </a:pPr>
                      <a:r>
                        <a:rPr lang="en-US" sz="1800" dirty="0">
                          <a:latin typeface="Times New Roman"/>
                        </a:rPr>
                        <a:t>Refactor </a:t>
                      </a:r>
                      <a:r>
                        <a:rPr lang="en-US" sz="1800" dirty="0" err="1">
                          <a:latin typeface="Times New Roman"/>
                        </a:rPr>
                        <a:t>yêu</a:t>
                      </a:r>
                      <a:r>
                        <a:rPr lang="en-US" sz="1800" dirty="0">
                          <a:latin typeface="Times New Roman"/>
                        </a:rPr>
                        <a:t> </a:t>
                      </a:r>
                      <a:r>
                        <a:rPr lang="en-US" sz="1800" dirty="0" err="1">
                          <a:latin typeface="Times New Roman"/>
                        </a:rPr>
                        <a:t>cầu</a:t>
                      </a:r>
                      <a:r>
                        <a:rPr lang="en-US" sz="1800" dirty="0">
                          <a:latin typeface="Times New Roman"/>
                        </a:rPr>
                        <a:t> 1,2 </a:t>
                      </a:r>
                      <a:r>
                        <a:rPr lang="en-US" sz="1800" dirty="0" err="1">
                          <a:latin typeface="Times New Roman"/>
                        </a:rPr>
                        <a:t>viết</a:t>
                      </a:r>
                      <a:r>
                        <a:rPr lang="en-US" sz="1800" dirty="0">
                          <a:latin typeface="Times New Roman"/>
                        </a:rPr>
                        <a:t> bao </a:t>
                      </a:r>
                      <a:r>
                        <a:rPr lang="en-US" sz="1800" dirty="0" err="1">
                          <a:latin typeface="Times New Roman"/>
                        </a:rPr>
                        <a:t>cáo</a:t>
                      </a:r>
                      <a:r>
                        <a:rPr lang="en-US" sz="1800" dirty="0">
                          <a:latin typeface="Times New Roman"/>
                        </a:rPr>
                        <a:t>, lam slide </a:t>
                      </a:r>
                      <a:r>
                        <a:rPr lang="en-US" sz="1800" dirty="0" err="1">
                          <a:latin typeface="Times New Roman"/>
                        </a:rPr>
                        <a:t>về</a:t>
                      </a:r>
                      <a:r>
                        <a:rPr lang="en-US" sz="1800" dirty="0">
                          <a:latin typeface="Times New Roman"/>
                        </a:rPr>
                        <a:t> SOLID.</a:t>
                      </a:r>
                      <a:endParaRPr sz="1800" dirty="0"/>
                    </a:p>
                  </a:txBody>
                  <a:tcPr marL="47625" marR="47625" marT="47625" marB="476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sldNum" idx="12"/>
          </p:nvPr>
        </p:nvSpPr>
        <p:spPr>
          <a:xfrm>
            <a:off x="6867383" y="4929095"/>
            <a:ext cx="2057400" cy="273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
              <a:t>30</a:t>
            </a:fld>
            <a:endParaRPr/>
          </a:p>
        </p:txBody>
      </p:sp>
      <p:sp>
        <p:nvSpPr>
          <p:cNvPr id="305" name="Google Shape;305;p53"/>
          <p:cNvSpPr txBox="1"/>
          <p:nvPr/>
        </p:nvSpPr>
        <p:spPr>
          <a:xfrm>
            <a:off x="4181101" y="2266500"/>
            <a:ext cx="4656300" cy="610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 sz="4800" b="1" i="0" u="none" strike="noStrike" cap="none">
                <a:solidFill>
                  <a:srgbClr val="C00000"/>
                </a:solidFill>
                <a:latin typeface="Times New Roman"/>
                <a:ea typeface="Times New Roman"/>
                <a:cs typeface="Times New Roman"/>
                <a:sym typeface="Times New Roman"/>
              </a:rPr>
              <a:t>THANK YOU !</a:t>
            </a: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23" name="Google Shape;123;p28"/>
          <p:cNvSpPr txBox="1"/>
          <p:nvPr/>
        </p:nvSpPr>
        <p:spPr>
          <a:xfrm>
            <a:off x="396150" y="691050"/>
            <a:ext cx="7867200" cy="3567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Phần mềm là một cửa hàng online có tên là AIMS giúp người dùng đặt hàng các sản phẩm đa phương tiện như sách, đĩa CD, đĩa DVD từ cửa hàng. </a:t>
            </a:r>
            <a:endParaRPr sz="1800"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Đánh giá sơ bộ: </a:t>
            </a:r>
            <a:endParaRPr sz="1800" dirty="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Phần mềm đã đáp ứng được các chức năng cơ bản tại thời điểm hiện tại</a:t>
            </a:r>
            <a:endParaRPr lang="en-US" sz="1800" dirty="0">
              <a:solidFill>
                <a:schemeClr val="dk1"/>
              </a:solidFill>
              <a:latin typeface="Times New Roman"/>
              <a:ea typeface="Times New Roman"/>
              <a:cs typeface="Times New Roman"/>
              <a:sym typeface="Times New Roman"/>
            </a:endParaRPr>
          </a:p>
          <a:p>
            <a:pPr marL="914400" lvl="1" indent="-342900" algn="just" rtl="0">
              <a:lnSpc>
                <a:spcPct val="150000"/>
              </a:lnSpc>
              <a:spcBef>
                <a:spcPts val="0"/>
              </a:spcBef>
              <a:spcAft>
                <a:spcPts val="0"/>
              </a:spcAft>
              <a:buClr>
                <a:schemeClr val="dk1"/>
              </a:buClr>
              <a:buSzPts val="1800"/>
              <a:buFont typeface="Times New Roman"/>
              <a:buChar char="○"/>
            </a:pPr>
            <a:r>
              <a:rPr lang="vi" sz="1800" dirty="0">
                <a:solidFill>
                  <a:schemeClr val="dk1"/>
                </a:solidFill>
                <a:latin typeface="Times New Roman"/>
                <a:ea typeface="Times New Roman"/>
                <a:cs typeface="Times New Roman"/>
                <a:sym typeface="Times New Roman"/>
              </a:rPr>
              <a:t>Tuy nhiên vẫn chưa đảm bảo một thiết kế tốt như high cohesion, low coupling hay tuân thủ nguyên lý SOLID </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vi" sz="1800" dirty="0">
                <a:solidFill>
                  <a:schemeClr val="dk1"/>
                </a:solidFill>
                <a:latin typeface="Times New Roman"/>
                <a:ea typeface="Times New Roman"/>
                <a:cs typeface="Times New Roman"/>
                <a:sym typeface="Times New Roman"/>
              </a:rPr>
              <a:t>	=&gt; Khi mở rộng hay thay đổi sẽ gặp nhiều khó khăn </a:t>
            </a:r>
            <a:endParaRPr sz="1800" dirty="0">
              <a:solidFill>
                <a:schemeClr val="dk1"/>
              </a:solidFill>
              <a:latin typeface="Times New Roman"/>
              <a:ea typeface="Times New Roman"/>
              <a:cs typeface="Times New Roman"/>
              <a:sym typeface="Times New Roman"/>
            </a:endParaRPr>
          </a:p>
          <a:p>
            <a:pPr marL="457200" lvl="0" indent="0" algn="just" rtl="0">
              <a:lnSpc>
                <a:spcPct val="150000"/>
              </a:lnSpc>
              <a:spcBef>
                <a:spcPts val="1000"/>
              </a:spcBef>
              <a:spcAft>
                <a:spcPts val="80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body" idx="1"/>
          </p:nvPr>
        </p:nvSpPr>
        <p:spPr>
          <a:xfrm>
            <a:off x="234900" y="1152500"/>
            <a:ext cx="8674200" cy="2364300"/>
          </a:xfrm>
          <a:prstGeom prst="rect">
            <a:avLst/>
          </a:prstGeom>
        </p:spPr>
        <p:txBody>
          <a:bodyPr spcFirstLastPara="1" wrap="square" lIns="68575" tIns="34275" rIns="68575" bIns="34275" anchor="t" anchorCtr="0">
            <a:normAutofit/>
          </a:bodyPr>
          <a:lstStyle/>
          <a:p>
            <a:pPr marL="0" lvl="0" indent="0" algn="just" rtl="0">
              <a:lnSpc>
                <a:spcPct val="150000"/>
              </a:lnSpc>
              <a:spcBef>
                <a:spcPts val="0"/>
              </a:spcBef>
              <a:spcAft>
                <a:spcPts val="0"/>
              </a:spcAft>
              <a:buNone/>
            </a:pPr>
            <a:r>
              <a:rPr lang="en-US" dirty="0" err="1">
                <a:solidFill>
                  <a:schemeClr val="dk1"/>
                </a:solidFill>
                <a:latin typeface="Times New Roman"/>
                <a:ea typeface="Times New Roman"/>
                <a:cs typeface="Times New Roman"/>
                <a:sym typeface="Times New Roman"/>
              </a:rPr>
              <a:t>Các</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chức</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năng</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hiện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có</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của</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phần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mềm</a:t>
            </a:r>
            <a:r>
              <a:rPr lang="en-US" dirty="0">
                <a:solidFill>
                  <a:schemeClr val="dk1"/>
                </a:solidFill>
                <a:latin typeface="Times New Roman"/>
                <a:ea typeface="Times New Roman"/>
                <a:cs typeface="Times New Roman"/>
                <a:sym typeface="Times New Roman"/>
              </a:rPr>
              <a:t>:</a:t>
            </a: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Xem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sách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sản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phẩm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hiện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cửa</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Thêm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sản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phẩm</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giỏ</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Điền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tin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xác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địa</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chỉ</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hướng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dẫn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hàng</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thanh</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toán</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trực</a:t>
            </a: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tuyến</a:t>
            </a:r>
            <a:endPar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rtl="0">
              <a:lnSpc>
                <a:spcPct val="150000"/>
              </a:lnSpc>
              <a:spcBef>
                <a:spcPts val="0"/>
              </a:spcBef>
              <a:spcAft>
                <a:spcPts val="0"/>
              </a:spcAft>
              <a:buNone/>
            </a:pPr>
            <a:endParaRPr lang="en-US" dirty="0">
              <a:solidFill>
                <a:schemeClr val="dk1"/>
              </a:solidFill>
              <a:latin typeface="Times New Roman"/>
              <a:ea typeface="Times New Roman"/>
              <a:cs typeface="Times New Roman"/>
              <a:sym typeface="Times New Roman"/>
            </a:endParaRPr>
          </a:p>
        </p:txBody>
      </p:sp>
      <p:sp>
        <p:nvSpPr>
          <p:cNvPr id="129" name="Google Shape;129;p29"/>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30"/>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36" name="Google Shape;136;p30"/>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Biểu đồ Usecase của phần mềm</a:t>
            </a:r>
            <a:endParaRPr sz="1800"/>
          </a:p>
        </p:txBody>
      </p:sp>
      <p:pic>
        <p:nvPicPr>
          <p:cNvPr id="2" name="Hình ảnh 1">
            <a:extLst>
              <a:ext uri="{FF2B5EF4-FFF2-40B4-BE49-F238E27FC236}">
                <a16:creationId xmlns:a16="http://schemas.microsoft.com/office/drawing/2014/main" id="{00344725-E68E-F711-F335-2F723C91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309" y="691025"/>
            <a:ext cx="4024211" cy="4118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2. Tổng quan</a:t>
            </a:r>
            <a:endParaRPr sz="2300">
              <a:latin typeface="Times New Roman"/>
              <a:ea typeface="Times New Roman"/>
              <a:cs typeface="Times New Roman"/>
              <a:sym typeface="Times New Roman"/>
            </a:endParaRPr>
          </a:p>
        </p:txBody>
      </p:sp>
      <p:sp>
        <p:nvSpPr>
          <p:cNvPr id="142" name="Google Shape;142;p31"/>
          <p:cNvSpPr txBox="1"/>
          <p:nvPr/>
        </p:nvSpPr>
        <p:spPr>
          <a:xfrm>
            <a:off x="56275" y="691025"/>
            <a:ext cx="4706700" cy="83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sz="1800"/>
              <a:t>Cấu trúc mã nguồn - MVC:</a:t>
            </a:r>
            <a:endParaRPr sz="1800"/>
          </a:p>
        </p:txBody>
      </p:sp>
      <p:pic>
        <p:nvPicPr>
          <p:cNvPr id="2" name="Hình ảnh 1">
            <a:extLst>
              <a:ext uri="{FF2B5EF4-FFF2-40B4-BE49-F238E27FC236}">
                <a16:creationId xmlns:a16="http://schemas.microsoft.com/office/drawing/2014/main" id="{9F2444E8-C76E-0DCC-8A1D-8D255ABB9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367" y="607898"/>
            <a:ext cx="3835488" cy="4154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49" name="Google Shape;149;p32"/>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0" name="Google Shape;150;p32"/>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Content coupling: </a:t>
            </a:r>
            <a:endParaRPr sz="1800" dirty="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Các thuộc tính trong class </a:t>
            </a:r>
            <a:r>
              <a:rPr lang="vi" sz="1800" dirty="0">
                <a:solidFill>
                  <a:schemeClr val="dk1"/>
                </a:solidFill>
                <a:latin typeface="Times New Roman"/>
                <a:ea typeface="Times New Roman"/>
                <a:cs typeface="Times New Roman"/>
                <a:sym typeface="Times New Roman"/>
              </a:rPr>
              <a:t>entity.shipping.DeliveryInfo</a:t>
            </a:r>
            <a:r>
              <a:rPr lang="en-US" sz="1800" dirty="0">
                <a:solidFill>
                  <a:schemeClr val="dk1"/>
                </a:solidFill>
                <a:latin typeface="Times New Roman"/>
                <a:ea typeface="Times New Roman"/>
                <a:cs typeface="Times New Roman"/>
                <a:sym typeface="Times New Roman"/>
              </a:rPr>
              <a:t>.java</a:t>
            </a:r>
            <a:r>
              <a:rPr lang="vi" sz="1800" dirty="0">
                <a:solidFill>
                  <a:schemeClr val="dk1"/>
                </a:solidFill>
                <a:latin typeface="Times New Roman"/>
                <a:ea typeface="Times New Roman"/>
                <a:cs typeface="Times New Roman"/>
                <a:sym typeface="Times New Roman"/>
              </a:rPr>
              <a:t> có phạm vi truy cập là protected nhưng lại không có lớp nào kế thừa. </a:t>
            </a:r>
            <a:endParaRPr sz="18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dirty="0">
                <a:solidFill>
                  <a:schemeClr val="dk1"/>
                </a:solidFill>
                <a:latin typeface="Times New Roman"/>
                <a:ea typeface="Times New Roman"/>
                <a:cs typeface="Times New Roman"/>
                <a:sym typeface="Times New Roman"/>
              </a:rPr>
              <a:t>=&gt;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trong cùng package</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có thể truy cập và sửa đổi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thuộc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tính</a:t>
            </a:r>
            <a:endParaRPr sz="1800" dirty="0">
              <a:solidFill>
                <a:schemeClr val="dk1"/>
              </a:solidFill>
              <a:latin typeface="Times New Roman"/>
              <a:ea typeface="Times New Roman"/>
              <a:cs typeface="Times New Roman"/>
              <a:sym typeface="Times New Roman"/>
            </a:endParaRPr>
          </a:p>
        </p:txBody>
      </p:sp>
      <p:pic>
        <p:nvPicPr>
          <p:cNvPr id="151" name="Google Shape;151;p32"/>
          <p:cNvPicPr preferRelativeResize="0"/>
          <p:nvPr/>
        </p:nvPicPr>
        <p:blipFill>
          <a:blip r:embed="rId3">
            <a:alphaModFix/>
          </a:blip>
          <a:stretch>
            <a:fillRect/>
          </a:stretch>
        </p:blipFill>
        <p:spPr>
          <a:xfrm>
            <a:off x="2364950" y="2374248"/>
            <a:ext cx="4179200" cy="208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235077" y="58961"/>
            <a:ext cx="8673900" cy="339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vi" sz="2300">
                <a:latin typeface="Times New Roman"/>
                <a:ea typeface="Times New Roman"/>
                <a:cs typeface="Times New Roman"/>
                <a:sym typeface="Times New Roman"/>
              </a:rPr>
              <a:t>3. Đánh giá thiết kế cũ </a:t>
            </a:r>
            <a:endParaRPr sz="2300">
              <a:latin typeface="Times New Roman"/>
              <a:ea typeface="Times New Roman"/>
              <a:cs typeface="Times New Roman"/>
              <a:sym typeface="Times New Roman"/>
            </a:endParaRPr>
          </a:p>
        </p:txBody>
      </p:sp>
      <p:sp>
        <p:nvSpPr>
          <p:cNvPr id="149" name="Google Shape;149;p32"/>
          <p:cNvSpPr txBox="1"/>
          <p:nvPr/>
        </p:nvSpPr>
        <p:spPr>
          <a:xfrm>
            <a:off x="235075" y="624700"/>
            <a:ext cx="8171100" cy="3579000"/>
          </a:xfrm>
          <a:prstGeom prst="rect">
            <a:avLst/>
          </a:prstGeom>
          <a:noFill/>
          <a:ln>
            <a:noFill/>
          </a:ln>
        </p:spPr>
        <p:txBody>
          <a:bodyPr spcFirstLastPara="1" wrap="square" lIns="91425" tIns="91425" rIns="91425" bIns="91425" anchor="t" anchorCtr="0">
            <a:noAutofit/>
          </a:bodyPr>
          <a:lstStyle/>
          <a:p>
            <a:pPr marL="0" lvl="6" indent="0" algn="l" rtl="0">
              <a:lnSpc>
                <a:spcPct val="150000"/>
              </a:lnSpc>
              <a:spcBef>
                <a:spcPts val="0"/>
              </a:spcBef>
              <a:spcAft>
                <a:spcPts val="0"/>
              </a:spcAft>
              <a:buClr>
                <a:schemeClr val="dk1"/>
              </a:buClr>
              <a:buSzPts val="1100"/>
              <a:buFont typeface="Arial"/>
              <a:buNone/>
            </a:pPr>
            <a:r>
              <a:rPr lang="vi" sz="1800">
                <a:solidFill>
                  <a:schemeClr val="dk1"/>
                </a:solidFill>
              </a:rPr>
              <a:t>3.1. Vi phạm low coupling</a:t>
            </a:r>
            <a:endParaRPr/>
          </a:p>
        </p:txBody>
      </p:sp>
      <p:sp>
        <p:nvSpPr>
          <p:cNvPr id="150" name="Google Shape;150;p32"/>
          <p:cNvSpPr txBox="1"/>
          <p:nvPr/>
        </p:nvSpPr>
        <p:spPr>
          <a:xfrm>
            <a:off x="0" y="1096225"/>
            <a:ext cx="8909100" cy="347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Content coupling: </a:t>
            </a:r>
            <a:endParaRPr sz="1800" dirty="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vi" sz="1800" dirty="0">
                <a:latin typeface="Times New Roman"/>
                <a:ea typeface="Times New Roman"/>
                <a:cs typeface="Times New Roman"/>
                <a:sym typeface="Times New Roman"/>
              </a:rPr>
              <a:t>Các thuộc tính trong class </a:t>
            </a:r>
            <a:r>
              <a:rPr lang="en-US" sz="1800" dirty="0">
                <a:effectLst/>
                <a:latin typeface="Times New Roman" panose="02020603050405020304" pitchFamily="18" charset="0"/>
                <a:ea typeface="Times New Roman" panose="02020603050405020304" pitchFamily="18" charset="0"/>
              </a:rPr>
              <a:t>entity\media\Media.java </a:t>
            </a:r>
            <a:r>
              <a:rPr lang="vi" sz="1800" dirty="0">
                <a:solidFill>
                  <a:schemeClr val="dk1"/>
                </a:solidFill>
                <a:latin typeface="Times New Roman"/>
                <a:ea typeface="Times New Roman"/>
                <a:cs typeface="Times New Roman"/>
                <a:sym typeface="Times New Roman"/>
              </a:rPr>
              <a:t>có phạm vi truy cập là protected nhưng lại không có lớp nào kế thừa. </a:t>
            </a:r>
            <a:endParaRPr sz="1800" dirty="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r>
              <a:rPr lang="vi" sz="1800" dirty="0">
                <a:solidFill>
                  <a:schemeClr val="dk1"/>
                </a:solidFill>
                <a:latin typeface="Times New Roman"/>
                <a:ea typeface="Times New Roman"/>
                <a:cs typeface="Times New Roman"/>
                <a:sym typeface="Times New Roman"/>
              </a:rPr>
              <a:t>=&gt;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con </a:t>
            </a:r>
            <a:r>
              <a:rPr lang="en-US" sz="1800" dirty="0" err="1">
                <a:solidFill>
                  <a:schemeClr val="dk1"/>
                </a:solidFill>
                <a:latin typeface="Times New Roman"/>
                <a:ea typeface="Times New Roman"/>
                <a:cs typeface="Times New Roman"/>
                <a:sym typeface="Times New Roman"/>
              </a:rPr>
              <a:t>và</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trong cùng package</a:t>
            </a:r>
            <a:r>
              <a:rPr lang="en-US" sz="1800" dirty="0">
                <a:solidFill>
                  <a:schemeClr val="dk1"/>
                </a:solidFill>
                <a:latin typeface="Times New Roman"/>
                <a:ea typeface="Times New Roman"/>
                <a:cs typeface="Times New Roman"/>
                <a:sym typeface="Times New Roman"/>
              </a:rPr>
              <a:t> </a:t>
            </a:r>
            <a:r>
              <a:rPr lang="vi" sz="1800" dirty="0">
                <a:solidFill>
                  <a:schemeClr val="dk1"/>
                </a:solidFill>
                <a:latin typeface="Times New Roman"/>
                <a:ea typeface="Times New Roman"/>
                <a:cs typeface="Times New Roman"/>
                <a:sym typeface="Times New Roman"/>
              </a:rPr>
              <a:t>có thể truy cập và sửa đổi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giá</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trị</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thuộc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tính</a:t>
            </a:r>
            <a:endParaRPr sz="1800" dirty="0">
              <a:solidFill>
                <a:schemeClr val="dk1"/>
              </a:solidFill>
              <a:latin typeface="Times New Roman"/>
              <a:ea typeface="Times New Roman"/>
              <a:cs typeface="Times New Roman"/>
              <a:sym typeface="Times New Roman"/>
            </a:endParaRPr>
          </a:p>
        </p:txBody>
      </p:sp>
      <p:pic>
        <p:nvPicPr>
          <p:cNvPr id="5" name="Hình ảnh 4">
            <a:extLst>
              <a:ext uri="{FF2B5EF4-FFF2-40B4-BE49-F238E27FC236}">
                <a16:creationId xmlns:a16="http://schemas.microsoft.com/office/drawing/2014/main" id="{5A14E813-046A-6902-D59B-612352F7AB5A}"/>
              </a:ext>
            </a:extLst>
          </p:cNvPr>
          <p:cNvPicPr>
            <a:picLocks noChangeAspect="1"/>
          </p:cNvPicPr>
          <p:nvPr/>
        </p:nvPicPr>
        <p:blipFill>
          <a:blip r:embed="rId3"/>
          <a:stretch>
            <a:fillRect/>
          </a:stretch>
        </p:blipFill>
        <p:spPr>
          <a:xfrm>
            <a:off x="2118890" y="2571750"/>
            <a:ext cx="5174837" cy="2103475"/>
          </a:xfrm>
          <a:prstGeom prst="rect">
            <a:avLst/>
          </a:prstGeom>
        </p:spPr>
      </p:pic>
    </p:spTree>
    <p:extLst>
      <p:ext uri="{BB962C8B-B14F-4D97-AF65-F5344CB8AC3E}">
        <p14:creationId xmlns:p14="http://schemas.microsoft.com/office/powerpoint/2010/main" val="31585401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2005</Words>
  <Application>Microsoft Office PowerPoint</Application>
  <PresentationFormat>On-screen Show (16:9)</PresentationFormat>
  <Paragraphs>151</Paragraphs>
  <Slides>30</Slides>
  <Notes>30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Simple Light</vt:lpstr>
      <vt:lpstr>Office Theme</vt:lpstr>
      <vt:lpstr>PowerPoint Presentation</vt:lpstr>
      <vt:lpstr>Nội dung trình bày</vt:lpstr>
      <vt:lpstr>Phân công công việc</vt:lpstr>
      <vt:lpstr>2. Tổng quan</vt:lpstr>
      <vt:lpstr>2. Tổng quan</vt:lpstr>
      <vt:lpstr>2. Tổng quan</vt:lpstr>
      <vt:lpstr>2. Tổng quan</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3. Đánh giá thiết kế cũ </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4. Các đề xuất cải tiến</vt:lpstr>
      <vt:lpstr>5.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Van Manh 20204668</cp:lastModifiedBy>
  <cp:revision>56</cp:revision>
  <dcterms:modified xsi:type="dcterms:W3CDTF">2024-06-11T15:10:07Z</dcterms:modified>
</cp:coreProperties>
</file>