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C082E-4252-4061-831A-ED5A04A5FAD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74453A-63BB-44F8-974F-1672104BA357}">
      <dgm:prSet/>
      <dgm:spPr/>
      <dgm:t>
        <a:bodyPr/>
        <a:lstStyle/>
        <a:p>
          <a:r>
            <a:rPr lang="en-US"/>
            <a:t>The Variables we will be looking into are</a:t>
          </a:r>
        </a:p>
      </dgm:t>
    </dgm:pt>
    <dgm:pt modelId="{CE54BCBC-7B58-403B-B6EB-9574557349BE}" type="parTrans" cxnId="{0DD58ACB-1431-4BCB-9803-4FF32DAF2E35}">
      <dgm:prSet/>
      <dgm:spPr/>
      <dgm:t>
        <a:bodyPr/>
        <a:lstStyle/>
        <a:p>
          <a:endParaRPr lang="en-US"/>
        </a:p>
      </dgm:t>
    </dgm:pt>
    <dgm:pt modelId="{9FAEAD8E-8187-4123-9EF1-47D10066F494}" type="sibTrans" cxnId="{0DD58ACB-1431-4BCB-9803-4FF32DAF2E35}">
      <dgm:prSet/>
      <dgm:spPr/>
      <dgm:t>
        <a:bodyPr/>
        <a:lstStyle/>
        <a:p>
          <a:endParaRPr lang="en-US"/>
        </a:p>
      </dgm:t>
    </dgm:pt>
    <dgm:pt modelId="{BE68E391-85EE-4771-8EC2-CA67F1F25C63}">
      <dgm:prSet/>
      <dgm:spPr/>
      <dgm:t>
        <a:bodyPr/>
        <a:lstStyle/>
        <a:p>
          <a:r>
            <a:rPr lang="en-US"/>
            <a:t>Driver Age</a:t>
          </a:r>
        </a:p>
      </dgm:t>
    </dgm:pt>
    <dgm:pt modelId="{E0068B81-6F88-4C1A-9182-7C8A0DDB97DA}" type="parTrans" cxnId="{8AAA914C-11F4-4973-9241-8380451222BE}">
      <dgm:prSet/>
      <dgm:spPr/>
      <dgm:t>
        <a:bodyPr/>
        <a:lstStyle/>
        <a:p>
          <a:endParaRPr lang="en-US"/>
        </a:p>
      </dgm:t>
    </dgm:pt>
    <dgm:pt modelId="{C40DCA88-AF68-4394-A019-523291D6D347}" type="sibTrans" cxnId="{8AAA914C-11F4-4973-9241-8380451222BE}">
      <dgm:prSet/>
      <dgm:spPr/>
      <dgm:t>
        <a:bodyPr/>
        <a:lstStyle/>
        <a:p>
          <a:endParaRPr lang="en-US"/>
        </a:p>
      </dgm:t>
    </dgm:pt>
    <dgm:pt modelId="{2D0073BB-EE47-4D91-84D6-C0C7D681EDF1}">
      <dgm:prSet/>
      <dgm:spPr/>
      <dgm:t>
        <a:bodyPr/>
        <a:lstStyle/>
        <a:p>
          <a:r>
            <a:rPr lang="en-US"/>
            <a:t>Average Finishing Position</a:t>
          </a:r>
        </a:p>
      </dgm:t>
    </dgm:pt>
    <dgm:pt modelId="{532CA494-A1C7-49B4-BF42-A8884071181F}" type="parTrans" cxnId="{C3E768A3-FB8C-451C-AA3C-69C52F4138A3}">
      <dgm:prSet/>
      <dgm:spPr/>
      <dgm:t>
        <a:bodyPr/>
        <a:lstStyle/>
        <a:p>
          <a:endParaRPr lang="en-US"/>
        </a:p>
      </dgm:t>
    </dgm:pt>
    <dgm:pt modelId="{5F12007E-64AC-4826-93A1-3C9F62564C52}" type="sibTrans" cxnId="{C3E768A3-FB8C-451C-AA3C-69C52F4138A3}">
      <dgm:prSet/>
      <dgm:spPr/>
      <dgm:t>
        <a:bodyPr/>
        <a:lstStyle/>
        <a:p>
          <a:endParaRPr lang="en-US"/>
        </a:p>
      </dgm:t>
    </dgm:pt>
    <dgm:pt modelId="{202C1FB6-F613-45B7-BEA4-1ACF83B887D6}">
      <dgm:prSet/>
      <dgm:spPr/>
      <dgm:t>
        <a:bodyPr/>
        <a:lstStyle/>
        <a:p>
          <a:r>
            <a:rPr lang="en-US"/>
            <a:t>Number of Laps Completed</a:t>
          </a:r>
        </a:p>
      </dgm:t>
    </dgm:pt>
    <dgm:pt modelId="{6D981295-D538-4485-B195-851020FE6963}" type="parTrans" cxnId="{BD5FD4AD-6C59-4A9F-8FCA-90DBDBDB1BB8}">
      <dgm:prSet/>
      <dgm:spPr/>
      <dgm:t>
        <a:bodyPr/>
        <a:lstStyle/>
        <a:p>
          <a:endParaRPr lang="en-US"/>
        </a:p>
      </dgm:t>
    </dgm:pt>
    <dgm:pt modelId="{B08B18C2-3145-4F5B-8733-4C2E23F8D82B}" type="sibTrans" cxnId="{BD5FD4AD-6C59-4A9F-8FCA-90DBDBDB1BB8}">
      <dgm:prSet/>
      <dgm:spPr/>
      <dgm:t>
        <a:bodyPr/>
        <a:lstStyle/>
        <a:p>
          <a:endParaRPr lang="en-US"/>
        </a:p>
      </dgm:t>
    </dgm:pt>
    <dgm:pt modelId="{035BC3FA-C86C-45B9-B44B-E7E69D81EA5D}">
      <dgm:prSet/>
      <dgm:spPr/>
      <dgm:t>
        <a:bodyPr/>
        <a:lstStyle/>
        <a:p>
          <a:r>
            <a:rPr lang="en-US"/>
            <a:t>Points Scored</a:t>
          </a:r>
        </a:p>
      </dgm:t>
    </dgm:pt>
    <dgm:pt modelId="{6DBCDAD5-EF6F-42ED-8D3E-855FCCC4D531}" type="parTrans" cxnId="{8E2C2B1A-0E3D-4F49-BA72-F1B68255EE9C}">
      <dgm:prSet/>
      <dgm:spPr/>
      <dgm:t>
        <a:bodyPr/>
        <a:lstStyle/>
        <a:p>
          <a:endParaRPr lang="en-US"/>
        </a:p>
      </dgm:t>
    </dgm:pt>
    <dgm:pt modelId="{2D093B3D-6735-4087-B501-1E4484473422}" type="sibTrans" cxnId="{8E2C2B1A-0E3D-4F49-BA72-F1B68255EE9C}">
      <dgm:prSet/>
      <dgm:spPr/>
      <dgm:t>
        <a:bodyPr/>
        <a:lstStyle/>
        <a:p>
          <a:endParaRPr lang="en-US"/>
        </a:p>
      </dgm:t>
    </dgm:pt>
    <dgm:pt modelId="{D4A8B6C1-D1BF-4F77-A79A-04EBEAB24467}">
      <dgm:prSet/>
      <dgm:spPr/>
      <dgm:t>
        <a:bodyPr/>
        <a:lstStyle/>
        <a:p>
          <a:r>
            <a:rPr lang="en-US"/>
            <a:t>Average Start Positions</a:t>
          </a:r>
        </a:p>
      </dgm:t>
    </dgm:pt>
    <dgm:pt modelId="{D5BC83B3-2E60-4289-A5C3-F80003FED5A1}" type="parTrans" cxnId="{ADA8D81C-2AEF-4411-9B97-1CCE4291C4BF}">
      <dgm:prSet/>
      <dgm:spPr/>
      <dgm:t>
        <a:bodyPr/>
        <a:lstStyle/>
        <a:p>
          <a:endParaRPr lang="en-US"/>
        </a:p>
      </dgm:t>
    </dgm:pt>
    <dgm:pt modelId="{E4244237-CD26-4373-9365-0974B91B5DEF}" type="sibTrans" cxnId="{ADA8D81C-2AEF-4411-9B97-1CCE4291C4BF}">
      <dgm:prSet/>
      <dgm:spPr/>
      <dgm:t>
        <a:bodyPr/>
        <a:lstStyle/>
        <a:p>
          <a:endParaRPr lang="en-US"/>
        </a:p>
      </dgm:t>
    </dgm:pt>
    <dgm:pt modelId="{CEF80C50-30B9-4068-A0B7-0521EB45FDBF}">
      <dgm:prSet/>
      <dgm:spPr/>
      <dgm:t>
        <a:bodyPr/>
        <a:lstStyle/>
        <a:p>
          <a:r>
            <a:rPr lang="en-US"/>
            <a:t>One variable impact that might affect my question is what team the drivers are on since they are different cars. (Some are better than others)</a:t>
          </a:r>
        </a:p>
      </dgm:t>
    </dgm:pt>
    <dgm:pt modelId="{E8DCDD58-18F6-4867-B7DA-319199F15F29}" type="parTrans" cxnId="{CCAB0705-5E36-43EF-B787-287333CFB2B9}">
      <dgm:prSet/>
      <dgm:spPr/>
      <dgm:t>
        <a:bodyPr/>
        <a:lstStyle/>
        <a:p>
          <a:endParaRPr lang="en-US"/>
        </a:p>
      </dgm:t>
    </dgm:pt>
    <dgm:pt modelId="{5AFC95F8-00CC-484C-A1C0-069A3F7AC72A}" type="sibTrans" cxnId="{CCAB0705-5E36-43EF-B787-287333CFB2B9}">
      <dgm:prSet/>
      <dgm:spPr/>
      <dgm:t>
        <a:bodyPr/>
        <a:lstStyle/>
        <a:p>
          <a:endParaRPr lang="en-US"/>
        </a:p>
      </dgm:t>
    </dgm:pt>
    <dgm:pt modelId="{5BE22C12-CF31-44A1-92B5-777F656F3A58}" type="pres">
      <dgm:prSet presAssocID="{083C082E-4252-4061-831A-ED5A04A5FAD3}" presName="Name0" presStyleCnt="0">
        <dgm:presLayoutVars>
          <dgm:dir/>
          <dgm:animLvl val="lvl"/>
          <dgm:resizeHandles val="exact"/>
        </dgm:presLayoutVars>
      </dgm:prSet>
      <dgm:spPr/>
    </dgm:pt>
    <dgm:pt modelId="{84FCA383-2C9A-4ECF-931A-C4A3899A58EC}" type="pres">
      <dgm:prSet presAssocID="{CEF80C50-30B9-4068-A0B7-0521EB45FDBF}" presName="boxAndChildren" presStyleCnt="0"/>
      <dgm:spPr/>
    </dgm:pt>
    <dgm:pt modelId="{6FB5DADC-E6CA-4B46-9F1D-E4A8D9195E7F}" type="pres">
      <dgm:prSet presAssocID="{CEF80C50-30B9-4068-A0B7-0521EB45FDBF}" presName="parentTextBox" presStyleLbl="node1" presStyleIdx="0" presStyleCnt="2"/>
      <dgm:spPr/>
    </dgm:pt>
    <dgm:pt modelId="{4C5C3F5B-A935-4497-9EDB-6635210C6623}" type="pres">
      <dgm:prSet presAssocID="{9FAEAD8E-8187-4123-9EF1-47D10066F494}" presName="sp" presStyleCnt="0"/>
      <dgm:spPr/>
    </dgm:pt>
    <dgm:pt modelId="{99BB5F0C-61D3-46CA-B478-891937F496B5}" type="pres">
      <dgm:prSet presAssocID="{4474453A-63BB-44F8-974F-1672104BA357}" presName="arrowAndChildren" presStyleCnt="0"/>
      <dgm:spPr/>
    </dgm:pt>
    <dgm:pt modelId="{25B17104-7D2A-42BE-A280-0F352E30699D}" type="pres">
      <dgm:prSet presAssocID="{4474453A-63BB-44F8-974F-1672104BA357}" presName="parentTextArrow" presStyleLbl="node1" presStyleIdx="0" presStyleCnt="2"/>
      <dgm:spPr/>
    </dgm:pt>
    <dgm:pt modelId="{92265108-D2D7-4499-898A-2655ABC7B15F}" type="pres">
      <dgm:prSet presAssocID="{4474453A-63BB-44F8-974F-1672104BA357}" presName="arrow" presStyleLbl="node1" presStyleIdx="1" presStyleCnt="2"/>
      <dgm:spPr/>
    </dgm:pt>
    <dgm:pt modelId="{D1B575E3-9450-413E-BF80-A56A017E85C2}" type="pres">
      <dgm:prSet presAssocID="{4474453A-63BB-44F8-974F-1672104BA357}" presName="descendantArrow" presStyleCnt="0"/>
      <dgm:spPr/>
    </dgm:pt>
    <dgm:pt modelId="{5F70F07E-B7B5-45AF-8E36-9B58120A8790}" type="pres">
      <dgm:prSet presAssocID="{BE68E391-85EE-4771-8EC2-CA67F1F25C63}" presName="childTextArrow" presStyleLbl="fgAccFollowNode1" presStyleIdx="0" presStyleCnt="5">
        <dgm:presLayoutVars>
          <dgm:bulletEnabled val="1"/>
        </dgm:presLayoutVars>
      </dgm:prSet>
      <dgm:spPr/>
    </dgm:pt>
    <dgm:pt modelId="{187A8FDE-E9B1-4D00-9580-D38798E592B9}" type="pres">
      <dgm:prSet presAssocID="{2D0073BB-EE47-4D91-84D6-C0C7D681EDF1}" presName="childTextArrow" presStyleLbl="fgAccFollowNode1" presStyleIdx="1" presStyleCnt="5">
        <dgm:presLayoutVars>
          <dgm:bulletEnabled val="1"/>
        </dgm:presLayoutVars>
      </dgm:prSet>
      <dgm:spPr/>
    </dgm:pt>
    <dgm:pt modelId="{DC6D42E6-3C3A-4F7F-8350-D0B67F1631F8}" type="pres">
      <dgm:prSet presAssocID="{202C1FB6-F613-45B7-BEA4-1ACF83B887D6}" presName="childTextArrow" presStyleLbl="fgAccFollowNode1" presStyleIdx="2" presStyleCnt="5">
        <dgm:presLayoutVars>
          <dgm:bulletEnabled val="1"/>
        </dgm:presLayoutVars>
      </dgm:prSet>
      <dgm:spPr/>
    </dgm:pt>
    <dgm:pt modelId="{D803BF91-6C64-4062-8ECB-E876D045F05C}" type="pres">
      <dgm:prSet presAssocID="{035BC3FA-C86C-45B9-B44B-E7E69D81EA5D}" presName="childTextArrow" presStyleLbl="fgAccFollowNode1" presStyleIdx="3" presStyleCnt="5">
        <dgm:presLayoutVars>
          <dgm:bulletEnabled val="1"/>
        </dgm:presLayoutVars>
      </dgm:prSet>
      <dgm:spPr/>
    </dgm:pt>
    <dgm:pt modelId="{7AC2DFB6-46ED-4F91-B213-63EFEE938087}" type="pres">
      <dgm:prSet presAssocID="{D4A8B6C1-D1BF-4F77-A79A-04EBEAB24467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CCAB0705-5E36-43EF-B787-287333CFB2B9}" srcId="{083C082E-4252-4061-831A-ED5A04A5FAD3}" destId="{CEF80C50-30B9-4068-A0B7-0521EB45FDBF}" srcOrd="1" destOrd="0" parTransId="{E8DCDD58-18F6-4867-B7DA-319199F15F29}" sibTransId="{5AFC95F8-00CC-484C-A1C0-069A3F7AC72A}"/>
    <dgm:cxn modelId="{8E2C2B1A-0E3D-4F49-BA72-F1B68255EE9C}" srcId="{4474453A-63BB-44F8-974F-1672104BA357}" destId="{035BC3FA-C86C-45B9-B44B-E7E69D81EA5D}" srcOrd="3" destOrd="0" parTransId="{6DBCDAD5-EF6F-42ED-8D3E-855FCCC4D531}" sibTransId="{2D093B3D-6735-4087-B501-1E4484473422}"/>
    <dgm:cxn modelId="{ADA8D81C-2AEF-4411-9B97-1CCE4291C4BF}" srcId="{4474453A-63BB-44F8-974F-1672104BA357}" destId="{D4A8B6C1-D1BF-4F77-A79A-04EBEAB24467}" srcOrd="4" destOrd="0" parTransId="{D5BC83B3-2E60-4289-A5C3-F80003FED5A1}" sibTransId="{E4244237-CD26-4373-9365-0974B91B5DEF}"/>
    <dgm:cxn modelId="{EE31EF40-C466-4DF8-9351-608AE46153EA}" type="presOf" srcId="{4474453A-63BB-44F8-974F-1672104BA357}" destId="{92265108-D2D7-4499-898A-2655ABC7B15F}" srcOrd="1" destOrd="0" presId="urn:microsoft.com/office/officeart/2005/8/layout/process4"/>
    <dgm:cxn modelId="{8AAA914C-11F4-4973-9241-8380451222BE}" srcId="{4474453A-63BB-44F8-974F-1672104BA357}" destId="{BE68E391-85EE-4771-8EC2-CA67F1F25C63}" srcOrd="0" destOrd="0" parTransId="{E0068B81-6F88-4C1A-9182-7C8A0DDB97DA}" sibTransId="{C40DCA88-AF68-4394-A019-523291D6D347}"/>
    <dgm:cxn modelId="{6BDF136D-5A42-4230-B9C3-BE4ED04BF9FF}" type="presOf" srcId="{CEF80C50-30B9-4068-A0B7-0521EB45FDBF}" destId="{6FB5DADC-E6CA-4B46-9F1D-E4A8D9195E7F}" srcOrd="0" destOrd="0" presId="urn:microsoft.com/office/officeart/2005/8/layout/process4"/>
    <dgm:cxn modelId="{D7FC194F-805C-4CDE-B42E-006385FE4E12}" type="presOf" srcId="{2D0073BB-EE47-4D91-84D6-C0C7D681EDF1}" destId="{187A8FDE-E9B1-4D00-9580-D38798E592B9}" srcOrd="0" destOrd="0" presId="urn:microsoft.com/office/officeart/2005/8/layout/process4"/>
    <dgm:cxn modelId="{ADD18B74-715E-48BE-B29E-2A841A5C10F8}" type="presOf" srcId="{083C082E-4252-4061-831A-ED5A04A5FAD3}" destId="{5BE22C12-CF31-44A1-92B5-777F656F3A58}" srcOrd="0" destOrd="0" presId="urn:microsoft.com/office/officeart/2005/8/layout/process4"/>
    <dgm:cxn modelId="{78792086-470A-4017-AB9A-0B94FA1FCF59}" type="presOf" srcId="{035BC3FA-C86C-45B9-B44B-E7E69D81EA5D}" destId="{D803BF91-6C64-4062-8ECB-E876D045F05C}" srcOrd="0" destOrd="0" presId="urn:microsoft.com/office/officeart/2005/8/layout/process4"/>
    <dgm:cxn modelId="{C3E768A3-FB8C-451C-AA3C-69C52F4138A3}" srcId="{4474453A-63BB-44F8-974F-1672104BA357}" destId="{2D0073BB-EE47-4D91-84D6-C0C7D681EDF1}" srcOrd="1" destOrd="0" parTransId="{532CA494-A1C7-49B4-BF42-A8884071181F}" sibTransId="{5F12007E-64AC-4826-93A1-3C9F62564C52}"/>
    <dgm:cxn modelId="{BD5FD4AD-6C59-4A9F-8FCA-90DBDBDB1BB8}" srcId="{4474453A-63BB-44F8-974F-1672104BA357}" destId="{202C1FB6-F613-45B7-BEA4-1ACF83B887D6}" srcOrd="2" destOrd="0" parTransId="{6D981295-D538-4485-B195-851020FE6963}" sibTransId="{B08B18C2-3145-4F5B-8733-4C2E23F8D82B}"/>
    <dgm:cxn modelId="{0DD58ACB-1431-4BCB-9803-4FF32DAF2E35}" srcId="{083C082E-4252-4061-831A-ED5A04A5FAD3}" destId="{4474453A-63BB-44F8-974F-1672104BA357}" srcOrd="0" destOrd="0" parTransId="{CE54BCBC-7B58-403B-B6EB-9574557349BE}" sibTransId="{9FAEAD8E-8187-4123-9EF1-47D10066F494}"/>
    <dgm:cxn modelId="{B1992DD2-797B-4881-B317-053648116832}" type="presOf" srcId="{4474453A-63BB-44F8-974F-1672104BA357}" destId="{25B17104-7D2A-42BE-A280-0F352E30699D}" srcOrd="0" destOrd="0" presId="urn:microsoft.com/office/officeart/2005/8/layout/process4"/>
    <dgm:cxn modelId="{56CB7AF0-A648-420E-BC85-179F63E573D8}" type="presOf" srcId="{D4A8B6C1-D1BF-4F77-A79A-04EBEAB24467}" destId="{7AC2DFB6-46ED-4F91-B213-63EFEE938087}" srcOrd="0" destOrd="0" presId="urn:microsoft.com/office/officeart/2005/8/layout/process4"/>
    <dgm:cxn modelId="{CC3603F5-56F3-4301-BD8E-B89DB631ED8F}" type="presOf" srcId="{202C1FB6-F613-45B7-BEA4-1ACF83B887D6}" destId="{DC6D42E6-3C3A-4F7F-8350-D0B67F1631F8}" srcOrd="0" destOrd="0" presId="urn:microsoft.com/office/officeart/2005/8/layout/process4"/>
    <dgm:cxn modelId="{9AD545FC-615C-4455-ADD5-08B221544EF4}" type="presOf" srcId="{BE68E391-85EE-4771-8EC2-CA67F1F25C63}" destId="{5F70F07E-B7B5-45AF-8E36-9B58120A8790}" srcOrd="0" destOrd="0" presId="urn:microsoft.com/office/officeart/2005/8/layout/process4"/>
    <dgm:cxn modelId="{8E2F63DE-8D45-41D9-9F0F-A18F3A5DE87D}" type="presParOf" srcId="{5BE22C12-CF31-44A1-92B5-777F656F3A58}" destId="{84FCA383-2C9A-4ECF-931A-C4A3899A58EC}" srcOrd="0" destOrd="0" presId="urn:microsoft.com/office/officeart/2005/8/layout/process4"/>
    <dgm:cxn modelId="{2E873D88-70E9-4DEC-BB6B-EBEE5C7B5EB4}" type="presParOf" srcId="{84FCA383-2C9A-4ECF-931A-C4A3899A58EC}" destId="{6FB5DADC-E6CA-4B46-9F1D-E4A8D9195E7F}" srcOrd="0" destOrd="0" presId="urn:microsoft.com/office/officeart/2005/8/layout/process4"/>
    <dgm:cxn modelId="{CDB69503-DA5D-47F8-8C4C-9FBA2F70971D}" type="presParOf" srcId="{5BE22C12-CF31-44A1-92B5-777F656F3A58}" destId="{4C5C3F5B-A935-4497-9EDB-6635210C6623}" srcOrd="1" destOrd="0" presId="urn:microsoft.com/office/officeart/2005/8/layout/process4"/>
    <dgm:cxn modelId="{D170FA1D-7B2A-4CFC-BFD1-FC37F246B9B0}" type="presParOf" srcId="{5BE22C12-CF31-44A1-92B5-777F656F3A58}" destId="{99BB5F0C-61D3-46CA-B478-891937F496B5}" srcOrd="2" destOrd="0" presId="urn:microsoft.com/office/officeart/2005/8/layout/process4"/>
    <dgm:cxn modelId="{41EFDB3C-8615-4FF7-AC0D-80AA8BB065BC}" type="presParOf" srcId="{99BB5F0C-61D3-46CA-B478-891937F496B5}" destId="{25B17104-7D2A-42BE-A280-0F352E30699D}" srcOrd="0" destOrd="0" presId="urn:microsoft.com/office/officeart/2005/8/layout/process4"/>
    <dgm:cxn modelId="{8EE7B46F-5FD7-48D8-A2D5-139FE3E63E5D}" type="presParOf" srcId="{99BB5F0C-61D3-46CA-B478-891937F496B5}" destId="{92265108-D2D7-4499-898A-2655ABC7B15F}" srcOrd="1" destOrd="0" presId="urn:microsoft.com/office/officeart/2005/8/layout/process4"/>
    <dgm:cxn modelId="{350B8B5B-4631-4CF0-9F3A-0909A7312586}" type="presParOf" srcId="{99BB5F0C-61D3-46CA-B478-891937F496B5}" destId="{D1B575E3-9450-413E-BF80-A56A017E85C2}" srcOrd="2" destOrd="0" presId="urn:microsoft.com/office/officeart/2005/8/layout/process4"/>
    <dgm:cxn modelId="{37EA33D1-A777-4A4E-B56B-06080CA090C5}" type="presParOf" srcId="{D1B575E3-9450-413E-BF80-A56A017E85C2}" destId="{5F70F07E-B7B5-45AF-8E36-9B58120A8790}" srcOrd="0" destOrd="0" presId="urn:microsoft.com/office/officeart/2005/8/layout/process4"/>
    <dgm:cxn modelId="{8A436397-56B6-4354-A27C-BDBD9A3E5F41}" type="presParOf" srcId="{D1B575E3-9450-413E-BF80-A56A017E85C2}" destId="{187A8FDE-E9B1-4D00-9580-D38798E592B9}" srcOrd="1" destOrd="0" presId="urn:microsoft.com/office/officeart/2005/8/layout/process4"/>
    <dgm:cxn modelId="{8C31E66B-3C6D-41A8-A44F-D8C901686474}" type="presParOf" srcId="{D1B575E3-9450-413E-BF80-A56A017E85C2}" destId="{DC6D42E6-3C3A-4F7F-8350-D0B67F1631F8}" srcOrd="2" destOrd="0" presId="urn:microsoft.com/office/officeart/2005/8/layout/process4"/>
    <dgm:cxn modelId="{FC086C27-93C6-4443-AFB2-1C9B4E7AAE1E}" type="presParOf" srcId="{D1B575E3-9450-413E-BF80-A56A017E85C2}" destId="{D803BF91-6C64-4062-8ECB-E876D045F05C}" srcOrd="3" destOrd="0" presId="urn:microsoft.com/office/officeart/2005/8/layout/process4"/>
    <dgm:cxn modelId="{804C721C-DED9-495E-8F09-7BEF21653818}" type="presParOf" srcId="{D1B575E3-9450-413E-BF80-A56A017E85C2}" destId="{7AC2DFB6-46ED-4F91-B213-63EFEE938087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5DADC-E6CA-4B46-9F1D-E4A8D9195E7F}">
      <dsp:nvSpPr>
        <dsp:cNvPr id="0" name=""/>
        <dsp:cNvSpPr/>
      </dsp:nvSpPr>
      <dsp:spPr>
        <a:xfrm>
          <a:off x="0" y="3295221"/>
          <a:ext cx="7452360" cy="2162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One variable impact that might affect my question is what team the drivers are on since they are different cars. (Some are better than others)</a:t>
          </a:r>
        </a:p>
      </dsp:txBody>
      <dsp:txXfrm>
        <a:off x="0" y="3295221"/>
        <a:ext cx="7452360" cy="2162022"/>
      </dsp:txXfrm>
    </dsp:sp>
    <dsp:sp modelId="{92265108-D2D7-4499-898A-2655ABC7B15F}">
      <dsp:nvSpPr>
        <dsp:cNvPr id="0" name=""/>
        <dsp:cNvSpPr/>
      </dsp:nvSpPr>
      <dsp:spPr>
        <a:xfrm rot="10800000">
          <a:off x="0" y="2461"/>
          <a:ext cx="7452360" cy="3325190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Variables we will be looking into are</a:t>
          </a:r>
        </a:p>
      </dsp:txBody>
      <dsp:txXfrm rot="-10800000">
        <a:off x="0" y="2461"/>
        <a:ext cx="7452360" cy="1167141"/>
      </dsp:txXfrm>
    </dsp:sp>
    <dsp:sp modelId="{5F70F07E-B7B5-45AF-8E36-9B58120A8790}">
      <dsp:nvSpPr>
        <dsp:cNvPr id="0" name=""/>
        <dsp:cNvSpPr/>
      </dsp:nvSpPr>
      <dsp:spPr>
        <a:xfrm>
          <a:off x="909" y="1169603"/>
          <a:ext cx="1490108" cy="9942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Driver Age</a:t>
          </a:r>
        </a:p>
      </dsp:txBody>
      <dsp:txXfrm>
        <a:off x="909" y="1169603"/>
        <a:ext cx="1490108" cy="994231"/>
      </dsp:txXfrm>
    </dsp:sp>
    <dsp:sp modelId="{187A8FDE-E9B1-4D00-9580-D38798E592B9}">
      <dsp:nvSpPr>
        <dsp:cNvPr id="0" name=""/>
        <dsp:cNvSpPr/>
      </dsp:nvSpPr>
      <dsp:spPr>
        <a:xfrm>
          <a:off x="1491017" y="1169603"/>
          <a:ext cx="1490108" cy="994231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Finishing Position</a:t>
          </a:r>
        </a:p>
      </dsp:txBody>
      <dsp:txXfrm>
        <a:off x="1491017" y="1169603"/>
        <a:ext cx="1490108" cy="994231"/>
      </dsp:txXfrm>
    </dsp:sp>
    <dsp:sp modelId="{DC6D42E6-3C3A-4F7F-8350-D0B67F1631F8}">
      <dsp:nvSpPr>
        <dsp:cNvPr id="0" name=""/>
        <dsp:cNvSpPr/>
      </dsp:nvSpPr>
      <dsp:spPr>
        <a:xfrm>
          <a:off x="2981125" y="1169603"/>
          <a:ext cx="1490108" cy="994231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Number of Laps Completed</a:t>
          </a:r>
        </a:p>
      </dsp:txBody>
      <dsp:txXfrm>
        <a:off x="2981125" y="1169603"/>
        <a:ext cx="1490108" cy="994231"/>
      </dsp:txXfrm>
    </dsp:sp>
    <dsp:sp modelId="{D803BF91-6C64-4062-8ECB-E876D045F05C}">
      <dsp:nvSpPr>
        <dsp:cNvPr id="0" name=""/>
        <dsp:cNvSpPr/>
      </dsp:nvSpPr>
      <dsp:spPr>
        <a:xfrm>
          <a:off x="4471234" y="1169603"/>
          <a:ext cx="1490108" cy="994231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Points Scored</a:t>
          </a:r>
        </a:p>
      </dsp:txBody>
      <dsp:txXfrm>
        <a:off x="4471234" y="1169603"/>
        <a:ext cx="1490108" cy="994231"/>
      </dsp:txXfrm>
    </dsp:sp>
    <dsp:sp modelId="{7AC2DFB6-46ED-4F91-B213-63EFEE938087}">
      <dsp:nvSpPr>
        <dsp:cNvPr id="0" name=""/>
        <dsp:cNvSpPr/>
      </dsp:nvSpPr>
      <dsp:spPr>
        <a:xfrm>
          <a:off x="5961342" y="1169603"/>
          <a:ext cx="1490108" cy="99423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Average Start Positions</a:t>
          </a:r>
        </a:p>
      </dsp:txBody>
      <dsp:txXfrm>
        <a:off x="5961342" y="1169603"/>
        <a:ext cx="1490108" cy="99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4659-AF4E-2865-EE6C-87A2B902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91D26-202E-A7E4-9579-DE7D592FA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ED51-8191-70AC-37B2-16EF2F6F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5472-91A6-651B-2CFD-96082CB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181B-4D73-14AC-49C3-5FE87068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B4AA-F5FF-4C8E-03D8-A790B5B7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68BC6-41AD-2FFD-A12D-B65665BB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B64A-DCB7-2EE5-75E0-D2A20DBB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70F4-C174-EEB9-87F7-73AECA6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40FC-67F8-5D49-4890-E5089E3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903FE-1013-1F1C-3F92-54EF4142A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55CD6-0C98-3FFF-74C0-2BFABDB8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9211-B61A-023A-8FB9-33161745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502A-E8FA-F016-B391-ED477843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B2F6-EBDE-DEA8-FAE4-6028EFEC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981C-3F08-50C8-916D-3C7EA78E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8F64-5809-0777-1DAA-3970CDB6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9F92-4B4D-BE5B-F880-CE969B07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6A78-7896-DA3E-302A-495726A3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4462-FAAF-9207-9E12-19CCFB19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BD6B-456D-47F3-BC00-15F5A76D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F4FC5-BD24-3F17-90A9-CCC143B5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12DF-A862-20A1-198F-88C3A20D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CDCA-C497-5678-2892-8699569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D42B-6EDC-E736-387B-B2916B7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56C6-B0AD-0B99-EFCB-551F2510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FFB2-CBA2-F7B9-31C9-8322182CA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8168-6035-C37D-D9FA-0DC4FCE4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F896-6AD6-E9AA-17CA-E0F4A1EA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D7C1D-C669-B987-0130-30AD980A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BF96-01AE-1C7C-E19D-3E774D56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8978-45ED-F87C-91B1-BB6384A6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B5DF-FFF5-9C84-FED8-DE03C58F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53D4-EC31-3E4F-18F9-A3814861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1F58A-9495-7557-6248-078102E80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5162B-8E9D-F226-089D-C4B405903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1BB80-A153-3305-3AE0-D551FE2E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A4414-51E6-25D2-A8E0-390EE0DA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B9B65-5CAF-673F-E23B-AD128BD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BFD8-6C72-B96E-D7B4-0CC0FB08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58AF-94A6-0680-D1F8-F4532A92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944A4-B7E2-ECCB-0485-52D33926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B19D2-DB6C-66E2-ABDC-502977E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0AF85-5F68-2891-EA6C-69FDA695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B40E3-5267-D83F-FF8A-ABA4C69C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483FD-8847-CF6E-CEC9-C68B0AFC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7D5E-145C-C67D-F108-E0D98F8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C55-809A-93E4-D651-70C0BD40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1D573-A0E6-48D7-3DC9-A96C2BB8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9454D-5700-5201-FB70-6C4067A4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62447-87A8-7EB6-3B2F-CA5A43D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AD93-4005-51FE-FD40-FA3B44B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B6DE-B92C-77CD-6497-7E0CE621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0B215-8FDD-AB35-BF72-4704A1C5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D9BB-F701-9440-D9C5-A34E79F88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8B83F-57AF-9DCE-3241-3170907D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273CF-50B6-DE7A-D7DE-81AC2C9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2082-06AC-AC81-7FF9-C49464BA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5C624-A08D-11E0-0F61-144605DF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A730-FF73-77FA-C3F3-DCD28E8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E654-2A7B-AC14-08DC-E4EA8F16A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58EFF-EEF8-46E8-8813-31BA124CB40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567B-6126-44BD-3AA8-B385FC40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BEB0-2039-6227-5DA4-E02E6511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0A29-5598-4052-8D9B-7897EA09F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AB64D-82AB-FC85-8089-0CE9ACF2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Does Age Matter In Formula 1?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72205-3D7A-6682-2EC7-9AC76A20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</a:rPr>
              <a:t>Luis Mederos</a:t>
            </a:r>
          </a:p>
          <a:p>
            <a:pPr algn="l"/>
            <a:r>
              <a:rPr lang="en-US" sz="1000">
                <a:solidFill>
                  <a:srgbClr val="FFFFFF"/>
                </a:solidFill>
              </a:rPr>
              <a:t>DSC 530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6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D26B0-737B-C3B9-BD2D-04276F619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2C9F26-136B-FCE2-8360-35BA139B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C0C78C-2CD7-A196-33E1-F7EE046DA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PMF graph comparing younger and older drivers to one another and their chances of getting a certain position</a:t>
            </a:r>
          </a:p>
          <a:p>
            <a:r>
              <a:rPr lang="en-US" dirty="0"/>
              <a:t>It seems as if older drivers have a higher chance of getting a higher finishing position</a:t>
            </a: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F3BB8A5-F7B4-D2D7-3438-DD84E48EAD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" y="1983545"/>
            <a:ext cx="5908430" cy="4193418"/>
          </a:xfrm>
        </p:spPr>
      </p:pic>
    </p:spTree>
    <p:extLst>
      <p:ext uri="{BB962C8B-B14F-4D97-AF65-F5344CB8AC3E}">
        <p14:creationId xmlns:p14="http://schemas.microsoft.com/office/powerpoint/2010/main" val="22571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7DA9-62B1-5E6C-D599-7C4330E0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D2FAB8-A270-7C89-304A-01DE0DD1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4090BE-BB52-027F-04D5-EC58B2F0D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CDF graph for points scored in Formula 1</a:t>
            </a:r>
          </a:p>
        </p:txBody>
      </p:sp>
      <p:pic>
        <p:nvPicPr>
          <p:cNvPr id="5" name="Content Placeholder 4" descr="A graph of points with numbers&#10;&#10;AI-generated content may be incorrect.">
            <a:extLst>
              <a:ext uri="{FF2B5EF4-FFF2-40B4-BE49-F238E27FC236}">
                <a16:creationId xmlns:a16="http://schemas.microsoft.com/office/drawing/2014/main" id="{0E2474CF-BEB1-ACBB-BD4D-34131184C8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2082018"/>
            <a:ext cx="5890846" cy="4028823"/>
          </a:xfrm>
        </p:spPr>
      </p:pic>
    </p:spTree>
    <p:extLst>
      <p:ext uri="{BB962C8B-B14F-4D97-AF65-F5344CB8AC3E}">
        <p14:creationId xmlns:p14="http://schemas.microsoft.com/office/powerpoint/2010/main" val="137545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B2AB-49B5-B5A7-82DA-25ECE49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pic>
        <p:nvPicPr>
          <p:cNvPr id="6" name="Content Placeholder 5" descr="A graph of a number of blue dots&#10;&#10;AI-generated content may be incorrect.">
            <a:extLst>
              <a:ext uri="{FF2B5EF4-FFF2-40B4-BE49-F238E27FC236}">
                <a16:creationId xmlns:a16="http://schemas.microsoft.com/office/drawing/2014/main" id="{F2257AF7-4D5D-AC7B-9FCA-038A7E9CF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942786"/>
            <a:ext cx="5865055" cy="46600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29DF-E23F-4D2F-8533-431848561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scatterplot does not show any correlation with -0.14</a:t>
            </a:r>
          </a:p>
          <a:p>
            <a:r>
              <a:rPr lang="en-US" dirty="0"/>
              <a:t>The scatterplot does not show any causation</a:t>
            </a:r>
          </a:p>
        </p:txBody>
      </p:sp>
    </p:spTree>
    <p:extLst>
      <p:ext uri="{BB962C8B-B14F-4D97-AF65-F5344CB8AC3E}">
        <p14:creationId xmlns:p14="http://schemas.microsoft.com/office/powerpoint/2010/main" val="246389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21A6-44D2-90F4-1E1F-168C678D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B9E3-3405-2288-8519-AA3B1E3E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39BEA-3810-7E4D-53D9-928E48178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scatterplot does not show any correlation with 0.001 correlation</a:t>
            </a:r>
          </a:p>
          <a:p>
            <a:r>
              <a:rPr lang="en-US" dirty="0"/>
              <a:t>The scatterplot does not show any causation</a:t>
            </a:r>
          </a:p>
        </p:txBody>
      </p:sp>
      <p:pic>
        <p:nvPicPr>
          <p:cNvPr id="8" name="Content Placeholder 7" descr="A graph of age vs points&#10;&#10;AI-generated content may be incorrect.">
            <a:extLst>
              <a:ext uri="{FF2B5EF4-FFF2-40B4-BE49-F238E27FC236}">
                <a16:creationId xmlns:a16="http://schemas.microsoft.com/office/drawing/2014/main" id="{E46A41C8-A9BB-4765-52D1-A917E31C0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1" y="1690688"/>
            <a:ext cx="5984019" cy="4780529"/>
          </a:xfrm>
        </p:spPr>
      </p:pic>
    </p:spTree>
    <p:extLst>
      <p:ext uri="{BB962C8B-B14F-4D97-AF65-F5344CB8AC3E}">
        <p14:creationId xmlns:p14="http://schemas.microsoft.com/office/powerpoint/2010/main" val="22090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7CE48-C4CA-25BE-7343-F78F5F35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FF8F-E99C-7F49-EF99-A45D2CB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FCCEA-5681-3C1B-EB98-C67226CBC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Regression model shows that values are statistically significant since they are all P values of 0</a:t>
            </a:r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AE1860A-0884-F469-189E-600112C5D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1" y="1941342"/>
            <a:ext cx="5870341" cy="4370558"/>
          </a:xfrm>
        </p:spPr>
      </p:pic>
    </p:spTree>
    <p:extLst>
      <p:ext uri="{BB962C8B-B14F-4D97-AF65-F5344CB8AC3E}">
        <p14:creationId xmlns:p14="http://schemas.microsoft.com/office/powerpoint/2010/main" val="32153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8EC09-7BB3-77F8-78E4-438931BC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AD609-22D7-E00A-6C1C-CECCBDE15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54417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03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F81A-EBA0-B6A9-3A23-E2F711BA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63D4-C084-FA2A-2621-C20B9F08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Driver Age: Tells us what the drivers age is.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Average Finishing Position: Where the drivers on average finished the race.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Number of Laps Completed: Total of laps a driver has completed in a race.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Points Scored: Number of points scored on a race weekend.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Average Starting Position: Average start position.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E0279-7547-1C45-2D77-C1D4C653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961CA0C6-2BB8-E9FA-3F9E-3140E3A36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" y="2489982"/>
            <a:ext cx="5856391" cy="313709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D7EC27-27B3-A65D-FBD4-97E6EF567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is skewed to the right with no outliers</a:t>
            </a:r>
          </a:p>
          <a:p>
            <a:r>
              <a:rPr lang="en-US" dirty="0"/>
              <a:t>Mean: 28</a:t>
            </a:r>
          </a:p>
          <a:p>
            <a:r>
              <a:rPr lang="en-US" dirty="0"/>
              <a:t>Mode: 27</a:t>
            </a:r>
          </a:p>
          <a:p>
            <a:r>
              <a:rPr lang="en-US" dirty="0"/>
              <a:t>Std: 5.31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4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F1D3C-EDD5-F9D3-7F41-C7683B31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68E3AE-AA64-BA1D-71F2-4D246800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9825F1-CA21-F0B6-193D-9A93D05817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is skewed to the right with no outliers</a:t>
            </a:r>
          </a:p>
          <a:p>
            <a:r>
              <a:rPr lang="en-US" dirty="0"/>
              <a:t>Mean: 8</a:t>
            </a:r>
          </a:p>
          <a:p>
            <a:r>
              <a:rPr lang="en-US" dirty="0"/>
              <a:t>Mode: 3.5</a:t>
            </a:r>
          </a:p>
          <a:p>
            <a:r>
              <a:rPr lang="en-US" dirty="0"/>
              <a:t>Std: 4.8</a:t>
            </a:r>
          </a:p>
          <a:p>
            <a:endParaRPr lang="en-US" dirty="0"/>
          </a:p>
        </p:txBody>
      </p:sp>
      <p:pic>
        <p:nvPicPr>
          <p:cNvPr id="6" name="Content Placeholder 5" descr="A graph with blue bars&#10;&#10;AI-generated content may be incorrect.">
            <a:extLst>
              <a:ext uri="{FF2B5EF4-FFF2-40B4-BE49-F238E27FC236}">
                <a16:creationId xmlns:a16="http://schemas.microsoft.com/office/drawing/2014/main" id="{3E3FCF52-16F7-73B7-4BFE-A37D8FB97D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1" y="2194560"/>
            <a:ext cx="5610019" cy="3390314"/>
          </a:xfrm>
        </p:spPr>
      </p:pic>
    </p:spTree>
    <p:extLst>
      <p:ext uri="{BB962C8B-B14F-4D97-AF65-F5344CB8AC3E}">
        <p14:creationId xmlns:p14="http://schemas.microsoft.com/office/powerpoint/2010/main" val="322761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F6507-81A5-EDC9-946F-4CC7D493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67E512-F796-2226-62CD-3022387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35FAE79-C76F-B557-C3A7-281B269A2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is skewed to the left with no outliers</a:t>
            </a:r>
          </a:p>
          <a:p>
            <a:r>
              <a:rPr lang="en-US" dirty="0"/>
              <a:t>Mean: 98</a:t>
            </a:r>
          </a:p>
          <a:p>
            <a:r>
              <a:rPr lang="en-US" dirty="0"/>
              <a:t>Mode: 100</a:t>
            </a:r>
          </a:p>
          <a:p>
            <a:r>
              <a:rPr lang="en-US" dirty="0"/>
              <a:t>Std: 3.86</a:t>
            </a:r>
          </a:p>
          <a:p>
            <a:endParaRPr lang="en-US" dirty="0"/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0F81869-53E7-195F-F934-9C89D3F859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2250831"/>
            <a:ext cx="5521920" cy="3418449"/>
          </a:xfrm>
        </p:spPr>
      </p:pic>
    </p:spTree>
    <p:extLst>
      <p:ext uri="{BB962C8B-B14F-4D97-AF65-F5344CB8AC3E}">
        <p14:creationId xmlns:p14="http://schemas.microsoft.com/office/powerpoint/2010/main" val="176070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DB0BF-5EFD-7A0D-7680-90CD1987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BF7D64E-09B5-8CCF-DD4E-E456235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4DFA06-FD61-6A80-B6CB-206C3AC819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is skewed to the right with no outliers</a:t>
            </a:r>
          </a:p>
          <a:p>
            <a:r>
              <a:rPr lang="en-US" dirty="0"/>
              <a:t>Mean: 3.36</a:t>
            </a:r>
          </a:p>
          <a:p>
            <a:r>
              <a:rPr lang="en-US" dirty="0"/>
              <a:t>Mode: 0</a:t>
            </a:r>
          </a:p>
          <a:p>
            <a:r>
              <a:rPr lang="en-US" dirty="0"/>
              <a:t>Std: 5.23</a:t>
            </a:r>
          </a:p>
          <a:p>
            <a:endParaRPr lang="en-US" dirty="0"/>
          </a:p>
        </p:txBody>
      </p:sp>
      <p:pic>
        <p:nvPicPr>
          <p:cNvPr id="6" name="Content Placeholder 5" descr="A graph with blue bars&#10;&#10;AI-generated content may be incorrect.">
            <a:extLst>
              <a:ext uri="{FF2B5EF4-FFF2-40B4-BE49-F238E27FC236}">
                <a16:creationId xmlns:a16="http://schemas.microsoft.com/office/drawing/2014/main" id="{D41D7C03-DFDB-CBFD-87B4-F688CC76A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3" y="2349306"/>
            <a:ext cx="5396537" cy="3643532"/>
          </a:xfrm>
        </p:spPr>
      </p:pic>
    </p:spTree>
    <p:extLst>
      <p:ext uri="{BB962C8B-B14F-4D97-AF65-F5344CB8AC3E}">
        <p14:creationId xmlns:p14="http://schemas.microsoft.com/office/powerpoint/2010/main" val="1489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DEC4B-3D4B-E874-4C96-B0D0A6FC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4109E0-0AF9-725F-3286-6CD47098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338CD7-1F92-249C-6351-5659E85021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graph is skewed to the right with no outliers</a:t>
            </a:r>
          </a:p>
          <a:p>
            <a:r>
              <a:rPr lang="en-US" dirty="0"/>
              <a:t>Mean: 11</a:t>
            </a:r>
          </a:p>
          <a:p>
            <a:r>
              <a:rPr lang="en-US" dirty="0"/>
              <a:t>Mode: 1</a:t>
            </a:r>
          </a:p>
          <a:p>
            <a:r>
              <a:rPr lang="en-US" dirty="0"/>
              <a:t>Std: 6.7</a:t>
            </a:r>
          </a:p>
          <a:p>
            <a:endParaRPr lang="en-US" dirty="0"/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4DF753E1-C26C-1087-3E9C-F8574EE9E0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208628"/>
            <a:ext cx="5285758" cy="3376246"/>
          </a:xfrm>
        </p:spPr>
      </p:pic>
    </p:spTree>
    <p:extLst>
      <p:ext uri="{BB962C8B-B14F-4D97-AF65-F5344CB8AC3E}">
        <p14:creationId xmlns:p14="http://schemas.microsoft.com/office/powerpoint/2010/main" val="167431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88A9-E0F8-8108-09C1-A1DA8875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F9343A7-08AA-E825-F4DB-53C8F8CC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450C58-9622-A698-F31C-0EBD1FDC3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PMF graph comparing younger and older drivers to one another and their chances of getting a certain position</a:t>
            </a:r>
          </a:p>
          <a:p>
            <a:r>
              <a:rPr lang="en-US" dirty="0"/>
              <a:t>It seems as if older drivers have a higher chance of getting a higher finishing position</a:t>
            </a: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9B97E1D-6739-1BD1-621F-D99352E31B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0" y="1983545"/>
            <a:ext cx="5908430" cy="4193418"/>
          </a:xfrm>
        </p:spPr>
      </p:pic>
    </p:spTree>
    <p:extLst>
      <p:ext uri="{BB962C8B-B14F-4D97-AF65-F5344CB8AC3E}">
        <p14:creationId xmlns:p14="http://schemas.microsoft.com/office/powerpoint/2010/main" val="10453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Does Age Matter In Formula 1?</vt:lpstr>
      <vt:lpstr>Variables</vt:lpstr>
      <vt:lpstr>Variables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  <vt:lpstr>Summary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Mederos</dc:creator>
  <cp:lastModifiedBy>Luis Mederos</cp:lastModifiedBy>
  <cp:revision>3</cp:revision>
  <dcterms:created xsi:type="dcterms:W3CDTF">2025-02-26T03:52:48Z</dcterms:created>
  <dcterms:modified xsi:type="dcterms:W3CDTF">2025-03-02T09:08:49Z</dcterms:modified>
</cp:coreProperties>
</file>