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33E7-3B9E-A245-7AC5-5BAFFDAF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21142-251D-7E9E-DE73-B0A8F8E4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F1A93-555F-857E-5B68-275EF01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757EB-75AE-0F96-2AAD-C4F0891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5B815-8D3C-297F-A3DB-BC68CB03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34E7-DFC7-E772-43EC-953F824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EE30-4D7D-BFF7-38A2-E190018D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38BF4-3441-0AA3-E12F-1C33845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7167-C189-4733-8A17-5A7E12C2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D4A3A-BAE8-9456-732F-93B5914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A6AAF-1836-9D39-D716-514D1D0F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20B5A-5FD5-2038-5D31-E568B9BF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EA0D3-824C-87AC-92C6-0EAFF948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0CA5A-FD19-EA61-4A66-7984DD57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A064D-E76F-AB5E-2EB8-337B85B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3CF8-DBB1-1D4A-CAE1-1D854D3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7B8A1-64CB-57E3-4F67-0D73DD80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93BBA-00CB-C8AE-6A36-FFCAC08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85576-CD50-52F8-0385-3A61C0B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71D48-50DE-A492-8E75-2F835D5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1AA9A-402B-58F0-0943-7A43FA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5D2AF-8055-E642-5ADF-32FA6E2F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ED71C-1D5D-1072-3935-16D80D8F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8E4EC-0011-FE57-47CB-CBDA4C1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2EBCF-7465-CCD6-B6AA-949D8843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D4D-CFE0-2C41-2E87-17D1C6A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3E149-67DB-89A9-3EB5-06E7A933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F6CC3-5487-B8A0-74AE-4E69456A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EAC76-7859-B8A1-A794-7F08E59C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F3E79-10E0-F40D-99E1-5E5DAF1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65BE2-538A-0897-EEC6-94DA7289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8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233E-0184-FA70-596C-69CBF7C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258E4-DA73-17B0-AB28-B33AF8D3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87DE37-E48B-EAAF-9D86-7F58BD2A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E0F2D-8A7D-ED1A-51B3-C23E014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2BC1FA-43D0-0544-A2FC-8FD293CC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DDE1E-BAEF-DCCD-D1DF-1690C664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91563-2B6A-2E61-02ED-C70802C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FC0EA0-EB1E-2431-6358-BF9E556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7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1CC18-A4EB-8EA3-BAB2-B6F6D78F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D4433B-9AF0-0F06-D049-921FFE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9ACE84-C89B-6C86-E758-5EB1DA5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CC512-A5AF-BECC-A714-C3F2160A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9097FF-CE90-33DE-BFF9-10FA60B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1413C-67DE-FD66-C667-AD5BCA6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A3D20-2850-4D75-1740-45ED04A1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F2B3-D9B7-D94A-AD6F-D9B9484F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8E8D-586E-D75C-854A-58DA134C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6AD0C-4432-18BC-3F24-EFF1FA86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9CCC9-4104-76C8-08EB-AB99929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C692E-D7CD-1142-4B4F-F7E7A35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9C89-C59C-2670-A02A-616DE86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EE79-4F97-EB4C-60A2-524DC9C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45467-2944-73CD-036A-1FF0A84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E2C9C-6F4F-493C-7F95-D73E9F80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2673A-49F0-C518-B526-FEAEB933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63552-F056-AF04-AD61-FE57BA8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B46E-07CB-8102-70E7-3252F03F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E38A57-E31A-001B-144B-C8BD145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95FC-1706-2C6B-8537-5C528EC6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8F78A-7B16-249A-AA3C-82AA913B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DBE56-B378-4DDD-B546-6CED79040F6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AC82-F8DA-15C6-7BF5-520293C4C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876CD-13CD-449A-77E5-44926FCE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D0E2-BA83-1AF5-8A64-4D636834F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0B5F7-5738-CBD6-6FED-7AD34D7BE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060D8D-0439-8DAA-7EFA-7DA023637D3B}"/>
              </a:ext>
            </a:extLst>
          </p:cNvPr>
          <p:cNvGrpSpPr/>
          <p:nvPr/>
        </p:nvGrpSpPr>
        <p:grpSpPr>
          <a:xfrm>
            <a:off x="484979" y="1788039"/>
            <a:ext cx="3446736" cy="4142663"/>
            <a:chOff x="1020443" y="211975"/>
            <a:chExt cx="3446736" cy="414266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77F4049-72AE-C059-A438-C89D819D4303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9FFFFE9-1B4B-9877-FE36-27BB3E01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1F5771-E49A-2E54-65F8-3C17559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0F60AD99-0ACC-DD6E-7872-3FCFE8775A1C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E179A0BE-64DC-327C-F1A8-7401F203B01F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3816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38164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762" r="-1904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D7148BB-CE20-7C6D-AAF3-2DD67D3A1E91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2582982-82BA-1AE0-A966-27297B48A491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2A542FAD-9E26-B328-BB37-0D2D35B104E1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1F5F5224-644D-F5F7-2E8A-AF34E2C6D39A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6E60E80A-DE46-05A5-F567-18725214D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A5DF5BEA-DE5C-92CC-A805-32936EA34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D8C2F52-05C8-787A-9C4C-2CCC9C6D7BAB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7566228-BDFF-9624-18A1-00290BD0905E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787F2E3-7FB3-240B-D590-55CF76402079}"/>
              </a:ext>
            </a:extLst>
          </p:cNvPr>
          <p:cNvGrpSpPr/>
          <p:nvPr/>
        </p:nvGrpSpPr>
        <p:grpSpPr>
          <a:xfrm>
            <a:off x="4395512" y="1728868"/>
            <a:ext cx="5276680" cy="3479097"/>
            <a:chOff x="5795872" y="509781"/>
            <a:chExt cx="5276680" cy="347909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57E872-181C-06B4-2956-9F9C8464ACDC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6C32DF25-A746-3609-CAB1-466B520C6BA5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65CBA83-E255-70EE-469D-D6E08A056015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D0FC29B-B3C1-B590-96A7-32BB5FDB4F10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" name="Bogen 2">
                  <a:extLst>
                    <a:ext uri="{FF2B5EF4-FFF2-40B4-BE49-F238E27FC236}">
                      <a16:creationId xmlns:a16="http://schemas.microsoft.com/office/drawing/2014/main" id="{A4F9E216-5FD1-B498-F753-62535C54D0C9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2086" y="3024294"/>
                      <a:ext cx="3303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2086" y="3024294"/>
                      <a:ext cx="330347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636" r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565BF41-10F6-5AE9-9089-A6BDECC4372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7" name="Bogen 6">
                  <a:extLst>
                    <a:ext uri="{FF2B5EF4-FFF2-40B4-BE49-F238E27FC236}">
                      <a16:creationId xmlns:a16="http://schemas.microsoft.com/office/drawing/2014/main" id="{3871FB16-E0A0-02E5-D62C-E4F2106BA729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EF53B3-61F7-E7BC-A72A-4AA78F43EA1F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4" name="Bogen 3">
                  <a:extLst>
                    <a:ext uri="{FF2B5EF4-FFF2-40B4-BE49-F238E27FC236}">
                      <a16:creationId xmlns:a16="http://schemas.microsoft.com/office/drawing/2014/main" id="{C6FE2627-959C-024D-42F5-4E3203B445F4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0085" y="2390646"/>
                      <a:ext cx="3303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085" y="2390646"/>
                      <a:ext cx="33034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r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E134A-834D-0C5C-11CB-BEBC0AAF4F30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9F6842-203E-26DB-BDD0-6E0938A7034F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8F09B4B-CA69-8469-0CD1-96309F1326A7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D6061CB-EFDD-BF70-1B21-61C7241A7803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E6DC04AD-E049-7E87-0AEF-F6D0A9A5A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8BC9ADF0-AAA0-277E-84A2-65E15FB10392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C860BD4A-270C-B752-8F34-981F0AAD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9F35039-5E18-B557-7DD1-EED0FB2C3D3D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3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CAA46F8-CDDA-B8A3-7F6B-0EF32290D74D}"/>
              </a:ext>
            </a:extLst>
          </p:cNvPr>
          <p:cNvGrpSpPr/>
          <p:nvPr/>
        </p:nvGrpSpPr>
        <p:grpSpPr>
          <a:xfrm>
            <a:off x="2996738" y="1209503"/>
            <a:ext cx="6276108" cy="3873729"/>
            <a:chOff x="2996738" y="1209503"/>
            <a:chExt cx="6276108" cy="387372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94AAD61-CCE5-0241-916A-BE96BB172440}"/>
                </a:ext>
              </a:extLst>
            </p:cNvPr>
            <p:cNvSpPr/>
            <p:nvPr/>
          </p:nvSpPr>
          <p:spPr>
            <a:xfrm>
              <a:off x="2996738" y="3383280"/>
              <a:ext cx="6276108" cy="12760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656A99C-CCD2-88E9-C303-9C3602FB3B11}"/>
                </a:ext>
              </a:extLst>
            </p:cNvPr>
            <p:cNvGrpSpPr/>
            <p:nvPr/>
          </p:nvGrpSpPr>
          <p:grpSpPr>
            <a:xfrm>
              <a:off x="5002876" y="3356555"/>
              <a:ext cx="2161461" cy="1487395"/>
              <a:chOff x="5002876" y="3356555"/>
              <a:chExt cx="2161461" cy="1487395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86D0170-C117-9618-F3DC-9AF71C17229F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570CC725-EF1F-4E0B-C3CA-42D8EA13FC15}"/>
                  </a:ext>
                </a:extLst>
              </p:cNvPr>
              <p:cNvGrpSpPr/>
              <p:nvPr/>
            </p:nvGrpSpPr>
            <p:grpSpPr>
              <a:xfrm>
                <a:off x="5002876" y="3356555"/>
                <a:ext cx="2161461" cy="1487395"/>
                <a:chOff x="5002876" y="3356555"/>
                <a:chExt cx="2161461" cy="1487395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81D4D7FE-1024-F525-3314-C4FF340A0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03F377F6-8EA4-CF8C-EEEA-8BF80B60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735FF144-0398-588B-91A7-C8BD5E54E2B3}"/>
                    </a:ext>
                  </a:extLst>
                </p:cNvPr>
                <p:cNvSpPr txBox="1"/>
                <p:nvPr/>
              </p:nvSpPr>
              <p:spPr>
                <a:xfrm>
                  <a:off x="5901345" y="335655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467C393-C840-C83C-0937-7BBCBC62446E}"/>
                    </a:ext>
                  </a:extLst>
                </p:cNvPr>
                <p:cNvSpPr txBox="1"/>
                <p:nvPr/>
              </p:nvSpPr>
              <p:spPr>
                <a:xfrm>
                  <a:off x="5856056" y="4474618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FBC6E72-A75A-1125-73C3-E6249ADD1702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0DE16CD1-A7D5-239E-8494-BB560A83E196}"/>
                    </a:ext>
                  </a:extLst>
                </p:cNvPr>
                <p:cNvSpPr txBox="1"/>
                <p:nvPr/>
              </p:nvSpPr>
              <p:spPr>
                <a:xfrm>
                  <a:off x="6869235" y="4159849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8F37261-4B00-0EEF-0B55-C169E9D0E696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2F8320A7-CDDA-8CB1-6F20-A683325EEFC9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271CC1CD-7320-2853-7EC1-D13D270B22B6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B347C1D2-454B-8C88-64CE-C3934580D2AB}"/>
                    </a:ext>
                  </a:extLst>
                </p:cNvPr>
                <p:cNvCxnSpPr>
                  <a:stCxn id="2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D05F7CDE-FB15-4F8A-0663-42C37935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C16BAC41-3F24-6BDB-03C0-6540C7A10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9">
                  <a:extLst>
                    <a:ext uri="{FF2B5EF4-FFF2-40B4-BE49-F238E27FC236}">
                      <a16:creationId xmlns:a16="http://schemas.microsoft.com/office/drawing/2014/main" id="{5EE88F29-F2E0-BB42-26B0-62D6AB57F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91F56E9-ADEE-510A-FF29-321089652F41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28" name="Bogen 27">
                <a:extLst>
                  <a:ext uri="{FF2B5EF4-FFF2-40B4-BE49-F238E27FC236}">
                    <a16:creationId xmlns:a16="http://schemas.microsoft.com/office/drawing/2014/main" id="{F533D56D-48D7-BE53-0A6F-13DE00B5DE6D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483" r="-3103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184978A6-9ACD-6BEE-7415-480F0058EE22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26" name="Bogen 25">
                <a:extLst>
                  <a:ext uri="{FF2B5EF4-FFF2-40B4-BE49-F238E27FC236}">
                    <a16:creationId xmlns:a16="http://schemas.microsoft.com/office/drawing/2014/main" id="{D434DA83-A2FA-637A-ED2A-C157BB3CD026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2975" y="4080209"/>
                    <a:ext cx="3644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975" y="4080209"/>
                    <a:ext cx="36445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" r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68D9E71-5C3F-086B-2D0A-232B5A16B402}"/>
                </a:ext>
              </a:extLst>
            </p:cNvPr>
            <p:cNvGrpSpPr/>
            <p:nvPr/>
          </p:nvGrpSpPr>
          <p:grpSpPr>
            <a:xfrm>
              <a:off x="6108471" y="3293745"/>
              <a:ext cx="1403113" cy="1545908"/>
              <a:chOff x="6108471" y="3293745"/>
              <a:chExt cx="1403113" cy="1545908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838D0FD-1F62-1F72-C5A9-ADD84AF12B6F}"/>
                  </a:ext>
                </a:extLst>
              </p:cNvPr>
              <p:cNvSpPr txBox="1"/>
              <p:nvPr/>
            </p:nvSpPr>
            <p:spPr>
              <a:xfrm flipH="1">
                <a:off x="6119351" y="436298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7BA63934-11C8-2AD8-1E13-3DB5D417B9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0597" y="3293745"/>
                <a:ext cx="0" cy="838996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8B655AC-1A80-AD52-B601-8369577EE512}"/>
                  </a:ext>
                </a:extLst>
              </p:cNvPr>
              <p:cNvSpPr txBox="1"/>
              <p:nvPr/>
            </p:nvSpPr>
            <p:spPr>
              <a:xfrm flipH="1">
                <a:off x="6108471" y="3352403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C1A2AFD6-7E60-390B-2A05-E1C2E86E2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3193" y="4143414"/>
                <a:ext cx="1205347" cy="48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5D21F261-F19B-C050-308D-C4DFEEE45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3193" y="4136838"/>
                <a:ext cx="1387" cy="70281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799E669-D338-17B2-0008-2315A7FC1039}"/>
                  </a:ext>
                </a:extLst>
              </p:cNvPr>
              <p:cNvSpPr txBox="1"/>
              <p:nvPr/>
            </p:nvSpPr>
            <p:spPr>
              <a:xfrm>
                <a:off x="7124700" y="3767506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4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829BF1-C0D3-5B52-54EE-BB1E79B8AAE3}"/>
              </a:ext>
            </a:extLst>
          </p:cNvPr>
          <p:cNvGrpSpPr/>
          <p:nvPr/>
        </p:nvGrpSpPr>
        <p:grpSpPr>
          <a:xfrm>
            <a:off x="1720735" y="2472690"/>
            <a:ext cx="1994872" cy="1991245"/>
            <a:chOff x="5012575" y="1600200"/>
            <a:chExt cx="2286000" cy="2281844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7E91692-F8AA-8C9E-5014-F7A8583423E2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16FCD6EE-DECB-45D0-449D-33090E883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58CDBAE6-D845-C8D6-0DBF-3E619FCA8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95D79F94-C2A7-00FF-41CD-696339A3A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54786EF-8AD8-6A76-ACDB-BB889B4B6844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728FBFC1-EEE6-AD67-CB07-3CAE959CD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79E1F54C-B707-65FC-8403-A32AA1DF14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FCFA6B3E-0A43-2DFD-2430-C10CEDD55013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8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B372126-BD02-E847-1C2A-17AEC8EF285E}"/>
              </a:ext>
            </a:extLst>
          </p:cNvPr>
          <p:cNvGrpSpPr/>
          <p:nvPr/>
        </p:nvGrpSpPr>
        <p:grpSpPr>
          <a:xfrm>
            <a:off x="-379401" y="1733525"/>
            <a:ext cx="12950805" cy="4540276"/>
            <a:chOff x="-379401" y="1733525"/>
            <a:chExt cx="12950805" cy="454027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1F85F9B1-325F-D220-D82D-96E70B3C6BFF}"/>
                </a:ext>
              </a:extLst>
            </p:cNvPr>
            <p:cNvSpPr/>
            <p:nvPr/>
          </p:nvSpPr>
          <p:spPr>
            <a:xfrm>
              <a:off x="-379401" y="2788491"/>
              <a:ext cx="12950805" cy="3485310"/>
            </a:xfrm>
            <a:custGeom>
              <a:avLst/>
              <a:gdLst>
                <a:gd name="connsiteX0" fmla="*/ 6475402 w 12950805"/>
                <a:gd name="connsiteY0" fmla="*/ 0 h 3485310"/>
                <a:gd name="connsiteX1" fmla="*/ 12909600 w 12950805"/>
                <a:gd name="connsiteY1" fmla="*/ 3421036 h 3485310"/>
                <a:gd name="connsiteX2" fmla="*/ 12950805 w 12950805"/>
                <a:gd name="connsiteY2" fmla="*/ 3485310 h 3485310"/>
                <a:gd name="connsiteX3" fmla="*/ 0 w 12950805"/>
                <a:gd name="connsiteY3" fmla="*/ 3485310 h 3485310"/>
                <a:gd name="connsiteX4" fmla="*/ 41204 w 12950805"/>
                <a:gd name="connsiteY4" fmla="*/ 3421036 h 3485310"/>
                <a:gd name="connsiteX5" fmla="*/ 6475402 w 12950805"/>
                <a:gd name="connsiteY5" fmla="*/ 0 h 34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0805" h="3485310">
                  <a:moveTo>
                    <a:pt x="6475402" y="0"/>
                  </a:moveTo>
                  <a:cubicBezTo>
                    <a:pt x="9153768" y="0"/>
                    <a:pt x="11515184" y="1357028"/>
                    <a:pt x="12909600" y="3421036"/>
                  </a:cubicBezTo>
                  <a:lnTo>
                    <a:pt x="12950805" y="3485310"/>
                  </a:lnTo>
                  <a:lnTo>
                    <a:pt x="0" y="3485310"/>
                  </a:lnTo>
                  <a:lnTo>
                    <a:pt x="41204" y="3421036"/>
                  </a:lnTo>
                  <a:cubicBezTo>
                    <a:pt x="1435621" y="1357028"/>
                    <a:pt x="3797036" y="0"/>
                    <a:pt x="6475402" y="0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F5CD41D-58CB-41B2-0EC0-5FCBE89B58F1}"/>
                </a:ext>
              </a:extLst>
            </p:cNvPr>
            <p:cNvSpPr/>
            <p:nvPr/>
          </p:nvSpPr>
          <p:spPr>
            <a:xfrm>
              <a:off x="1562089" y="4313749"/>
              <a:ext cx="9067822" cy="1955287"/>
            </a:xfrm>
            <a:custGeom>
              <a:avLst/>
              <a:gdLst>
                <a:gd name="connsiteX0" fmla="*/ 4533911 w 9067822"/>
                <a:gd name="connsiteY0" fmla="*/ 0 h 1955287"/>
                <a:gd name="connsiteX1" fmla="*/ 8944429 w 9067822"/>
                <a:gd name="connsiteY1" fmla="*/ 1825932 h 1955287"/>
                <a:gd name="connsiteX2" fmla="*/ 9067822 w 9067822"/>
                <a:gd name="connsiteY2" fmla="*/ 1955287 h 1955287"/>
                <a:gd name="connsiteX3" fmla="*/ 0 w 9067822"/>
                <a:gd name="connsiteY3" fmla="*/ 1955287 h 1955287"/>
                <a:gd name="connsiteX4" fmla="*/ 123393 w 9067822"/>
                <a:gd name="connsiteY4" fmla="*/ 1825932 h 1955287"/>
                <a:gd name="connsiteX5" fmla="*/ 4533911 w 9067822"/>
                <a:gd name="connsiteY5" fmla="*/ 0 h 19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7822" h="1955287">
                  <a:moveTo>
                    <a:pt x="4533911" y="0"/>
                  </a:moveTo>
                  <a:cubicBezTo>
                    <a:pt x="6256326" y="0"/>
                    <a:pt x="7815679" y="697778"/>
                    <a:pt x="8944429" y="1825932"/>
                  </a:cubicBezTo>
                  <a:lnTo>
                    <a:pt x="9067822" y="1955287"/>
                  </a:lnTo>
                  <a:lnTo>
                    <a:pt x="0" y="1955287"/>
                  </a:lnTo>
                  <a:lnTo>
                    <a:pt x="123393" y="1825932"/>
                  </a:lnTo>
                  <a:cubicBezTo>
                    <a:pt x="1252143" y="697778"/>
                    <a:pt x="2811497" y="0"/>
                    <a:pt x="453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E676F5F-C099-A59C-1E2F-5E3CA3FC21BF}"/>
                </a:ext>
              </a:extLst>
            </p:cNvPr>
            <p:cNvGrpSpPr/>
            <p:nvPr/>
          </p:nvGrpSpPr>
          <p:grpSpPr>
            <a:xfrm>
              <a:off x="60584" y="1733525"/>
              <a:ext cx="7029826" cy="4535511"/>
              <a:chOff x="60584" y="1733525"/>
              <a:chExt cx="7029826" cy="4535511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EFF91B7B-590F-365F-7003-33A919212AF5}"/>
                  </a:ext>
                </a:extLst>
              </p:cNvPr>
              <p:cNvGrpSpPr/>
              <p:nvPr/>
            </p:nvGrpSpPr>
            <p:grpSpPr>
              <a:xfrm>
                <a:off x="2743200" y="3135621"/>
                <a:ext cx="3535301" cy="1657595"/>
                <a:chOff x="2743200" y="3135621"/>
                <a:chExt cx="3535301" cy="1657595"/>
              </a:xfrm>
            </p:grpSpPr>
            <p:cxnSp>
              <p:nvCxnSpPr>
                <p:cNvPr id="6" name="Gerade Verbindung mit Pfeil 5">
                  <a:extLst>
                    <a:ext uri="{FF2B5EF4-FFF2-40B4-BE49-F238E27FC236}">
                      <a16:creationId xmlns:a16="http://schemas.microsoft.com/office/drawing/2014/main" id="{862795E3-975E-91CD-91C0-7909EB9DE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2520" y="3851910"/>
                  <a:ext cx="1173480" cy="46183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AC0E3158-6315-C5A5-2919-DC8513E7954D}"/>
                    </a:ext>
                  </a:extLst>
                </p:cNvPr>
                <p:cNvCxnSpPr/>
                <p:nvPr/>
              </p:nvCxnSpPr>
              <p:spPr>
                <a:xfrm flipH="1">
                  <a:off x="2743200" y="4313748"/>
                  <a:ext cx="3352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B3578C28-2810-7910-F0B8-70930DF6A4F9}"/>
                    </a:ext>
                  </a:extLst>
                </p:cNvPr>
                <p:cNvGrpSpPr/>
                <p:nvPr/>
              </p:nvGrpSpPr>
              <p:grpSpPr>
                <a:xfrm>
                  <a:off x="3442718" y="3135621"/>
                  <a:ext cx="2835783" cy="631498"/>
                  <a:chOff x="3442718" y="3120381"/>
                  <a:chExt cx="2835783" cy="631498"/>
                </a:xfrm>
              </p:grpSpPr>
              <p:sp>
                <p:nvSpPr>
                  <p:cNvPr id="25" name="Geschweifte Klammer rechts 24">
                    <a:extLst>
                      <a:ext uri="{FF2B5EF4-FFF2-40B4-BE49-F238E27FC236}">
                        <a16:creationId xmlns:a16="http://schemas.microsoft.com/office/drawing/2014/main" id="{508EC3C6-22FF-3AB9-4313-BA60C09B81BA}"/>
                      </a:ext>
                    </a:extLst>
                  </p:cNvPr>
                  <p:cNvSpPr/>
                  <p:nvPr/>
                </p:nvSpPr>
                <p:spPr>
                  <a:xfrm rot="17519391">
                    <a:off x="4711298" y="2184675"/>
                    <a:ext cx="298624" cy="2835783"/>
                  </a:xfrm>
                  <a:prstGeom prst="rightBrac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feld 33">
                        <a:extLst>
                          <a:ext uri="{FF2B5EF4-FFF2-40B4-BE49-F238E27FC236}">
                            <a16:creationId xmlns:a16="http://schemas.microsoft.com/office/drawing/2014/main" id="{9BC81B76-B67D-9E3E-EEF0-F615FD328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03813" y="3120381"/>
                        <a:ext cx="496161" cy="2989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𝑟𝑎𝑦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b="0" dirty="0"/>
                      </a:p>
                    </p:txBody>
                  </p:sp>
                </mc:Choice>
                <mc:Fallback xmlns="">
                  <p:sp>
                    <p:nvSpPr>
                      <p:cNvPr id="34" name="Textfeld 33">
                        <a:extLst>
                          <a:ext uri="{FF2B5EF4-FFF2-40B4-BE49-F238E27FC236}">
                            <a16:creationId xmlns:a16="http://schemas.microsoft.com/office/drawing/2014/main" id="{9BC81B76-B67D-9E3E-EEF0-F615FD3289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03813" y="3120381"/>
                        <a:ext cx="496161" cy="29892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2195" r="-4878" b="-204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uppieren 37">
                  <a:extLst>
                    <a:ext uri="{FF2B5EF4-FFF2-40B4-BE49-F238E27FC236}">
                      <a16:creationId xmlns:a16="http://schemas.microsoft.com/office/drawing/2014/main" id="{E1F31F7E-CA69-D8D0-CD08-512185997838}"/>
                    </a:ext>
                  </a:extLst>
                </p:cNvPr>
                <p:cNvGrpSpPr/>
                <p:nvPr/>
              </p:nvGrpSpPr>
              <p:grpSpPr>
                <a:xfrm>
                  <a:off x="2768977" y="3308484"/>
                  <a:ext cx="861117" cy="1484732"/>
                  <a:chOff x="2768977" y="3293244"/>
                  <a:chExt cx="861117" cy="1484732"/>
                </a:xfrm>
              </p:grpSpPr>
              <p:sp>
                <p:nvSpPr>
                  <p:cNvPr id="26" name="Geschweifte Klammer rechts 25">
                    <a:extLst>
                      <a:ext uri="{FF2B5EF4-FFF2-40B4-BE49-F238E27FC236}">
                        <a16:creationId xmlns:a16="http://schemas.microsoft.com/office/drawing/2014/main" id="{746B50F0-BB09-F0B4-4FCC-59A94217DD90}"/>
                      </a:ext>
                    </a:extLst>
                  </p:cNvPr>
                  <p:cNvSpPr/>
                  <p:nvPr/>
                </p:nvSpPr>
                <p:spPr>
                  <a:xfrm rot="9537582">
                    <a:off x="3331701" y="3293244"/>
                    <a:ext cx="298393" cy="1484732"/>
                  </a:xfrm>
                  <a:prstGeom prst="rightBrac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feld 34">
                        <a:extLst>
                          <a:ext uri="{FF2B5EF4-FFF2-40B4-BE49-F238E27FC236}">
                            <a16:creationId xmlns:a16="http://schemas.microsoft.com/office/drawing/2014/main" id="{A8049791-C14C-653F-B96C-B9C97A5A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68977" y="3771039"/>
                        <a:ext cx="555024" cy="298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𝑡𝑟𝑜𝑝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b="0" dirty="0"/>
                      </a:p>
                    </p:txBody>
                  </p:sp>
                </mc:Choice>
                <mc:Fallback xmlns="">
                  <p:sp>
                    <p:nvSpPr>
                      <p:cNvPr id="35" name="Textfeld 34">
                        <a:extLst>
                          <a:ext uri="{FF2B5EF4-FFF2-40B4-BE49-F238E27FC236}">
                            <a16:creationId xmlns:a16="http://schemas.microsoft.com/office/drawing/2014/main" id="{A8049791-C14C-653F-B96C-B9C97A5A0C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68977" y="3771039"/>
                        <a:ext cx="555024" cy="29841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0989" r="-7692" b="-224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EBB30-F6C7-9417-7B57-5402A3E55AAC}"/>
                  </a:ext>
                </a:extLst>
              </p:cNvPr>
              <p:cNvGrpSpPr/>
              <p:nvPr/>
            </p:nvGrpSpPr>
            <p:grpSpPr>
              <a:xfrm>
                <a:off x="6096000" y="4313748"/>
                <a:ext cx="994410" cy="1955288"/>
                <a:chOff x="6096000" y="4313748"/>
                <a:chExt cx="994410" cy="1955288"/>
              </a:xfrm>
            </p:grpSpPr>
            <p:cxnSp>
              <p:nvCxnSpPr>
                <p:cNvPr id="29" name="Gerader Verbinder 28">
                  <a:extLst>
                    <a:ext uri="{FF2B5EF4-FFF2-40B4-BE49-F238E27FC236}">
                      <a16:creationId xmlns:a16="http://schemas.microsoft.com/office/drawing/2014/main" id="{189F8702-D55B-97A0-8EFA-03FDAE139656}"/>
                    </a:ext>
                  </a:extLst>
                </p:cNvPr>
                <p:cNvCxnSpPr/>
                <p:nvPr/>
              </p:nvCxnSpPr>
              <p:spPr>
                <a:xfrm>
                  <a:off x="6096000" y="4313748"/>
                  <a:ext cx="99441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EEBCF952-2745-4512-B70C-008E3179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40" y="4313748"/>
                  <a:ext cx="0" cy="19552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159F7E84-98D1-E1E4-26A3-3A7536852C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29972" y="5224238"/>
                      <a:ext cx="223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36" name="Textfeld 35">
                      <a:extLst>
                        <a:ext uri="{FF2B5EF4-FFF2-40B4-BE49-F238E27FC236}">
                          <a16:creationId xmlns:a16="http://schemas.microsoft.com/office/drawing/2014/main" id="{159F7E84-98D1-E1E4-26A3-3A7536852C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972" y="5224238"/>
                      <a:ext cx="22313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667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282DC2AF-359E-EBF1-E2D3-E10DA5F182C6}"/>
                  </a:ext>
                </a:extLst>
              </p:cNvPr>
              <p:cNvGrpSpPr/>
              <p:nvPr/>
            </p:nvGrpSpPr>
            <p:grpSpPr>
              <a:xfrm>
                <a:off x="60584" y="1733525"/>
                <a:ext cx="6919333" cy="4535511"/>
                <a:chOff x="60584" y="1733525"/>
                <a:chExt cx="6919333" cy="4535511"/>
              </a:xfrm>
            </p:grpSpPr>
            <p:grpSp>
              <p:nvGrpSpPr>
                <p:cNvPr id="27" name="Gruppieren 26">
                  <a:extLst>
                    <a:ext uri="{FF2B5EF4-FFF2-40B4-BE49-F238E27FC236}">
                      <a16:creationId xmlns:a16="http://schemas.microsoft.com/office/drawing/2014/main" id="{67B40D1D-8E06-1D6B-E9A2-465F43D25ACD}"/>
                    </a:ext>
                  </a:extLst>
                </p:cNvPr>
                <p:cNvGrpSpPr/>
                <p:nvPr/>
              </p:nvGrpSpPr>
              <p:grpSpPr>
                <a:xfrm>
                  <a:off x="60584" y="1733525"/>
                  <a:ext cx="6035416" cy="4535511"/>
                  <a:chOff x="60584" y="1733525"/>
                  <a:chExt cx="6035416" cy="4535511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53C38B0F-A7B9-01D1-AA59-872FB615C0B2}"/>
                      </a:ext>
                    </a:extLst>
                  </p:cNvPr>
                  <p:cNvSpPr/>
                  <p:nvPr/>
                </p:nvSpPr>
                <p:spPr>
                  <a:xfrm>
                    <a:off x="60584" y="1733525"/>
                    <a:ext cx="695460" cy="69546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0" name="Gerader Verbinder 9">
                    <a:extLst>
                      <a:ext uri="{FF2B5EF4-FFF2-40B4-BE49-F238E27FC236}">
                        <a16:creationId xmlns:a16="http://schemas.microsoft.com/office/drawing/2014/main" id="{8BDCDD57-EBB4-106E-1347-0994FC5A9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8314" y="2081255"/>
                    <a:ext cx="5687686" cy="22324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r Verbinder 15">
                    <a:extLst>
                      <a:ext uri="{FF2B5EF4-FFF2-40B4-BE49-F238E27FC236}">
                        <a16:creationId xmlns:a16="http://schemas.microsoft.com/office/drawing/2014/main" id="{2F56930D-6909-7F59-6AEA-89ACEB77AF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09950" y="3257550"/>
                    <a:ext cx="1156970" cy="29950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4AA7EE36-7004-69A8-DC4F-58EAD5636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6000" y="4313748"/>
                    <a:ext cx="0" cy="19552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feld 42">
                      <a:extLst>
                        <a:ext uri="{FF2B5EF4-FFF2-40B4-BE49-F238E27FC236}">
                          <a16:creationId xmlns:a16="http://schemas.microsoft.com/office/drawing/2014/main" id="{FBF07D85-B60A-3523-8A5D-9A7E9C318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212" y="4020693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43" name="Textfeld 42">
                      <a:extLst>
                        <a:ext uri="{FF2B5EF4-FFF2-40B4-BE49-F238E27FC236}">
                          <a16:creationId xmlns:a16="http://schemas.microsoft.com/office/drawing/2014/main" id="{FBF07D85-B60A-3523-8A5D-9A7E9C3188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212" y="4020693"/>
                      <a:ext cx="17504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4483" r="-3103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Bogen 44">
                  <a:extLst>
                    <a:ext uri="{FF2B5EF4-FFF2-40B4-BE49-F238E27FC236}">
                      <a16:creationId xmlns:a16="http://schemas.microsoft.com/office/drawing/2014/main" id="{490CF972-C3FB-35C0-58DB-0BE7A43A9B4D}"/>
                    </a:ext>
                  </a:extLst>
                </p:cNvPr>
                <p:cNvSpPr/>
                <p:nvPr/>
              </p:nvSpPr>
              <p:spPr>
                <a:xfrm rot="16200000">
                  <a:off x="5212083" y="3429831"/>
                  <a:ext cx="1767834" cy="1767834"/>
                </a:xfrm>
                <a:prstGeom prst="arc">
                  <a:avLst>
                    <a:gd name="adj1" fmla="val 16200000"/>
                    <a:gd name="adj2" fmla="val 1753959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46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3">
            <a:extLst>
              <a:ext uri="{FF2B5EF4-FFF2-40B4-BE49-F238E27FC236}">
                <a16:creationId xmlns:a16="http://schemas.microsoft.com/office/drawing/2014/main" id="{72CE768D-442F-2ECB-DCBA-FB6FD72516E0}"/>
              </a:ext>
            </a:extLst>
          </p:cNvPr>
          <p:cNvGrpSpPr/>
          <p:nvPr/>
        </p:nvGrpSpPr>
        <p:grpSpPr>
          <a:xfrm>
            <a:off x="3395980" y="1853273"/>
            <a:ext cx="5400040" cy="3150844"/>
            <a:chOff x="0" y="-609"/>
            <a:chExt cx="5400040" cy="315084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7C4516E-297B-352E-5C60-39B9C8AB4F01}"/>
                </a:ext>
              </a:extLst>
            </p:cNvPr>
            <p:cNvSpPr/>
            <p:nvPr/>
          </p:nvSpPr>
          <p:spPr>
            <a:xfrm>
              <a:off x="0" y="0"/>
              <a:ext cx="5400040" cy="315023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65590A-BC24-8311-DD38-F5A87D30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1453600" cy="315023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D38D28B-C3F7-AC10-175B-685329910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3600" y="0"/>
              <a:ext cx="1453600" cy="315023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EA00E27-A0A4-6B04-7800-A952B646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7200" y="-609"/>
              <a:ext cx="1453600" cy="315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21E3883-5FAC-4CF8-BE13-D9463D0DB3F3}"/>
              </a:ext>
            </a:extLst>
          </p:cNvPr>
          <p:cNvGrpSpPr/>
          <p:nvPr/>
        </p:nvGrpSpPr>
        <p:grpSpPr>
          <a:xfrm>
            <a:off x="3150524" y="403167"/>
            <a:ext cx="5656810" cy="6263641"/>
            <a:chOff x="3150524" y="403167"/>
            <a:chExt cx="5656810" cy="6263641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6124EBA-5BC4-2660-E49A-EFC2C3E9562C}"/>
                </a:ext>
              </a:extLst>
            </p:cNvPr>
            <p:cNvSpPr/>
            <p:nvPr/>
          </p:nvSpPr>
          <p:spPr>
            <a:xfrm>
              <a:off x="3150524" y="403167"/>
              <a:ext cx="5656810" cy="6263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System </a:t>
              </a:r>
              <a:r>
                <a:rPr lang="de-DE" dirty="0" err="1">
                  <a:solidFill>
                    <a:schemeClr val="tx1"/>
                  </a:solidFill>
                </a:rPr>
                <a:t>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C34996D-3D34-848E-1213-6AB37B8A12E1}"/>
                </a:ext>
              </a:extLst>
            </p:cNvPr>
            <p:cNvSpPr/>
            <p:nvPr/>
          </p:nvSpPr>
          <p:spPr>
            <a:xfrm>
              <a:off x="3196244" y="768928"/>
              <a:ext cx="3861261" cy="4655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Power </a:t>
              </a:r>
              <a:r>
                <a:rPr lang="de-DE" dirty="0" err="1">
                  <a:solidFill>
                    <a:schemeClr val="tx1"/>
                  </a:solidFill>
                </a:rPr>
                <a:t>supply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A5EAD58-7986-01D9-087B-7031584393AB}"/>
                </a:ext>
              </a:extLst>
            </p:cNvPr>
            <p:cNvSpPr/>
            <p:nvPr/>
          </p:nvSpPr>
          <p:spPr>
            <a:xfrm>
              <a:off x="3237807" y="1134688"/>
              <a:ext cx="2007524" cy="2992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PV System Model</a:t>
              </a:r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0B66C323-B73E-518F-4491-27A6014C9C53}"/>
                </a:ext>
              </a:extLst>
            </p:cNvPr>
            <p:cNvGrpSpPr/>
            <p:nvPr/>
          </p:nvGrpSpPr>
          <p:grpSpPr>
            <a:xfrm>
              <a:off x="3433156" y="1518656"/>
              <a:ext cx="5213466" cy="5075323"/>
              <a:chOff x="3433156" y="882732"/>
              <a:chExt cx="5213466" cy="50753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BC5D0254-2655-5D94-14EB-6913F15EA527}"/>
                      </a:ext>
                    </a:extLst>
                  </p:cNvPr>
                  <p:cNvSpPr/>
                  <p:nvPr/>
                </p:nvSpPr>
                <p:spPr>
                  <a:xfrm>
                    <a:off x="7316585" y="1215045"/>
                    <a:ext cx="1330037" cy="89777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tx1"/>
                        </a:solidFill>
                      </a:rPr>
                      <a:t>Demand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BC5D0254-2655-5D94-14EB-6913F15EA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6585" y="1215045"/>
                    <a:ext cx="1330037" cy="8977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hteck 10">
                    <a:extLst>
                      <a:ext uri="{FF2B5EF4-FFF2-40B4-BE49-F238E27FC236}">
                        <a16:creationId xmlns:a16="http://schemas.microsoft.com/office/drawing/2014/main" id="{A3BDF6F9-B1B6-233D-2E6F-A2DC97C1366B}"/>
                      </a:ext>
                    </a:extLst>
                  </p:cNvPr>
                  <p:cNvSpPr/>
                  <p:nvPr/>
                </p:nvSpPr>
                <p:spPr>
                  <a:xfrm>
                    <a:off x="5527270" y="5060283"/>
                    <a:ext cx="1330037" cy="897772"/>
                  </a:xfrm>
                  <a:prstGeom prst="rect">
                    <a:avLst/>
                  </a:prstGeom>
                  <a:solidFill>
                    <a:srgbClr val="FF717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tx1"/>
                        </a:solidFill>
                      </a:rPr>
                      <a:t>Grid </a:t>
                    </a:r>
                    <a:r>
                      <a:rPr lang="de-DE" dirty="0" err="1">
                        <a:solidFill>
                          <a:schemeClr val="tx1"/>
                        </a:solidFill>
                      </a:rPr>
                      <a:t>load</a:t>
                    </a:r>
                    <a:endParaRPr lang="de-DE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hteck 10">
                    <a:extLst>
                      <a:ext uri="{FF2B5EF4-FFF2-40B4-BE49-F238E27FC236}">
                        <a16:creationId xmlns:a16="http://schemas.microsoft.com/office/drawing/2014/main" id="{A3BDF6F9-B1B6-233D-2E6F-A2DC97C136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270" y="5060283"/>
                    <a:ext cx="1330037" cy="8977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Verbinder: gewinkelt 53">
                <a:extLst>
                  <a:ext uri="{FF2B5EF4-FFF2-40B4-BE49-F238E27FC236}">
                    <a16:creationId xmlns:a16="http://schemas.microsoft.com/office/drawing/2014/main" id="{4FFADE45-6E68-2FC3-E688-0AB24A452191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5613214" y="2691893"/>
                <a:ext cx="2947466" cy="1789315"/>
              </a:xfrm>
              <a:prstGeom prst="bentConnector3">
                <a:avLst>
                  <a:gd name="adj1" fmla="val 934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binder: gewinkelt 55">
                <a:extLst>
                  <a:ext uri="{FF2B5EF4-FFF2-40B4-BE49-F238E27FC236}">
                    <a16:creationId xmlns:a16="http://schemas.microsoft.com/office/drawing/2014/main" id="{B968C9A2-B320-F0F3-A267-54B6B8852C08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552973" y="4420967"/>
                <a:ext cx="383974" cy="89465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id="{B4405A82-6568-6BF5-B893-7AB3F61F28FD}"/>
                  </a:ext>
                </a:extLst>
              </p:cNvPr>
              <p:cNvGrpSpPr/>
              <p:nvPr/>
            </p:nvGrpSpPr>
            <p:grpSpPr>
              <a:xfrm>
                <a:off x="3433156" y="882732"/>
                <a:ext cx="3883429" cy="3793577"/>
                <a:chOff x="3433156" y="882732"/>
                <a:chExt cx="3883429" cy="379357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Rechteck 9">
                      <a:extLst>
                        <a:ext uri="{FF2B5EF4-FFF2-40B4-BE49-F238E27FC236}">
                          <a16:creationId xmlns:a16="http://schemas.microsoft.com/office/drawing/2014/main" id="{A0F22E60-F72B-2C2D-0AE4-156C865A1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2613" y="3778537"/>
                      <a:ext cx="1330037" cy="897772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Supply power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Rechteck 9">
                      <a:extLst>
                        <a:ext uri="{FF2B5EF4-FFF2-40B4-BE49-F238E27FC236}">
                          <a16:creationId xmlns:a16="http://schemas.microsoft.com/office/drawing/2014/main" id="{A0F22E60-F72B-2C2D-0AE4-156C865A18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2613" y="3778537"/>
                      <a:ext cx="1330037" cy="8977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333" b="-533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Rechteck 7">
                      <a:extLst>
                        <a:ext uri="{FF2B5EF4-FFF2-40B4-BE49-F238E27FC236}">
                          <a16:creationId xmlns:a16="http://schemas.microsoft.com/office/drawing/2014/main" id="{EA792811-D4EE-9514-2F17-3210FF28A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7270" y="2496791"/>
                      <a:ext cx="1330037" cy="897772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Batter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Rechteck 7">
                      <a:extLst>
                        <a:ext uri="{FF2B5EF4-FFF2-40B4-BE49-F238E27FC236}">
                          <a16:creationId xmlns:a16="http://schemas.microsoft.com/office/drawing/2014/main" id="{EA792811-D4EE-9514-2F17-3210FF28A5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7270" y="2496791"/>
                      <a:ext cx="1330037" cy="89777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6DA738A5-D806-6A1A-DF47-D0CE05FE31D4}"/>
                    </a:ext>
                  </a:extLst>
                </p:cNvPr>
                <p:cNvGrpSpPr/>
                <p:nvPr/>
              </p:nvGrpSpPr>
              <p:grpSpPr>
                <a:xfrm>
                  <a:off x="3433156" y="882732"/>
                  <a:ext cx="1634837" cy="2511831"/>
                  <a:chOff x="3433156" y="910246"/>
                  <a:chExt cx="1634837" cy="251183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Rechteck 6">
                        <a:extLst>
                          <a:ext uri="{FF2B5EF4-FFF2-40B4-BE49-F238E27FC236}">
                            <a16:creationId xmlns:a16="http://schemas.microsoft.com/office/drawing/2014/main" id="{BD000DC8-AA80-0375-EA54-A38FB2798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7956" y="2524305"/>
                        <a:ext cx="1330037" cy="89777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dirty="0">
                            <a:solidFill>
                              <a:schemeClr val="tx1"/>
                            </a:solidFill>
                          </a:rPr>
                          <a:t>PV System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de-DE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Rechteck 6">
                        <a:extLst>
                          <a:ext uri="{FF2B5EF4-FFF2-40B4-BE49-F238E27FC236}">
                            <a16:creationId xmlns:a16="http://schemas.microsoft.com/office/drawing/2014/main" id="{BD000DC8-AA80-0375-EA54-A38FB2798DD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37956" y="2524305"/>
                        <a:ext cx="1330037" cy="89777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uppieren 29">
                    <a:extLst>
                      <a:ext uri="{FF2B5EF4-FFF2-40B4-BE49-F238E27FC236}">
                        <a16:creationId xmlns:a16="http://schemas.microsoft.com/office/drawing/2014/main" id="{EABCB959-0216-7D0D-C8A4-D234CC56D40D}"/>
                      </a:ext>
                    </a:extLst>
                  </p:cNvPr>
                  <p:cNvGrpSpPr/>
                  <p:nvPr/>
                </p:nvGrpSpPr>
                <p:grpSpPr>
                  <a:xfrm>
                    <a:off x="3433156" y="910246"/>
                    <a:ext cx="1634837" cy="1614059"/>
                    <a:chOff x="3433156" y="910246"/>
                    <a:chExt cx="1634837" cy="1614059"/>
                  </a:xfrm>
                  <a:solidFill>
                    <a:schemeClr val="bg2">
                      <a:lumMod val="90000"/>
                    </a:schemeClr>
                  </a:solidFill>
                </p:grpSpPr>
                <p:cxnSp>
                  <p:nvCxnSpPr>
                    <p:cNvPr id="24" name="Verbinder: gewinkelt 23">
                      <a:extLst>
                        <a:ext uri="{FF2B5EF4-FFF2-40B4-BE49-F238E27FC236}">
                          <a16:creationId xmlns:a16="http://schemas.microsoft.com/office/drawing/2014/main" id="{F6AC2D8A-D2AB-CBB1-D7BA-022F1DA69FAE}"/>
                        </a:ext>
                      </a:extLst>
                    </p:cNvPr>
                    <p:cNvCxnSpPr>
                      <a:stCxn id="4" idx="2"/>
                      <a:endCxn id="7" idx="0"/>
                    </p:cNvCxnSpPr>
                    <p:nvPr/>
                  </p:nvCxnSpPr>
                  <p:spPr>
                    <a:xfrm rot="16200000" flipH="1">
                      <a:off x="3892432" y="2013761"/>
                      <a:ext cx="716287" cy="304800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Verbinder: gewinkelt 25">
                      <a:extLst>
                        <a:ext uri="{FF2B5EF4-FFF2-40B4-BE49-F238E27FC236}">
                          <a16:creationId xmlns:a16="http://schemas.microsoft.com/office/drawing/2014/main" id="{5FA63187-A88C-6888-DD76-F70C176E3E06}"/>
                        </a:ext>
                      </a:extLst>
                    </p:cNvPr>
                    <p:cNvCxnSpPr>
                      <a:stCxn id="5" idx="2"/>
                      <a:endCxn id="7" idx="0"/>
                    </p:cNvCxnSpPr>
                    <p:nvPr/>
                  </p:nvCxnSpPr>
                  <p:spPr>
                    <a:xfrm rot="16200000" flipH="1">
                      <a:off x="4044832" y="2166161"/>
                      <a:ext cx="563887" cy="152400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Gruppieren 18">
                      <a:extLst>
                        <a:ext uri="{FF2B5EF4-FFF2-40B4-BE49-F238E27FC236}">
                          <a16:creationId xmlns:a16="http://schemas.microsoft.com/office/drawing/2014/main" id="{380272B9-BAE7-5490-F52C-6E3275F43C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3156" y="910246"/>
                      <a:ext cx="1634837" cy="1202572"/>
                      <a:chOff x="3433156" y="910246"/>
                      <a:chExt cx="1634837" cy="1202572"/>
                    </a:xfrm>
                    <a:grpFill/>
                  </p:grpSpPr>
                  <p:sp>
                    <p:nvSpPr>
                      <p:cNvPr id="4" name="Rechteck 3">
                        <a:extLst>
                          <a:ext uri="{FF2B5EF4-FFF2-40B4-BE49-F238E27FC236}">
                            <a16:creationId xmlns:a16="http://schemas.microsoft.com/office/drawing/2014/main" id="{3FC20066-EAB2-1130-9245-EE1DBDA1A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3156" y="910246"/>
                        <a:ext cx="1330037" cy="89777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Rechteck 4">
                        <a:extLst>
                          <a:ext uri="{FF2B5EF4-FFF2-40B4-BE49-F238E27FC236}">
                            <a16:creationId xmlns:a16="http://schemas.microsoft.com/office/drawing/2014/main" id="{9F6135D0-0799-2D2B-3EE0-3EB632D935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5556" y="1062646"/>
                        <a:ext cx="1330037" cy="89777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" name="Rechteck 5">
                            <a:extLst>
                              <a:ext uri="{FF2B5EF4-FFF2-40B4-BE49-F238E27FC236}">
                                <a16:creationId xmlns:a16="http://schemas.microsoft.com/office/drawing/2014/main" id="{922DFEA6-A4DC-FC44-DA2D-E98A83F97E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7956" y="1215046"/>
                            <a:ext cx="1330037" cy="897772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de-DE" dirty="0">
                                <a:solidFill>
                                  <a:schemeClr val="tx1"/>
                                </a:solidFill>
                              </a:rPr>
                              <a:t>PV Panel</a:t>
                            </a: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de-DE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6" name="Rechteck 5">
                            <a:extLst>
                              <a:ext uri="{FF2B5EF4-FFF2-40B4-BE49-F238E27FC236}">
                                <a16:creationId xmlns:a16="http://schemas.microsoft.com/office/drawing/2014/main" id="{922DFEA6-A4DC-FC44-DA2D-E98A83F97EE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37956" y="1215046"/>
                            <a:ext cx="1330037" cy="89777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1" name="Gerade Verbindung mit Pfeil 20">
                      <a:extLst>
                        <a:ext uri="{FF2B5EF4-FFF2-40B4-BE49-F238E27FC236}">
                          <a16:creationId xmlns:a16="http://schemas.microsoft.com/office/drawing/2014/main" id="{6CB972F0-FD52-F5C5-7D08-95F43BBCF303}"/>
                        </a:ext>
                      </a:extLst>
                    </p:cNvPr>
                    <p:cNvCxnSpPr>
                      <a:stCxn id="6" idx="2"/>
                      <a:endCxn id="7" idx="0"/>
                    </p:cNvCxnSpPr>
                    <p:nvPr/>
                  </p:nvCxnSpPr>
                  <p:spPr>
                    <a:xfrm>
                      <a:off x="4402975" y="2112818"/>
                      <a:ext cx="0" cy="411487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6" name="Verbinder: gewinkelt 45">
                  <a:extLst>
                    <a:ext uri="{FF2B5EF4-FFF2-40B4-BE49-F238E27FC236}">
                      <a16:creationId xmlns:a16="http://schemas.microsoft.com/office/drawing/2014/main" id="{8ED47423-570A-45B3-B738-42738CACB15F}"/>
                    </a:ext>
                  </a:extLst>
                </p:cNvPr>
                <p:cNvCxnSpPr>
                  <a:stCxn id="7" idx="2"/>
                  <a:endCxn id="10" idx="0"/>
                </p:cNvCxnSpPr>
                <p:nvPr/>
              </p:nvCxnSpPr>
              <p:spPr>
                <a:xfrm rot="16200000" flipH="1">
                  <a:off x="4658316" y="3139221"/>
                  <a:ext cx="383974" cy="89465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Verbinder: gewinkelt 47">
                  <a:extLst>
                    <a:ext uri="{FF2B5EF4-FFF2-40B4-BE49-F238E27FC236}">
                      <a16:creationId xmlns:a16="http://schemas.microsoft.com/office/drawing/2014/main" id="{82BD7DEA-079A-7FF3-931C-C6A8AAC34E85}"/>
                    </a:ext>
                  </a:extLst>
                </p:cNvPr>
                <p:cNvCxnSpPr>
                  <a:stCxn id="8" idx="2"/>
                  <a:endCxn id="10" idx="0"/>
                </p:cNvCxnSpPr>
                <p:nvPr/>
              </p:nvCxnSpPr>
              <p:spPr>
                <a:xfrm rot="5400000">
                  <a:off x="5552974" y="3139222"/>
                  <a:ext cx="383974" cy="89465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Verbinder: gewinkelt 51">
                  <a:extLst>
                    <a:ext uri="{FF2B5EF4-FFF2-40B4-BE49-F238E27FC236}">
                      <a16:creationId xmlns:a16="http://schemas.microsoft.com/office/drawing/2014/main" id="{D53609FB-8CDA-CC10-B259-2C742E009834}"/>
                    </a:ext>
                  </a:extLst>
                </p:cNvPr>
                <p:cNvCxnSpPr>
                  <a:stCxn id="9" idx="1"/>
                  <a:endCxn id="8" idx="0"/>
                </p:cNvCxnSpPr>
                <p:nvPr/>
              </p:nvCxnSpPr>
              <p:spPr>
                <a:xfrm rot="10800000" flipV="1">
                  <a:off x="6192289" y="1663931"/>
                  <a:ext cx="1124296" cy="832860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14F4D422-3DEB-BB98-2A10-9A63C80FA4A4}"/>
                    </a:ext>
                  </a:extLst>
                </p:cNvPr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5067993" y="2945677"/>
                  <a:ext cx="4592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360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12</cp:revision>
  <dcterms:created xsi:type="dcterms:W3CDTF">2024-10-27T23:16:43Z</dcterms:created>
  <dcterms:modified xsi:type="dcterms:W3CDTF">2024-11-18T18:28:17Z</dcterms:modified>
</cp:coreProperties>
</file>