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0" d="100"/>
          <a:sy n="300" d="100"/>
        </p:scale>
        <p:origin x="-7690" y="-5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6633E7-3B9E-A245-7AC5-5BAFFDAF0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721142-251D-7E9E-DE73-B0A8F8E47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EF1A93-555F-857E-5B68-275EF017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BE56-B378-4DDD-B546-6CED79040F65}" type="datetimeFigureOut">
              <a:rPr lang="de-DE" smtClean="0"/>
              <a:t>28.10.2024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6757EB-75AE-0F96-2AAD-C4F08910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65B815-8D3C-297F-A3DB-BC68CB03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E85-87D8-4492-A9AE-F4FAD57C9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29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734E7-DFC7-E772-43EC-953F824F2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0EEE30-4D7D-BFF7-38A2-E190018D6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838BF4-3441-0AA3-E12F-1C3384583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BE56-B378-4DDD-B546-6CED79040F65}" type="datetimeFigureOut">
              <a:rPr lang="de-DE" smtClean="0"/>
              <a:t>28.10.2024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487167-C189-4733-8A17-5A7E12C21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AD4A3A-BAE8-9456-732F-93B5914A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E85-87D8-4492-A9AE-F4FAD57C9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26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FFA6AAF-1836-9D39-D716-514D1D0F5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720B5A-5FD5-2038-5D31-E568B9BF0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CEA0D3-824C-87AC-92C6-0EAFF948D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BE56-B378-4DDD-B546-6CED79040F65}" type="datetimeFigureOut">
              <a:rPr lang="de-DE" smtClean="0"/>
              <a:t>28.10.2024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E0CA5A-FD19-EA61-4A66-7984DD57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FA064D-E76F-AB5E-2EB8-337B85BEC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E85-87D8-4492-A9AE-F4FAD57C9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2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53CF8-DBB1-1D4A-CAE1-1D854D32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87B8A1-64CB-57E3-4F67-0D73DD801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493BBA-00CB-C8AE-6A36-FFCAC088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BE56-B378-4DDD-B546-6CED79040F65}" type="datetimeFigureOut">
              <a:rPr lang="de-DE" smtClean="0"/>
              <a:t>28.10.2024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285576-CD50-52F8-0385-3A61C0BA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371D48-50DE-A492-8E75-2F835D56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E85-87D8-4492-A9AE-F4FAD57C9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59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1AA9A-402B-58F0-0943-7A43FA38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95D2AF-8055-E642-5ADF-32FA6E2F4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FED71C-1D5D-1072-3935-16D80D8F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BE56-B378-4DDD-B546-6CED79040F65}" type="datetimeFigureOut">
              <a:rPr lang="de-DE" smtClean="0"/>
              <a:t>28.10.2024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F8E4EC-0011-FE57-47CB-CBDA4C13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82EBCF-7465-CCD6-B6AA-949D88436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E85-87D8-4492-A9AE-F4FAD57C9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72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9DD4D-CFE0-2C41-2E87-17D1C6AA9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B3E149-67DB-89A9-3EB5-06E7A933B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AF6CC3-5487-B8A0-74AE-4E69456A7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0EAC76-7859-B8A1-A794-7F08E59C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BE56-B378-4DDD-B546-6CED79040F65}" type="datetimeFigureOut">
              <a:rPr lang="de-DE" smtClean="0"/>
              <a:t>28.10.2024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6F3E79-10E0-F40D-99E1-5E5DAF17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965BE2-538A-0897-EEC6-94DA7289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E85-87D8-4492-A9AE-F4FAD57C9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85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9233E-0184-FA70-596C-69CBF7C81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3258E4-DA73-17B0-AB28-B33AF8D3C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87DE37-E48B-EAAF-9D86-7F58BD2AA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DE0F2D-8A7D-ED1A-51B3-C23E01443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2BC1FA-43D0-0544-A2FC-8FD293CC4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8DDE1E-BAEF-DCCD-D1DF-1690C6647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BE56-B378-4DDD-B546-6CED79040F65}" type="datetimeFigureOut">
              <a:rPr lang="de-DE" smtClean="0"/>
              <a:t>28.10.2024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291563-2B6A-2E61-02ED-C70802CD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5FC0EA0-EB1E-2431-6358-BF9E55675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E85-87D8-4492-A9AE-F4FAD57C9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72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91CC18-A4EB-8EA3-BAB2-B6F6D78F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8D4433B-9AF0-0F06-D049-921FFEC1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BE56-B378-4DDD-B546-6CED79040F65}" type="datetimeFigureOut">
              <a:rPr lang="de-DE" smtClean="0"/>
              <a:t>28.10.2024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9ACE84-C89B-6C86-E758-5EB1DA519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1CC512-A5AF-BECC-A714-C3F2160A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E85-87D8-4492-A9AE-F4FAD57C9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80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A9097FF-CE90-33DE-BFF9-10FA60B3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BE56-B378-4DDD-B546-6CED79040F65}" type="datetimeFigureOut">
              <a:rPr lang="de-DE" smtClean="0"/>
              <a:t>28.10.2024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AF1413C-67DE-FD66-C667-AD5BCA695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7A3D20-2850-4D75-1740-45ED04A10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E85-87D8-4492-A9AE-F4FAD57C9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78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13F2B3-D9B7-D94A-AD6F-D9B9484F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218E8D-586E-D75C-854A-58DA134C1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B6AD0C-4432-18BC-3F24-EFF1FA86C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A9CCC9-4104-76C8-08EB-AB999296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BE56-B378-4DDD-B546-6CED79040F65}" type="datetimeFigureOut">
              <a:rPr lang="de-DE" smtClean="0"/>
              <a:t>28.10.2024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BC692E-D7CD-1142-4B4F-F7E7A355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F59C89-C59C-2670-A02A-616DE867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E85-87D8-4492-A9AE-F4FAD57C9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03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D8EE79-4F97-EB4C-60A2-524DC9C5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6445467-2944-73CD-036A-1FF0A84E7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4E2C9C-6F4F-493C-7F95-D73E9F805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32673A-49F0-C518-B526-FEAEB9339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BE56-B378-4DDD-B546-6CED79040F65}" type="datetimeFigureOut">
              <a:rPr lang="de-DE" smtClean="0"/>
              <a:t>28.10.2024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163552-F056-AF04-AD61-FE57BA88E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83B46E-07CB-8102-70E7-3252F03FE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E85-87D8-4492-A9AE-F4FAD57C9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1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DE38A57-E31A-001B-144B-C8BD1455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5995FC-1706-2C6B-8537-5C528EC6E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78F78A-7B16-249A-AA3C-82AA913B4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3DBE56-B378-4DDD-B546-6CED79040F65}" type="datetimeFigureOut">
              <a:rPr lang="de-DE" smtClean="0"/>
              <a:t>28.10.2024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3AAC82-F8DA-15C6-7BF5-520293C4C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7876CD-13CD-449A-77E5-44926FCE5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331E85-87D8-4492-A9AE-F4FAD57C92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517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4D0E2-BA83-1AF5-8A64-4D636834F4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00B5F7-5738-CBD6-6FED-7AD34D7BE9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53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9B060D8D-0439-8DAA-7EFA-7DA023637D3B}"/>
              </a:ext>
            </a:extLst>
          </p:cNvPr>
          <p:cNvGrpSpPr/>
          <p:nvPr/>
        </p:nvGrpSpPr>
        <p:grpSpPr>
          <a:xfrm>
            <a:off x="1020443" y="211975"/>
            <a:ext cx="3446736" cy="4142663"/>
            <a:chOff x="1020443" y="211975"/>
            <a:chExt cx="3446736" cy="4142663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777F4049-72AE-C059-A438-C89D819D4303}"/>
                </a:ext>
              </a:extLst>
            </p:cNvPr>
            <p:cNvSpPr/>
            <p:nvPr/>
          </p:nvSpPr>
          <p:spPr>
            <a:xfrm rot="11416364">
              <a:off x="2284106" y="1335740"/>
              <a:ext cx="2183073" cy="1402399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89FFFFE9-1B4B-9877-FE36-27BB3E016C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9742" y="2020940"/>
              <a:ext cx="252799" cy="13286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C11F5771-E49A-2E54-65F8-3C17559BB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5643" y="569422"/>
              <a:ext cx="0" cy="341945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0F60AD99-0ACC-DD6E-7872-3FCFE8775A1C}"/>
                </a:ext>
              </a:extLst>
            </p:cNvPr>
            <p:cNvGrpSpPr/>
            <p:nvPr/>
          </p:nvGrpSpPr>
          <p:grpSpPr>
            <a:xfrm>
              <a:off x="2481923" y="1120323"/>
              <a:ext cx="1801234" cy="1801234"/>
              <a:chOff x="2481923" y="1120323"/>
              <a:chExt cx="1801234" cy="1801234"/>
            </a:xfrm>
          </p:grpSpPr>
          <p:sp>
            <p:nvSpPr>
              <p:cNvPr id="36" name="Bogen 35">
                <a:extLst>
                  <a:ext uri="{FF2B5EF4-FFF2-40B4-BE49-F238E27FC236}">
                    <a16:creationId xmlns:a16="http://schemas.microsoft.com/office/drawing/2014/main" id="{E179A0BE-64DC-327C-F1A8-7401F203B01F}"/>
                  </a:ext>
                </a:extLst>
              </p:cNvPr>
              <p:cNvSpPr/>
              <p:nvPr/>
            </p:nvSpPr>
            <p:spPr>
              <a:xfrm>
                <a:off x="2481923" y="1120323"/>
                <a:ext cx="1801234" cy="1801234"/>
              </a:xfrm>
              <a:prstGeom prst="arc">
                <a:avLst>
                  <a:gd name="adj1" fmla="val 16200000"/>
                  <a:gd name="adj2" fmla="val 606034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feld 38">
                    <a:extLst>
                      <a:ext uri="{FF2B5EF4-FFF2-40B4-BE49-F238E27FC236}">
                        <a16:creationId xmlns:a16="http://schemas.microsoft.com/office/drawing/2014/main" id="{9B92DBDF-572E-5FA2-B51A-B8D025971291}"/>
                      </a:ext>
                    </a:extLst>
                  </p:cNvPr>
                  <p:cNvSpPr txBox="1"/>
                  <p:nvPr/>
                </p:nvSpPr>
                <p:spPr>
                  <a:xfrm>
                    <a:off x="3644088" y="1506197"/>
                    <a:ext cx="20851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oMath>
                      </m:oMathPara>
                    </a14:m>
                    <a:endParaRPr lang="de-DE" b="0" dirty="0"/>
                  </a:p>
                </p:txBody>
              </p:sp>
            </mc:Choice>
            <mc:Fallback xmlns="">
              <p:sp>
                <p:nvSpPr>
                  <p:cNvPr id="39" name="Textfeld 38">
                    <a:extLst>
                      <a:ext uri="{FF2B5EF4-FFF2-40B4-BE49-F238E27FC236}">
                        <a16:creationId xmlns:a16="http://schemas.microsoft.com/office/drawing/2014/main" id="{9B92DBDF-572E-5FA2-B51A-B8D0259712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4088" y="1506197"/>
                    <a:ext cx="208519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1176" r="-38235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1D7148BB-CE20-7C6D-AAF3-2DD67D3A1E91}"/>
                </a:ext>
              </a:extLst>
            </p:cNvPr>
            <p:cNvSpPr txBox="1"/>
            <p:nvPr/>
          </p:nvSpPr>
          <p:spPr>
            <a:xfrm>
              <a:off x="3203817" y="211975"/>
              <a:ext cx="357447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N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52582982-82BA-1AE0-A966-27297B48A491}"/>
                </a:ext>
              </a:extLst>
            </p:cNvPr>
            <p:cNvSpPr txBox="1"/>
            <p:nvPr/>
          </p:nvSpPr>
          <p:spPr>
            <a:xfrm>
              <a:off x="3203817" y="3988878"/>
              <a:ext cx="357447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S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2A542FAD-9E26-B328-BB37-0D2D35B104E1}"/>
                </a:ext>
              </a:extLst>
            </p:cNvPr>
            <p:cNvSpPr txBox="1"/>
            <p:nvPr/>
          </p:nvSpPr>
          <p:spPr>
            <a:xfrm>
              <a:off x="1020443" y="1709473"/>
              <a:ext cx="357447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W</a:t>
              </a:r>
            </a:p>
          </p:txBody>
        </p:sp>
        <p:grpSp>
          <p:nvGrpSpPr>
            <p:cNvPr id="64" name="Gruppieren 63">
              <a:extLst>
                <a:ext uri="{FF2B5EF4-FFF2-40B4-BE49-F238E27FC236}">
                  <a16:creationId xmlns:a16="http://schemas.microsoft.com/office/drawing/2014/main" id="{1F5F5224-644D-F5F7-2E8A-AF34E2C6D39A}"/>
                </a:ext>
              </a:extLst>
            </p:cNvPr>
            <p:cNvGrpSpPr/>
            <p:nvPr/>
          </p:nvGrpSpPr>
          <p:grpSpPr>
            <a:xfrm>
              <a:off x="1500841" y="682255"/>
              <a:ext cx="2265932" cy="1708017"/>
              <a:chOff x="1500841" y="682255"/>
              <a:chExt cx="2265932" cy="1708017"/>
            </a:xfrm>
          </p:grpSpPr>
          <p:cxnSp>
            <p:nvCxnSpPr>
              <p:cNvPr id="49" name="Gerade Verbindung mit Pfeil 48">
                <a:extLst>
                  <a:ext uri="{FF2B5EF4-FFF2-40B4-BE49-F238E27FC236}">
                    <a16:creationId xmlns:a16="http://schemas.microsoft.com/office/drawing/2014/main" id="{6E60E80A-DE46-05A5-F567-18725214DD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08513" y="2075233"/>
                <a:ext cx="1774027" cy="0"/>
              </a:xfrm>
              <a:prstGeom prst="straightConnector1">
                <a:avLst/>
              </a:prstGeom>
              <a:ln>
                <a:solidFill>
                  <a:srgbClr val="92D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mit Pfeil 49">
                <a:extLst>
                  <a:ext uri="{FF2B5EF4-FFF2-40B4-BE49-F238E27FC236}">
                    <a16:creationId xmlns:a16="http://schemas.microsoft.com/office/drawing/2014/main" id="{A5DF5BEA-DE5C-92CC-A805-32936EA340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68746" y="771474"/>
                <a:ext cx="13794" cy="1303759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6D8C2F52-05C8-787A-9C4C-2CCC9C6D7BAB}"/>
                  </a:ext>
                </a:extLst>
              </p:cNvPr>
              <p:cNvSpPr txBox="1"/>
              <p:nvPr/>
            </p:nvSpPr>
            <p:spPr>
              <a:xfrm>
                <a:off x="3379889" y="682255"/>
                <a:ext cx="386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07566228-BDFF-9624-18A1-00290BD0905E}"/>
                  </a:ext>
                </a:extLst>
              </p:cNvPr>
              <p:cNvSpPr txBox="1"/>
              <p:nvPr/>
            </p:nvSpPr>
            <p:spPr>
              <a:xfrm>
                <a:off x="1500841" y="2020940"/>
                <a:ext cx="386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y</a:t>
                </a:r>
              </a:p>
            </p:txBody>
          </p:sp>
        </p:grp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E787F2E3-7FB3-240B-D590-55CF76402079}"/>
              </a:ext>
            </a:extLst>
          </p:cNvPr>
          <p:cNvGrpSpPr/>
          <p:nvPr/>
        </p:nvGrpSpPr>
        <p:grpSpPr>
          <a:xfrm>
            <a:off x="5795872" y="509781"/>
            <a:ext cx="5276680" cy="3479097"/>
            <a:chOff x="5795872" y="509781"/>
            <a:chExt cx="5276680" cy="3479097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CA57E872-181C-06B4-2956-9F9C8464ACDC}"/>
                </a:ext>
              </a:extLst>
            </p:cNvPr>
            <p:cNvGrpSpPr/>
            <p:nvPr/>
          </p:nvGrpSpPr>
          <p:grpSpPr>
            <a:xfrm>
              <a:off x="7627623" y="1192877"/>
              <a:ext cx="3444929" cy="2796001"/>
              <a:chOff x="4801296" y="1151313"/>
              <a:chExt cx="3444929" cy="2796001"/>
            </a:xfrm>
          </p:grpSpPr>
          <p:cxnSp>
            <p:nvCxnSpPr>
              <p:cNvPr id="6" name="Gerade Verbindung mit Pfeil 5">
                <a:extLst>
                  <a:ext uri="{FF2B5EF4-FFF2-40B4-BE49-F238E27FC236}">
                    <a16:creationId xmlns:a16="http://schemas.microsoft.com/office/drawing/2014/main" id="{6C32DF25-A746-3609-CAB1-466B520C6BA5}"/>
                  </a:ext>
                </a:extLst>
              </p:cNvPr>
              <p:cNvCxnSpPr>
                <a:cxnSpLocks/>
                <a:stCxn id="2" idx="3"/>
              </p:cNvCxnSpPr>
              <p:nvPr/>
            </p:nvCxnSpPr>
            <p:spPr>
              <a:xfrm flipV="1">
                <a:off x="5471220" y="1151313"/>
                <a:ext cx="505771" cy="128326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A65CBA83-E255-70EE-469D-D6E08A056015}"/>
                  </a:ext>
                </a:extLst>
              </p:cNvPr>
              <p:cNvCxnSpPr>
                <a:stCxn id="2" idx="3"/>
              </p:cNvCxnSpPr>
              <p:nvPr/>
            </p:nvCxnSpPr>
            <p:spPr>
              <a:xfrm>
                <a:off x="5471220" y="2434582"/>
                <a:ext cx="277500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AD0FC29B-B3C1-B590-96A7-32BB5FDB4F10}"/>
                  </a:ext>
                </a:extLst>
              </p:cNvPr>
              <p:cNvGrpSpPr/>
              <p:nvPr/>
            </p:nvGrpSpPr>
            <p:grpSpPr>
              <a:xfrm>
                <a:off x="6181210" y="2567400"/>
                <a:ext cx="1379914" cy="1379914"/>
                <a:chOff x="6181210" y="2567400"/>
                <a:chExt cx="1379914" cy="1379914"/>
              </a:xfrm>
            </p:grpSpPr>
            <p:sp>
              <p:nvSpPr>
                <p:cNvPr id="3" name="Bogen 2">
                  <a:extLst>
                    <a:ext uri="{FF2B5EF4-FFF2-40B4-BE49-F238E27FC236}">
                      <a16:creationId xmlns:a16="http://schemas.microsoft.com/office/drawing/2014/main" id="{A4F9E216-5FD1-B498-F753-62535C54D0C9}"/>
                    </a:ext>
                  </a:extLst>
                </p:cNvPr>
                <p:cNvSpPr/>
                <p:nvPr/>
              </p:nvSpPr>
              <p:spPr>
                <a:xfrm rot="16200000">
                  <a:off x="6181210" y="2567400"/>
                  <a:ext cx="1379914" cy="1379914"/>
                </a:xfrm>
                <a:prstGeom prst="arc">
                  <a:avLst>
                    <a:gd name="adj1" fmla="val 16200000"/>
                    <a:gd name="adj2" fmla="val 1758982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feld 11">
                      <a:extLst>
                        <a:ext uri="{FF2B5EF4-FFF2-40B4-BE49-F238E27FC236}">
                          <a16:creationId xmlns:a16="http://schemas.microsoft.com/office/drawing/2014/main" id="{60C33330-C042-E5FB-5C36-B8EC9044A6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45493" y="3007806"/>
                      <a:ext cx="15722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oMath>
                        </m:oMathPara>
                      </a14:m>
                      <a:endParaRPr lang="de-DE" b="0" dirty="0"/>
                    </a:p>
                  </p:txBody>
                </p:sp>
              </mc:Choice>
              <mc:Fallback xmlns="">
                <p:sp>
                  <p:nvSpPr>
                    <p:cNvPr id="12" name="Textfeld 11">
                      <a:extLst>
                        <a:ext uri="{FF2B5EF4-FFF2-40B4-BE49-F238E27FC236}">
                          <a16:creationId xmlns:a16="http://schemas.microsoft.com/office/drawing/2014/main" id="{60C33330-C042-E5FB-5C36-B8EC9044A6B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45493" y="3007806"/>
                      <a:ext cx="157223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3077" r="-1923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1565BF41-10F6-5AE9-9089-A6BDECC43725}"/>
                  </a:ext>
                </a:extLst>
              </p:cNvPr>
              <p:cNvGrpSpPr/>
              <p:nvPr/>
            </p:nvGrpSpPr>
            <p:grpSpPr>
              <a:xfrm>
                <a:off x="4801296" y="1756780"/>
                <a:ext cx="1379914" cy="1379914"/>
                <a:chOff x="4801296" y="1756780"/>
                <a:chExt cx="1379914" cy="1379914"/>
              </a:xfrm>
            </p:grpSpPr>
            <p:sp>
              <p:nvSpPr>
                <p:cNvPr id="7" name="Bogen 6">
                  <a:extLst>
                    <a:ext uri="{FF2B5EF4-FFF2-40B4-BE49-F238E27FC236}">
                      <a16:creationId xmlns:a16="http://schemas.microsoft.com/office/drawing/2014/main" id="{3871FB16-E0A0-02E5-D62C-E4F2106BA729}"/>
                    </a:ext>
                  </a:extLst>
                </p:cNvPr>
                <p:cNvSpPr/>
                <p:nvPr/>
              </p:nvSpPr>
              <p:spPr>
                <a:xfrm rot="2700000">
                  <a:off x="4801296" y="1756780"/>
                  <a:ext cx="1379914" cy="1379914"/>
                </a:xfrm>
                <a:prstGeom prst="arc">
                  <a:avLst>
                    <a:gd name="adj1" fmla="val 14750399"/>
                    <a:gd name="adj2" fmla="val 1887938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feld 12">
                      <a:extLst>
                        <a:ext uri="{FF2B5EF4-FFF2-40B4-BE49-F238E27FC236}">
                          <a16:creationId xmlns:a16="http://schemas.microsoft.com/office/drawing/2014/main" id="{737DFD74-3EE4-EACF-ECB7-2AFA53E83F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1348" y="2033669"/>
                      <a:ext cx="17504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oMath>
                        </m:oMathPara>
                      </a14:m>
                      <a:endParaRPr lang="de-DE" b="0" dirty="0"/>
                    </a:p>
                  </p:txBody>
                </p:sp>
              </mc:Choice>
              <mc:Fallback xmlns="">
                <p:sp>
                  <p:nvSpPr>
                    <p:cNvPr id="13" name="Textfeld 12">
                      <a:extLst>
                        <a:ext uri="{FF2B5EF4-FFF2-40B4-BE49-F238E27FC236}">
                          <a16:creationId xmlns:a16="http://schemas.microsoft.com/office/drawing/2014/main" id="{737DFD74-3EE4-EACF-ECB7-2AFA53E83F5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1348" y="2033669"/>
                      <a:ext cx="175048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35714" r="-35714" b="-239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uppieren 17">
                <a:extLst>
                  <a:ext uri="{FF2B5EF4-FFF2-40B4-BE49-F238E27FC236}">
                    <a16:creationId xmlns:a16="http://schemas.microsoft.com/office/drawing/2014/main" id="{A0EF53B3-61F7-E7BC-A72A-4AA78F43EA1F}"/>
                  </a:ext>
                </a:extLst>
              </p:cNvPr>
              <p:cNvGrpSpPr/>
              <p:nvPr/>
            </p:nvGrpSpPr>
            <p:grpSpPr>
              <a:xfrm>
                <a:off x="4801296" y="1756780"/>
                <a:ext cx="1379914" cy="1379914"/>
                <a:chOff x="4801296" y="1756780"/>
                <a:chExt cx="1379914" cy="1379914"/>
              </a:xfrm>
            </p:grpSpPr>
            <p:sp>
              <p:nvSpPr>
                <p:cNvPr id="4" name="Bogen 3">
                  <a:extLst>
                    <a:ext uri="{FF2B5EF4-FFF2-40B4-BE49-F238E27FC236}">
                      <a16:creationId xmlns:a16="http://schemas.microsoft.com/office/drawing/2014/main" id="{C6FE2627-959C-024D-42F5-4E3203B445F4}"/>
                    </a:ext>
                  </a:extLst>
                </p:cNvPr>
                <p:cNvSpPr/>
                <p:nvPr/>
              </p:nvSpPr>
              <p:spPr>
                <a:xfrm rot="5400000">
                  <a:off x="4801296" y="1756780"/>
                  <a:ext cx="1379914" cy="1379914"/>
                </a:xfrm>
                <a:prstGeom prst="arc">
                  <a:avLst>
                    <a:gd name="adj1" fmla="val 16200000"/>
                    <a:gd name="adj2" fmla="val 17668553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feld 13">
                      <a:extLst>
                        <a:ext uri="{FF2B5EF4-FFF2-40B4-BE49-F238E27FC236}">
                          <a16:creationId xmlns:a16="http://schemas.microsoft.com/office/drawing/2014/main" id="{A51233E7-C60F-1C5C-8889-B6880F5A78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56217" y="2419997"/>
                      <a:ext cx="15722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oMath>
                        </m:oMathPara>
                      </a14:m>
                      <a:endParaRPr lang="de-DE" b="0" dirty="0"/>
                    </a:p>
                  </p:txBody>
                </p:sp>
              </mc:Choice>
              <mc:Fallback xmlns="">
                <p:sp>
                  <p:nvSpPr>
                    <p:cNvPr id="14" name="Textfeld 13">
                      <a:extLst>
                        <a:ext uri="{FF2B5EF4-FFF2-40B4-BE49-F238E27FC236}">
                          <a16:creationId xmlns:a16="http://schemas.microsoft.com/office/drawing/2014/main" id="{A51233E7-C60F-1C5C-8889-B6880F5A78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56217" y="2419997"/>
                      <a:ext cx="157223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4000" r="-2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DF9E134A-834D-0C5C-11CB-BEBC0AAF4F30}"/>
                </a:ext>
              </a:extLst>
            </p:cNvPr>
            <p:cNvGrpSpPr/>
            <p:nvPr/>
          </p:nvGrpSpPr>
          <p:grpSpPr>
            <a:xfrm>
              <a:off x="5795872" y="1605662"/>
              <a:ext cx="4054414" cy="1051154"/>
              <a:chOff x="2969545" y="1564098"/>
              <a:chExt cx="4054414" cy="1051154"/>
            </a:xfrm>
          </p:grpSpPr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0E9F6842-203E-26DB-BDD0-6E0938A7034F}"/>
                  </a:ext>
                </a:extLst>
              </p:cNvPr>
              <p:cNvSpPr/>
              <p:nvPr/>
            </p:nvSpPr>
            <p:spPr>
              <a:xfrm rot="17647322">
                <a:off x="5338156" y="929449"/>
                <a:ext cx="188919" cy="318268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78F09B4B-CA69-8469-0CD1-96309F1326A7}"/>
                  </a:ext>
                </a:extLst>
              </p:cNvPr>
              <p:cNvSpPr/>
              <p:nvPr/>
            </p:nvSpPr>
            <p:spPr>
              <a:xfrm rot="17647322">
                <a:off x="3406362" y="1127281"/>
                <a:ext cx="190475" cy="106411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6D6061CB-EFDD-BF70-1B21-61C7241A7803}"/>
                </a:ext>
              </a:extLst>
            </p:cNvPr>
            <p:cNvGrpSpPr/>
            <p:nvPr/>
          </p:nvGrpSpPr>
          <p:grpSpPr>
            <a:xfrm>
              <a:off x="6581905" y="509781"/>
              <a:ext cx="2102526" cy="2249823"/>
              <a:chOff x="6581905" y="509781"/>
              <a:chExt cx="2102526" cy="2249823"/>
            </a:xfrm>
          </p:grpSpPr>
          <p:cxnSp>
            <p:nvCxnSpPr>
              <p:cNvPr id="56" name="Gerade Verbindung mit Pfeil 55">
                <a:extLst>
                  <a:ext uri="{FF2B5EF4-FFF2-40B4-BE49-F238E27FC236}">
                    <a16:creationId xmlns:a16="http://schemas.microsoft.com/office/drawing/2014/main" id="{E6DC04AD-E049-7E87-0AEF-F6D0A9A5AD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27360" y="2450223"/>
                <a:ext cx="1561918" cy="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8BC9ADF0-AAA0-277E-84A2-65E15FB10392}"/>
                  </a:ext>
                </a:extLst>
              </p:cNvPr>
              <p:cNvSpPr txBox="1"/>
              <p:nvPr/>
            </p:nvSpPr>
            <p:spPr>
              <a:xfrm>
                <a:off x="6581905" y="2390272"/>
                <a:ext cx="386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</a:p>
            </p:txBody>
          </p:sp>
          <p:cxnSp>
            <p:nvCxnSpPr>
              <p:cNvPr id="59" name="Gerade Verbindung mit Pfeil 58">
                <a:extLst>
                  <a:ext uri="{FF2B5EF4-FFF2-40B4-BE49-F238E27FC236}">
                    <a16:creationId xmlns:a16="http://schemas.microsoft.com/office/drawing/2014/main" id="{C860BD4A-270C-B752-8F34-981F0AADA0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89278" y="980902"/>
                <a:ext cx="0" cy="1481128"/>
              </a:xfrm>
              <a:prstGeom prst="straightConnector1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B9F35039-5E18-B557-7DD1-EED0FB2C3D3D}"/>
                  </a:ext>
                </a:extLst>
              </p:cNvPr>
              <p:cNvSpPr txBox="1"/>
              <p:nvPr/>
            </p:nvSpPr>
            <p:spPr>
              <a:xfrm>
                <a:off x="8297547" y="509781"/>
                <a:ext cx="386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z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634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2F8320A7-CDDA-8CB1-6F20-A683325EEFC9}"/>
              </a:ext>
            </a:extLst>
          </p:cNvPr>
          <p:cNvSpPr/>
          <p:nvPr/>
        </p:nvSpPr>
        <p:spPr>
          <a:xfrm>
            <a:off x="3553691" y="1209503"/>
            <a:ext cx="569422" cy="56942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94AAD61-CCE5-0241-916A-BE96BB172440}"/>
              </a:ext>
            </a:extLst>
          </p:cNvPr>
          <p:cNvSpPr/>
          <p:nvPr/>
        </p:nvSpPr>
        <p:spPr>
          <a:xfrm>
            <a:off x="1417319" y="3383280"/>
            <a:ext cx="9617826" cy="12760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1D4D7FE-1024-F525-3314-C4FF340A08A5}"/>
              </a:ext>
            </a:extLst>
          </p:cNvPr>
          <p:cNvCxnSpPr>
            <a:cxnSpLocks/>
          </p:cNvCxnSpPr>
          <p:nvPr/>
        </p:nvCxnSpPr>
        <p:spPr>
          <a:xfrm>
            <a:off x="6163887" y="3761509"/>
            <a:ext cx="0" cy="756458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3F377F6-8EA4-CF8C-EEEA-8BF80B60E1E0}"/>
              </a:ext>
            </a:extLst>
          </p:cNvPr>
          <p:cNvCxnSpPr>
            <a:cxnSpLocks/>
          </p:cNvCxnSpPr>
          <p:nvPr/>
        </p:nvCxnSpPr>
        <p:spPr>
          <a:xfrm>
            <a:off x="5297978" y="4143894"/>
            <a:ext cx="1730433" cy="0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86D0170-C117-9618-F3DC-9AF71C17229F}"/>
              </a:ext>
            </a:extLst>
          </p:cNvPr>
          <p:cNvSpPr/>
          <p:nvPr/>
        </p:nvSpPr>
        <p:spPr>
          <a:xfrm>
            <a:off x="5433753" y="3961017"/>
            <a:ext cx="1460268" cy="36575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35FF144-0398-588B-91A7-C8BD5E54E2B3}"/>
              </a:ext>
            </a:extLst>
          </p:cNvPr>
          <p:cNvSpPr txBox="1"/>
          <p:nvPr/>
        </p:nvSpPr>
        <p:spPr>
          <a:xfrm>
            <a:off x="6001789" y="3392177"/>
            <a:ext cx="29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467C393-C840-C83C-0937-7BBCBC62446E}"/>
              </a:ext>
            </a:extLst>
          </p:cNvPr>
          <p:cNvSpPr txBox="1"/>
          <p:nvPr/>
        </p:nvSpPr>
        <p:spPr>
          <a:xfrm>
            <a:off x="6001789" y="4543485"/>
            <a:ext cx="29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FBC6E72-A75A-1125-73C3-E6249ADD1702}"/>
              </a:ext>
            </a:extLst>
          </p:cNvPr>
          <p:cNvSpPr txBox="1"/>
          <p:nvPr/>
        </p:nvSpPr>
        <p:spPr>
          <a:xfrm>
            <a:off x="5002876" y="3955072"/>
            <a:ext cx="29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DE16CD1-A7D5-239E-8494-BB560A83E196}"/>
              </a:ext>
            </a:extLst>
          </p:cNvPr>
          <p:cNvSpPr txBox="1"/>
          <p:nvPr/>
        </p:nvSpPr>
        <p:spPr>
          <a:xfrm>
            <a:off x="7006243" y="3955072"/>
            <a:ext cx="29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347C1D2-454B-8C88-64CE-C3934580D2AB}"/>
              </a:ext>
            </a:extLst>
          </p:cNvPr>
          <p:cNvCxnSpPr>
            <a:stCxn id="2" idx="4"/>
          </p:cNvCxnSpPr>
          <p:nvPr/>
        </p:nvCxnSpPr>
        <p:spPr>
          <a:xfrm>
            <a:off x="3838402" y="1778925"/>
            <a:ext cx="0" cy="1613252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D05F7CDE-FB15-4F8A-0663-42C3793505E5}"/>
              </a:ext>
            </a:extLst>
          </p:cNvPr>
          <p:cNvCxnSpPr>
            <a:cxnSpLocks/>
          </p:cNvCxnSpPr>
          <p:nvPr/>
        </p:nvCxnSpPr>
        <p:spPr>
          <a:xfrm>
            <a:off x="3838402" y="1508760"/>
            <a:ext cx="2324792" cy="2630978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16BAC41-3F24-6BDB-03C0-6540C7A10DF0}"/>
              </a:ext>
            </a:extLst>
          </p:cNvPr>
          <p:cNvCxnSpPr>
            <a:cxnSpLocks/>
          </p:cNvCxnSpPr>
          <p:nvPr/>
        </p:nvCxnSpPr>
        <p:spPr>
          <a:xfrm>
            <a:off x="3847928" y="3392177"/>
            <a:ext cx="2315266" cy="747561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Bogen 25">
            <a:extLst>
              <a:ext uri="{FF2B5EF4-FFF2-40B4-BE49-F238E27FC236}">
                <a16:creationId xmlns:a16="http://schemas.microsoft.com/office/drawing/2014/main" id="{D434DA83-A2FA-637A-ED2A-C157BB3CD026}"/>
              </a:ext>
            </a:extLst>
          </p:cNvPr>
          <p:cNvSpPr/>
          <p:nvPr/>
        </p:nvSpPr>
        <p:spPr>
          <a:xfrm rot="10800000">
            <a:off x="5320848" y="3840480"/>
            <a:ext cx="1684692" cy="598516"/>
          </a:xfrm>
          <a:prstGeom prst="arc">
            <a:avLst>
              <a:gd name="adj1" fmla="val 16200000"/>
              <a:gd name="adj2" fmla="val 1050638"/>
            </a:avLst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Bogen 27">
            <a:extLst>
              <a:ext uri="{FF2B5EF4-FFF2-40B4-BE49-F238E27FC236}">
                <a16:creationId xmlns:a16="http://schemas.microsoft.com/office/drawing/2014/main" id="{F533D56D-48D7-BE53-0A6F-13DE00B5DE6D}"/>
              </a:ext>
            </a:extLst>
          </p:cNvPr>
          <p:cNvSpPr/>
          <p:nvPr/>
        </p:nvSpPr>
        <p:spPr>
          <a:xfrm rot="16200000">
            <a:off x="5219700" y="3475416"/>
            <a:ext cx="1886988" cy="1328644"/>
          </a:xfrm>
          <a:prstGeom prst="arc">
            <a:avLst>
              <a:gd name="adj1" fmla="val 17166077"/>
              <a:gd name="adj2" fmla="val 1919977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EE88F29-F2E0-BB42-26B0-62D6AB57F7BA}"/>
              </a:ext>
            </a:extLst>
          </p:cNvPr>
          <p:cNvCxnSpPr>
            <a:cxnSpLocks/>
          </p:cNvCxnSpPr>
          <p:nvPr/>
        </p:nvCxnSpPr>
        <p:spPr>
          <a:xfrm flipH="1" flipV="1">
            <a:off x="5329709" y="3210567"/>
            <a:ext cx="820023" cy="9102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72CD5F8A-0203-51A8-F3EF-DA5C5A37A6CC}"/>
                  </a:ext>
                </a:extLst>
              </p:cNvPr>
              <p:cNvSpPr txBox="1"/>
              <p:nvPr/>
            </p:nvSpPr>
            <p:spPr>
              <a:xfrm>
                <a:off x="5564673" y="3637851"/>
                <a:ext cx="1750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72CD5F8A-0203-51A8-F3EF-DA5C5A37A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673" y="3637851"/>
                <a:ext cx="175048" cy="276999"/>
              </a:xfrm>
              <a:prstGeom prst="rect">
                <a:avLst/>
              </a:prstGeom>
              <a:blipFill>
                <a:blip r:embed="rId2"/>
                <a:stretch>
                  <a:fillRect l="-34483" r="-31034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21D38EF4-5B94-B5B6-61A2-486A72794A40}"/>
                  </a:ext>
                </a:extLst>
              </p:cNvPr>
              <p:cNvSpPr txBox="1"/>
              <p:nvPr/>
            </p:nvSpPr>
            <p:spPr>
              <a:xfrm>
                <a:off x="5883541" y="4080209"/>
                <a:ext cx="1913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21D38EF4-5B94-B5B6-61A2-486A72794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541" y="4080209"/>
                <a:ext cx="191334" cy="276999"/>
              </a:xfrm>
              <a:prstGeom prst="rect">
                <a:avLst/>
              </a:prstGeom>
              <a:blipFill>
                <a:blip r:embed="rId3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44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Zeichenbereich 3">
            <a:extLst>
              <a:ext uri="{FF2B5EF4-FFF2-40B4-BE49-F238E27FC236}">
                <a16:creationId xmlns:a16="http://schemas.microsoft.com/office/drawing/2014/main" id="{72CE768D-442F-2ECB-DCBA-FB6FD72516E0}"/>
              </a:ext>
            </a:extLst>
          </p:cNvPr>
          <p:cNvGrpSpPr/>
          <p:nvPr/>
        </p:nvGrpSpPr>
        <p:grpSpPr>
          <a:xfrm>
            <a:off x="3395980" y="1853273"/>
            <a:ext cx="5400040" cy="3150844"/>
            <a:chOff x="0" y="-609"/>
            <a:chExt cx="5400040" cy="3150844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27C4516E-297B-352E-5C60-39B9C8AB4F01}"/>
                </a:ext>
              </a:extLst>
            </p:cNvPr>
            <p:cNvSpPr/>
            <p:nvPr/>
          </p:nvSpPr>
          <p:spPr>
            <a:xfrm>
              <a:off x="0" y="0"/>
              <a:ext cx="5400040" cy="3150235"/>
            </a:xfrm>
            <a:prstGeom prst="rect">
              <a:avLst/>
            </a:prstGeom>
            <a:solidFill>
              <a:prstClr val="white"/>
            </a:solidFill>
          </p:spPr>
          <p:txBody>
            <a:bodyPr/>
            <a:lstStyle/>
            <a:p>
              <a:endParaRPr lang="de-DE"/>
            </a:p>
          </p:txBody>
        </p:sp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ED65590A-BC24-8311-DD38-F5A87D300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0"/>
              <a:ext cx="1453600" cy="3150235"/>
            </a:xfrm>
            <a:prstGeom prst="rect">
              <a:avLst/>
            </a:prstGeom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7D38D28B-C3F7-AC10-175B-685329910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53600" y="0"/>
              <a:ext cx="1453600" cy="3150235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BEA00E27-A0A4-6B04-7800-A952B6464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07200" y="-609"/>
              <a:ext cx="1453600" cy="31502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4525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Breitbild</PresentationFormat>
  <Paragraphs>17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Leander Merbecks - HI</dc:creator>
  <cp:lastModifiedBy>Leander Merbecks - HI</cp:lastModifiedBy>
  <cp:revision>4</cp:revision>
  <dcterms:created xsi:type="dcterms:W3CDTF">2024-10-27T23:16:43Z</dcterms:created>
  <dcterms:modified xsi:type="dcterms:W3CDTF">2024-10-28T22:17:14Z</dcterms:modified>
</cp:coreProperties>
</file>