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5" r:id="rId9"/>
    <p:sldMasterId id="2147483667" r:id="rId10"/>
    <p:sldMasterId id="2147483669" r:id="rId11"/>
    <p:sldMasterId id="2147483671" r:id="rId12"/>
    <p:sldMasterId id="2147483673" r:id="rId13"/>
    <p:sldMasterId id="2147483675" r:id="rId14"/>
    <p:sldMasterId id="2147483677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A2D806F-0585-46CA-9D32-2B86372D918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3133F77-D347-4798-8FAB-6E5D7360440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5016A5-1B4D-4EC1-A4D4-DE68C40492F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90F58D-C939-495D-9C43-D44F598CDF6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875B4CA-F3BB-4CD2-9AC2-ED4ED4A03B0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154DE6-BDF5-4E62-AB77-C43F51ED857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2F49FFB-E8C1-4EFC-A407-8FD6AB347B3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1A7B6D07-94EC-4AE4-A58A-32518EF37E2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BD47891-471A-46F4-8CAA-B97D13293D7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A33DF2-5885-440D-9AFA-C5024934C83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472039-B5FE-4CB2-98E9-6319864B82A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AB8F4CF-0BFF-4436-9C49-5B218B3E5B7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92A1BE-A034-4616-97A6-7647A714C81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252116-C9E9-46EC-ABEB-24D77CCE6E2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C4E7B70-EE46-4EEB-AAF2-F4C84C0FA03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B832DDB-5F97-4070-8CD4-68046CFA645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A92B757-8BFB-4B4F-B60B-46AF5387190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4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5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92A91D-FA15-48F2-A4FD-DF5ADFD4B2A5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F952C3-AB62-47BD-B408-CDCA96AAB10E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B8EF9D-5FF8-4496-92CE-E6569A14EFEC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FE38E1-772C-4634-91D5-CEF3B42ABAF2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36;p9"/>
          <p:cNvSpPr/>
          <p:nvPr/>
        </p:nvSpPr>
        <p:spPr>
          <a:xfrm>
            <a:off x="4572000" y="0"/>
            <a:ext cx="4570920" cy="51426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2410AC-D110-4266-815E-E6E5EA06BB09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8F8154-D8BE-468B-8CAE-5362084F9FBD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AE3CD5-F563-4F77-AA48-C17CBBE897E5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CB94F2-24C8-45D2-85B5-778F2671F6E0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600C87-6688-4AB5-AE32-692354CE9319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039F52-3A9B-4125-83ED-D3D3760CDDCE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8CF6B3-89B0-4095-B823-D2671E0182AA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528F9B-15D2-4220-A4E5-854D11D1E752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7EE42E-A751-46D5-B5E9-6FF9876DFDFB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04E585-54C8-47CD-BBA8-EEB189440402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5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54;p13"/>
          <p:cNvSpPr/>
          <p:nvPr/>
        </p:nvSpPr>
        <p:spPr>
          <a:xfrm>
            <a:off x="2392920" y="1537560"/>
            <a:ext cx="4221000" cy="80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3500" spc="-1" strike="noStrike">
                <a:solidFill>
                  <a:schemeClr val="dk1"/>
                </a:solidFill>
                <a:latin typeface="Montserrat"/>
                <a:ea typeface="Montserrat"/>
              </a:rPr>
              <a:t>PRÉSENTATION</a:t>
            </a:r>
            <a:br>
              <a:rPr sz="3500"/>
            </a:br>
            <a:br>
              <a:rPr sz="3500"/>
            </a:br>
            <a:r>
              <a:rPr b="1" lang="fr" sz="3100" spc="-1" strike="noStrike">
                <a:solidFill>
                  <a:schemeClr val="dk1"/>
                </a:solidFill>
                <a:latin typeface="Montserrat"/>
                <a:ea typeface="Montserrat"/>
              </a:rPr>
              <a:t>Menu Maker by Qwenta</a:t>
            </a:r>
            <a:endParaRPr b="0" lang="en-GB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55;p13"/>
          <p:cNvSpPr/>
          <p:nvPr/>
        </p:nvSpPr>
        <p:spPr>
          <a:xfrm>
            <a:off x="115200" y="118440"/>
            <a:ext cx="238356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500" spc="-1" strike="noStrike">
                <a:solidFill>
                  <a:schemeClr val="dk1"/>
                </a:solidFill>
                <a:latin typeface="Montserrat"/>
                <a:ea typeface="Montserrat"/>
              </a:rPr>
              <a:t>DRAME Mohamed</a:t>
            </a:r>
            <a:br>
              <a:rPr sz="1500"/>
            </a:br>
            <a:r>
              <a:rPr b="0" lang="fr" sz="1500" spc="-1" strike="noStrike">
                <a:solidFill>
                  <a:schemeClr val="dk1"/>
                </a:solidFill>
                <a:latin typeface="Montserrat"/>
                <a:ea typeface="Montserrat"/>
              </a:rPr>
              <a:t>07/11/2024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Google Shape;56;p13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200" cy="3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Montserrat"/>
              </a:rPr>
              <a:t>Suivi du projet avec le kanban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692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692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20000" y="1320840"/>
            <a:ext cx="3355920" cy="317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chemeClr val="dk1"/>
                </a:solidFill>
                <a:latin typeface="Montserrat"/>
                <a:ea typeface="Montserrat"/>
              </a:rPr>
              <a:t>Spécifications techniques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03;p19"/>
          <p:cNvSpPr/>
          <p:nvPr/>
        </p:nvSpPr>
        <p:spPr>
          <a:xfrm>
            <a:off x="0" y="0"/>
            <a:ext cx="49104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8200" bIns="88200" anchor="t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" sz="1000" spc="-1" strike="noStrike">
                <a:solidFill>
                  <a:schemeClr val="dk2"/>
                </a:solidFill>
                <a:latin typeface="Montserrat"/>
                <a:ea typeface="Montserrat"/>
              </a:rPr>
              <a:t>Présentation de l’usage du no-code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104;p19"/>
          <p:cNvSpPr/>
          <p:nvPr/>
        </p:nvSpPr>
        <p:spPr>
          <a:xfrm>
            <a:off x="434880" y="1085400"/>
            <a:ext cx="8319600" cy="12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50000"/>
              </a:lnSpc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105;p19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6920" cy="37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2"/>
                </a:solidFill>
                <a:latin typeface="Montserrat"/>
                <a:ea typeface="Montserrat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2"/>
                </a:solidFill>
                <a:latin typeface="Montserrat"/>
                <a:ea typeface="Montserrat"/>
              </a:rPr>
              <a:t>                  </a:t>
            </a:r>
            <a:r>
              <a:rPr b="0" lang="en-GB" sz="1800" spc="-1" strike="noStrike">
                <a:solidFill>
                  <a:schemeClr val="dk2"/>
                </a:solidFill>
                <a:latin typeface="Montserrat"/>
                <a:ea typeface="Montserrat"/>
              </a:rPr>
              <a:t>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7480" y="1260000"/>
            <a:ext cx="4156920" cy="346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Montserrat"/>
              </a:rPr>
              <a:t>Connexion de l’utilisateur.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Montserrat"/>
              </a:rPr>
              <a:t>L’utilisateur a acces a son compte et données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Montserrat"/>
              </a:rPr>
              <a:t>L’utilisateur peut diffuser ses menu sur Instagram et deliveroo.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Montserrat"/>
              </a:rPr>
              <a:t>L’utilisateur peut télécharger et imprimer ses menu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40000" y="1260000"/>
            <a:ext cx="2063520" cy="212796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540000" y="3420000"/>
            <a:ext cx="2340000" cy="129420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2700000" y="1260000"/>
            <a:ext cx="1768680" cy="215928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4"/>
          <a:stretch/>
        </p:blipFill>
        <p:spPr>
          <a:xfrm>
            <a:off x="4860000" y="2947680"/>
            <a:ext cx="3809160" cy="155160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5"/>
          <a:stretch/>
        </p:blipFill>
        <p:spPr>
          <a:xfrm>
            <a:off x="3045600" y="3513960"/>
            <a:ext cx="1274400" cy="98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00600" y="384480"/>
            <a:ext cx="8519400" cy="33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chemeClr val="dk1"/>
                </a:solidFill>
                <a:latin typeface="Montserrat"/>
                <a:ea typeface="Montserrat"/>
              </a:rPr>
              <a:t>Spécifications techniques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40000" y="1080000"/>
            <a:ext cx="7325280" cy="365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Veille Technologique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08000" y="1044360"/>
            <a:ext cx="8519400" cy="39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13;p20"/>
          <p:cNvSpPr/>
          <p:nvPr/>
        </p:nvSpPr>
        <p:spPr>
          <a:xfrm>
            <a:off x="0" y="0"/>
            <a:ext cx="49104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8200" bIns="88200" anchor="t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" sz="1000" spc="-1" strike="noStrike">
                <a:solidFill>
                  <a:schemeClr val="dk2"/>
                </a:solidFill>
                <a:latin typeface="Montserrat"/>
                <a:ea typeface="Montserrat"/>
              </a:rPr>
              <a:t>Présentation de l’usage du no-code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14;p20"/>
          <p:cNvSpPr/>
          <p:nvPr/>
        </p:nvSpPr>
        <p:spPr>
          <a:xfrm>
            <a:off x="434880" y="1085400"/>
            <a:ext cx="8319600" cy="27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50000"/>
              </a:lnSpc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J’ai choisi de classer les informations sur mon agregateur de flux en deux parties : 1)Frontend qui reproupe toutes les informations relatives à la partie frontend de mon application.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2)Backend Qui regroupe toutes les informations relatives à la partie backend de mon application.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15;p20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Google Shape;116;p20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200" cy="33948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6430320" y="2666880"/>
            <a:ext cx="1668960" cy="243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Veille Technologique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73760" y="1152000"/>
            <a:ext cx="3832200" cy="341532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939560" y="1152000"/>
            <a:ext cx="3633120" cy="341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Veille Technologique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La veille nous a permis de faire de nombreuses recherches et de nous mettre à jour, en ce qui concerne les nouvelles technologies du web. Ce qui nous a aidé à faire les bon choix d’outils pour notre site.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Conclusion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Montserrat"/>
              </a:rPr>
              <a:t>En conclusion, la veille nous aura permis de chercher les meilleurs outils informatiques du moment. Et grâce à cette veille nous avons choisi les outils techniques et constitué une spécification technique. Le kanban quant à lui nous aura permis d’organiser notre travail et de savoir ce que chacun devra faire comme tâche. L’ensemble de nos travaux auront été complémentaires pour la bonne conduite du projet.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23;p21"/>
          <p:cNvSpPr/>
          <p:nvPr/>
        </p:nvSpPr>
        <p:spPr>
          <a:xfrm>
            <a:off x="0" y="0"/>
            <a:ext cx="49104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8200" bIns="88200" anchor="t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" sz="1000" spc="-1" strike="noStrike">
                <a:solidFill>
                  <a:schemeClr val="dk2"/>
                </a:solidFill>
                <a:latin typeface="Montserrat"/>
                <a:ea typeface="Montserrat"/>
              </a:rPr>
              <a:t>Présentation de l’usage du no-code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124;p21"/>
          <p:cNvSpPr/>
          <p:nvPr/>
        </p:nvSpPr>
        <p:spPr>
          <a:xfrm>
            <a:off x="434880" y="1085400"/>
            <a:ext cx="8319600" cy="98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125;p21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126;p21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200" cy="3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5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31;p22"/>
          <p:cNvSpPr/>
          <p:nvPr/>
        </p:nvSpPr>
        <p:spPr>
          <a:xfrm>
            <a:off x="2411640" y="2125800"/>
            <a:ext cx="4221000" cy="80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3500" spc="-1" strike="noStrike">
                <a:solidFill>
                  <a:schemeClr val="dk1"/>
                </a:solidFill>
                <a:latin typeface="Montserrat"/>
                <a:ea typeface="Montserrat"/>
              </a:rPr>
              <a:t>QUESTIONS ?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32;p22"/>
          <p:cNvSpPr/>
          <p:nvPr/>
        </p:nvSpPr>
        <p:spPr>
          <a:xfrm>
            <a:off x="115200" y="118440"/>
            <a:ext cx="238356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133;p22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200" cy="3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chemeClr val="dk1"/>
                </a:solidFill>
                <a:latin typeface="Montserrat"/>
                <a:ea typeface="Montserrat"/>
              </a:rPr>
              <a:t>Sommaire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36600">
              <a:lnSpc>
                <a:spcPct val="150000"/>
              </a:lnSpc>
              <a:spcBef>
                <a:spcPts val="1500"/>
              </a:spcBef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Contexte du projet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Aperçu de la maquette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Méthodologie utilisée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Tableau Kanban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Spécifications techniques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Veille technologique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Conclusion 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Questions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63;p14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200" cy="3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Contexte du Projet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69;p15"/>
          <p:cNvSpPr/>
          <p:nvPr/>
        </p:nvSpPr>
        <p:spPr>
          <a:xfrm>
            <a:off x="434880" y="1085400"/>
            <a:ext cx="831960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Montserrat"/>
              <a:buChar char="●"/>
            </a:pPr>
            <a:r>
              <a:rPr b="0" i="1" lang="fr" sz="1400" spc="-1" strike="noStrike">
                <a:solidFill>
                  <a:schemeClr val="dk1"/>
                </a:solidFill>
                <a:latin typeface="Montserrat"/>
                <a:ea typeface="Montserrat"/>
              </a:rPr>
              <a:t>Le site Menu Maker sera réalisé par l’agence Qwenta qui est une agence spécialisée dans la création de produits digitaux. Notre mission sera de créer un site internet pour des restaurateurs.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70;p15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Google Shape;71;p15" descr=""/>
          <p:cNvPicPr/>
          <p:nvPr/>
        </p:nvPicPr>
        <p:blipFill>
          <a:blip r:embed="rId1"/>
          <a:stretch/>
        </p:blipFill>
        <p:spPr>
          <a:xfrm>
            <a:off x="7920000" y="252360"/>
            <a:ext cx="1223280" cy="64692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11760" y="2160000"/>
            <a:ext cx="8519400" cy="26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L’objectif de notre site est de mettre à disposition un outil pour que les restaurateurs puissent créer et publier leurs menu et plats facilement.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Les restaurateurs auront la possibilité de publier leurs menu sur les applications instagram et deliveroo.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540000" y="3288600"/>
            <a:ext cx="2999520" cy="157068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6699240" y="3240000"/>
            <a:ext cx="1580040" cy="171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pc="-1" strike="noStrike">
                <a:solidFill>
                  <a:schemeClr val="dk1"/>
                </a:solidFill>
                <a:latin typeface="Montserrat"/>
                <a:ea typeface="Montserrat"/>
              </a:rPr>
              <a:t>Aperçu de la maquette</a:t>
            </a:r>
            <a:endParaRPr b="0" lang="en-GB" sz="202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152360"/>
            <a:ext cx="8687520" cy="39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se créer un compte personnel.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créer des menu et plats.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personnaliser ses plats et menu.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diffuser ses menu sur instagram.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diffuser ses menu sur deliveroo.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télécharger au format pdf ses menu.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imprimer ses menu.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Google Shape;78;p16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79;p16" descr=""/>
          <p:cNvPicPr/>
          <p:nvPr/>
        </p:nvPicPr>
        <p:blipFill>
          <a:blip r:embed="rId1"/>
          <a:stretch/>
        </p:blipFill>
        <p:spPr>
          <a:xfrm>
            <a:off x="8241480" y="317520"/>
            <a:ext cx="901800" cy="58176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7020000" y="1260000"/>
            <a:ext cx="1904040" cy="204696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4860000" y="1270440"/>
            <a:ext cx="1904040" cy="135144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4"/>
          <a:stretch/>
        </p:blipFill>
        <p:spPr>
          <a:xfrm>
            <a:off x="6120000" y="3381840"/>
            <a:ext cx="2856600" cy="176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871920" y="180000"/>
            <a:ext cx="686808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Méthodologie utilisée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692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d0d0d"/>
              </a:buClr>
              <a:buFont typeface="Montserrat"/>
              <a:buChar char="●"/>
              <a:tabLst>
                <a:tab algn="l" pos="0"/>
              </a:tabLst>
            </a:pPr>
            <a:r>
              <a:rPr b="0" lang="fr" sz="15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Nous allons utiliser la gestion de projet agile pour organiser notre travail.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d0d0d"/>
              </a:buClr>
              <a:buFont typeface="Montserrat"/>
              <a:buChar char="●"/>
              <a:tabLst>
                <a:tab algn="l" pos="0"/>
              </a:tabLst>
            </a:pPr>
            <a:r>
              <a:rPr b="0" lang="fr" sz="15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Nous utiliserons la méthode scrum pour gérer notre projet.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d0d0d"/>
              </a:buClr>
              <a:buFont typeface="Montserrat"/>
              <a:buChar char="●"/>
              <a:tabLst>
                <a:tab algn="l" pos="0"/>
              </a:tabLst>
            </a:pPr>
            <a:r>
              <a:rPr b="0" lang="fr" sz="15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Cet manière de fonctionner présentes des avantages pour notre projet en terme de rigueur et d’adaptabilité aux besoins du client.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86;p17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Google Shape;87;p17" descr=""/>
          <p:cNvPicPr/>
          <p:nvPr/>
        </p:nvPicPr>
        <p:blipFill>
          <a:blip r:embed="rId1"/>
          <a:stretch/>
        </p:blipFill>
        <p:spPr>
          <a:xfrm>
            <a:off x="4677480" y="1820160"/>
            <a:ext cx="4156920" cy="207936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4686840" y="1410480"/>
            <a:ext cx="3772440" cy="289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311040" y="2021760"/>
            <a:ext cx="4156920" cy="1675080"/>
          </a:xfrm>
          <a:prstGeom prst="rect">
            <a:avLst/>
          </a:prstGeom>
          <a:ln w="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Méthodologie utilisée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677840" y="1152360"/>
            <a:ext cx="415692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500" spc="-1" strike="noStrike">
                <a:solidFill>
                  <a:srgbClr val="000000"/>
                </a:solidFill>
                <a:latin typeface="Montserrat"/>
              </a:rPr>
              <a:t>La méthode scrum permet de fixer une échéance pour chaque mission.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500" spc="-1" strike="noStrike">
                <a:solidFill>
                  <a:srgbClr val="000000"/>
                </a:solidFill>
                <a:latin typeface="Montserrat"/>
              </a:rPr>
              <a:t>Le travail est divisé en sprint.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Suivi du projet avec le Kanban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94;p18"/>
          <p:cNvSpPr/>
          <p:nvPr/>
        </p:nvSpPr>
        <p:spPr>
          <a:xfrm>
            <a:off x="360000" y="1080000"/>
            <a:ext cx="8394480" cy="22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Chaque éléments dans notre kanban dispose d’une user story pour expliquer le but que nous recherchons. Il y a en dessous du user story, les détails qui donnent plus d’informations sur ce que nous pourrons faire.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Facilite les avancées dans le travail.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Explication de comment le tableau facilite le suivi et la coordination de l'équipe.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95;p18"/>
          <p:cNvSpPr/>
          <p:nvPr/>
        </p:nvSpPr>
        <p:spPr>
          <a:xfrm>
            <a:off x="-4680" y="0"/>
            <a:ext cx="9152640" cy="23868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Google Shape;96;p18" descr=""/>
          <p:cNvPicPr/>
          <p:nvPr/>
        </p:nvPicPr>
        <p:blipFill>
          <a:blip r:embed="rId1"/>
          <a:stretch/>
        </p:blipFill>
        <p:spPr>
          <a:xfrm>
            <a:off x="8100000" y="236880"/>
            <a:ext cx="1015920" cy="48240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427680" y="2880000"/>
            <a:ext cx="4971600" cy="215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Montserrat"/>
              </a:rPr>
              <a:t>Suivi du projet avec le kanban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783000" y="1152000"/>
            <a:ext cx="3214080" cy="34153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677840" y="1152360"/>
            <a:ext cx="415692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Chaque card comprends des explications sur les objectifs.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Chaque card comprends les missions que doivent accomplir le ou les développeurs.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Les cards indiquent également qui parmi les développeurs doit accomplir cette tâche et son avancement.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8261</TotalTime>
  <Application>LibreOffice/24.2.5.2$Windows_X86_64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2024-11-15T11:38:09Z</dcterms:modified>
  <cp:revision>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