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0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42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4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4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2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00343-9F43-4AA7-8EA2-898CC5D71597}" type="datetimeFigureOut">
              <a:rPr lang="en-US" smtClean="0"/>
              <a:t>02-Apr-17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7636B-A561-46BB-AF93-021B5679DE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837808"/>
            <a:ext cx="8574622" cy="2616199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NÃO enviar seus arquivos por 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591690"/>
            <a:ext cx="6987645" cy="1388534"/>
          </a:xfrm>
        </p:spPr>
        <p:txBody>
          <a:bodyPr/>
          <a:lstStyle/>
          <a:p>
            <a:r>
              <a:rPr lang="pt-BR" dirty="0">
                <a:latin typeface="Berlin Sans FB" panose="020E0602020502020306" pitchFamily="34" charset="0"/>
              </a:rPr>
              <a:t>Extras - Paradigmas de Programação – 2017ª</a:t>
            </a:r>
          </a:p>
          <a:p>
            <a:r>
              <a:rPr lang="pt-BR" dirty="0">
                <a:latin typeface="Berlin Sans FB" panose="020E0602020502020306" pitchFamily="34" charset="0"/>
              </a:rPr>
              <a:t>Por: Lucas Micol 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2235" y="637952"/>
            <a:ext cx="10483701" cy="15417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Assim como dito em Aula, GitHub é uma ferramenta de integração para programadores, veja então como não utilizar essa funcionalidade, enviando os arquivos por seleção.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85" y="139995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7" y="388088"/>
            <a:ext cx="10018713" cy="898451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Comece criando um repositório ou utilizando um já criado.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66" y="1592208"/>
            <a:ext cx="9201594" cy="44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286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file”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33" y="914401"/>
            <a:ext cx="8881066" cy="51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7" y="148856"/>
            <a:ext cx="10018713" cy="813391"/>
          </a:xfrm>
        </p:spPr>
        <p:txBody>
          <a:bodyPr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você vai criar sua pasta com um arquivo em branco. Para isso, utilize “/” após decidir o nome da nova pasta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59149" y="5043791"/>
            <a:ext cx="10069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GitHub não tem como criar pastas vazias, então precisamos criar um “empty.txt” para criar uma pasta utilizável para Upload por seleção.</a:t>
            </a:r>
            <a:endParaRPr lang="en-US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53" y="1113011"/>
            <a:ext cx="5612219" cy="39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79475"/>
            <a:ext cx="10018713" cy="103667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com sua pasta criada é só segurar e arrastar os arquivos a serem enviados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595" y="2172585"/>
            <a:ext cx="6744142" cy="43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fim, apague o arquivo “empty.txt” porque agora a pasta não está mais vazia.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773657"/>
            <a:ext cx="9801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9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474" y="271130"/>
            <a:ext cx="10018713" cy="2323214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Pronto! Você acabou de não utilizar toda praticidade proposta pelo GitHub, não se esqueça, NÃO utilize esse método de envio, a não ser que seja sua última opção.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30" y="2682727"/>
            <a:ext cx="6629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7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155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Corbel</vt:lpstr>
      <vt:lpstr>Times New Roman</vt:lpstr>
      <vt:lpstr>Paralaxe</vt:lpstr>
      <vt:lpstr>Como NÃO enviar seus arquivos por GitHub</vt:lpstr>
      <vt:lpstr>Apresentação do PowerPoint</vt:lpstr>
      <vt:lpstr>Comece criando um repositório ou utilizando um já criado.</vt:lpstr>
      <vt:lpstr>Clique em “Create new file”</vt:lpstr>
      <vt:lpstr>Agora você vai criar sua pasta com um arquivo em branco. Para isso, utilize “/” após decidir o nome da nova pasta</vt:lpstr>
      <vt:lpstr>Agora com sua pasta criada é só segurar e arrastar os arquivos a serem enviados</vt:lpstr>
      <vt:lpstr>Por fim, apague o arquivo “empty.txt” porque agora a pasta não está mais vazia.</vt:lpstr>
      <vt:lpstr>Pronto! Você acabou de não utilizar toda praticidade proposta pelo GitHub, não se esqueça, NÃO utilize esse método de envio, a não ser que seja sua última opção.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NÃO enviar seus arquivos por GitHub</dc:title>
  <dc:creator>Micol</dc:creator>
  <cp:lastModifiedBy>Micol</cp:lastModifiedBy>
  <cp:revision>7</cp:revision>
  <dcterms:created xsi:type="dcterms:W3CDTF">2017-04-03T00:12:38Z</dcterms:created>
  <dcterms:modified xsi:type="dcterms:W3CDTF">2017-04-03T01:49:45Z</dcterms:modified>
</cp:coreProperties>
</file>