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8B29E-5738-42AB-9B7F-CF92E8494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ECBE13-E803-4732-96D5-444B41A4E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DE6D70-86D8-499C-9023-87793F19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A51A-166A-4FFD-A826-9D7CB5549E9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E52F10-3739-47F0-BE1B-D9297203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047679-5C8C-4240-AD2B-423AB596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3E5-D434-44D9-A4F4-C21B0C15FA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DC665-200E-4F4D-837A-CA74642A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4A6E10-670D-460F-AEC8-AEB31D1B7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A2F347-65CA-4F6E-8F9A-220FEFD9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A51A-166A-4FFD-A826-9D7CB5549E9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D51A45-5EFD-4121-8B8A-6F932705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86258C-2C00-416D-A910-8485E766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3E5-D434-44D9-A4F4-C21B0C15FA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1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697392-4936-4627-8EF1-74856086D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2F4697-6601-4EF1-85B2-39DDDE2E9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5C66E2-C081-4DBF-AA0B-BCC6FBD2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A51A-166A-4FFD-A826-9D7CB5549E9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D29B6-F2A5-4FB5-9B27-E01030B7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5B8FE9-9033-4B68-B146-710A3A83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3E5-D434-44D9-A4F4-C21B0C15FA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0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F4185-2712-40EB-AF57-7ADB6ECC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73112-B005-4122-BE40-ED42B328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E0C67E-1BCE-4869-BDB0-31169680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A51A-166A-4FFD-A826-9D7CB5549E9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264F5-CCE4-4E34-B453-B56F95AD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150E5C-77B8-493D-B30D-A7D56F8D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3E5-D434-44D9-A4F4-C21B0C15FA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C4948-049F-4C84-ACDE-355E546B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283312-ADF6-459C-9D77-F4278C3AB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52339B-CEDF-4A4D-B08D-962C8402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A51A-166A-4FFD-A826-9D7CB5549E9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1413B9-0173-4946-A04A-74433175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516631-8C6F-4CCD-9F6B-0C878F5C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3E5-D434-44D9-A4F4-C21B0C15FA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2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D114B-BDC8-45CD-8DF1-673EF86E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85ECF2-697F-4BFD-B311-267792255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3CEF49-9215-4278-91D7-6DD9443EF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5A9A40-6C02-40E5-8B43-C68D1A63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A51A-166A-4FFD-A826-9D7CB5549E9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2BA6C5-6F3E-46D9-A970-053A17B3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4B45B4-FAF0-4CFA-A9FA-EA671B59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3E5-D434-44D9-A4F4-C21B0C15FA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1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09F32-3D58-4E7D-8B13-384765CE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A94941-E25C-4053-AA65-888169F71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F8586A-F06F-4864-A0C9-BF5160DC7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9B05FE-659A-41B1-AF26-F56DC5CEA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CD5FCE-F54F-43A3-934F-6A3C7CF62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46CEE3C-B64D-492F-90B2-1EAA0D09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A51A-166A-4FFD-A826-9D7CB5549E9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734872-B36F-4F40-A1DB-CAD98AD9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5E84D4-4520-4E23-93B1-E26C92A2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3E5-D434-44D9-A4F4-C21B0C15FA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11C6B-DF43-486C-B45B-7BA50EA5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D76C0-C748-4B08-B8DC-DD072AC4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A51A-166A-4FFD-A826-9D7CB5549E9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93A3AB-3C1E-4F0D-8C82-340E474E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1F7885-BC12-4FD4-9146-FB47CB78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3E5-D434-44D9-A4F4-C21B0C15FA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46A229-DA83-4956-896F-2552F132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A51A-166A-4FFD-A826-9D7CB5549E9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EA902A-EDCE-4391-93DB-5967B505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F1C7F5-6883-4724-BB4B-2F388D6A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3E5-D434-44D9-A4F4-C21B0C15FA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9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EDB16-0F5C-4FA9-A513-2CA2DA6C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EDB534-7265-4B88-A466-FDC618EF3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21C251-2422-4243-963D-59A7B66D6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18F57E-C795-4ACD-A801-2D8BE549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A51A-166A-4FFD-A826-9D7CB5549E9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2D6CD7-51EF-477C-A0CA-9C4C4DDC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D5640F-D7D2-4253-90FF-02C1FB7A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3E5-D434-44D9-A4F4-C21B0C15FA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2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26950-DE1B-40CC-9D3A-9748E427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29194D-9451-4F8C-8E53-305C2AF94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E22572-B999-4164-BBFA-C1CFB7F16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A58F1E-6082-4DBE-BA7D-ABA49F3B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A51A-166A-4FFD-A826-9D7CB5549E9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841143-B5C1-4343-812C-FA04CE18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1C1A5E-87E3-4C20-A9B3-597DCA13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3E5-D434-44D9-A4F4-C21B0C15FA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6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0D84FE-5EDA-4713-82B3-7C2C3623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5756F8-15A9-4DAA-9187-9B2A73F1B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5F2387-9D05-4A3F-BD7D-65D2AB1AA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CA51A-166A-4FFD-A826-9D7CB5549E9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EC3A9C-BD67-494F-9255-08130C5CD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E59FB7-EFC6-4FC1-A320-8B4C8AB26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13E5-D434-44D9-A4F4-C21B0C15FA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2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A4438-5F15-48DB-9A30-96F74B5B2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Homomorphic Encryption</a:t>
            </a:r>
            <a:endParaRPr lang="en-US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A74FE4-0395-42A6-8CEB-83BA1EB24A29}"/>
              </a:ext>
            </a:extLst>
          </p:cNvPr>
          <p:cNvCxnSpPr/>
          <p:nvPr/>
        </p:nvCxnSpPr>
        <p:spPr>
          <a:xfrm>
            <a:off x="2182002" y="3649751"/>
            <a:ext cx="7797909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14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Aplicativo&#10;&#10;Descrição gerada automaticamente com confiança baixa">
            <a:extLst>
              <a:ext uri="{FF2B5EF4-FFF2-40B4-BE49-F238E27FC236}">
                <a16:creationId xmlns:a16="http://schemas.microsoft.com/office/drawing/2014/main" id="{837D16FD-7015-49C6-B3C4-D7954DBE2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4" r="-1" b="461"/>
          <a:stretch/>
        </p:blipFill>
        <p:spPr>
          <a:xfrm>
            <a:off x="321733" y="961936"/>
            <a:ext cx="11548534" cy="588088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54CBD07-C8DA-4FC0-AC1D-F8727C4AB216}"/>
              </a:ext>
            </a:extLst>
          </p:cNvPr>
          <p:cNvSpPr txBox="1"/>
          <p:nvPr/>
        </p:nvSpPr>
        <p:spPr>
          <a:xfrm>
            <a:off x="886928" y="396371"/>
            <a:ext cx="378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USER A</a:t>
            </a:r>
            <a:endParaRPr lang="en-US" sz="28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697C1B-9732-4249-B507-563027357702}"/>
              </a:ext>
            </a:extLst>
          </p:cNvPr>
          <p:cNvSpPr txBox="1"/>
          <p:nvPr/>
        </p:nvSpPr>
        <p:spPr>
          <a:xfrm>
            <a:off x="7444053" y="392889"/>
            <a:ext cx="378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COMPANY X</a:t>
            </a:r>
            <a:endParaRPr lang="en-US" sz="2800" b="1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E93A2A8-4F51-4804-906C-5F9D36F5AE11}"/>
              </a:ext>
            </a:extLst>
          </p:cNvPr>
          <p:cNvCxnSpPr>
            <a:cxnSpLocks/>
          </p:cNvCxnSpPr>
          <p:nvPr/>
        </p:nvCxnSpPr>
        <p:spPr>
          <a:xfrm>
            <a:off x="3359341" y="1868046"/>
            <a:ext cx="5050784" cy="363472"/>
          </a:xfrm>
          <a:prstGeom prst="straightConnector1">
            <a:avLst/>
          </a:prstGeom>
          <a:ln w="762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FBDB942-F76A-47B9-9A72-064026A0F3AB}"/>
              </a:ext>
            </a:extLst>
          </p:cNvPr>
          <p:cNvCxnSpPr>
            <a:cxnSpLocks/>
          </p:cNvCxnSpPr>
          <p:nvPr/>
        </p:nvCxnSpPr>
        <p:spPr>
          <a:xfrm flipH="1" flipV="1">
            <a:off x="4238421" y="3940161"/>
            <a:ext cx="4136384" cy="1609031"/>
          </a:xfrm>
          <a:prstGeom prst="straightConnector1">
            <a:avLst/>
          </a:prstGeom>
          <a:ln w="762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560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C5B778-ACC3-4712-AAF9-E0E15B429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26D4345-5C80-4270-960F-1BC837EA7014}"/>
              </a:ext>
            </a:extLst>
          </p:cNvPr>
          <p:cNvCxnSpPr>
            <a:cxnSpLocks/>
          </p:cNvCxnSpPr>
          <p:nvPr/>
        </p:nvCxnSpPr>
        <p:spPr>
          <a:xfrm>
            <a:off x="0" y="3190589"/>
            <a:ext cx="12192000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76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1647E87-EBEE-4EE3-A175-0A800BB1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581025"/>
            <a:ext cx="8096250" cy="5695950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2F82E8DD-575C-4D18-8F67-ECE97036A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pt-BR" altLang="pt-BR" sz="19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pt-BR" altLang="pt-BR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6" descr="\mathcal{E}(n)=\frac{1}{2}\sum_j e_j^2(n)">
            <a:extLst>
              <a:ext uri="{FF2B5EF4-FFF2-40B4-BE49-F238E27FC236}">
                <a16:creationId xmlns:a16="http://schemas.microsoft.com/office/drawing/2014/main" id="{5CA22F33-F80F-46C8-8957-886FB6B17D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82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Homomorphic Encryption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Homomorphic Encryption</dc:title>
  <dc:creator>Lucas Micol Policarpo</dc:creator>
  <cp:lastModifiedBy>Lucas Micol Policarpo</cp:lastModifiedBy>
  <cp:revision>3</cp:revision>
  <dcterms:created xsi:type="dcterms:W3CDTF">2022-05-18T21:31:37Z</dcterms:created>
  <dcterms:modified xsi:type="dcterms:W3CDTF">2022-05-18T23:28:08Z</dcterms:modified>
</cp:coreProperties>
</file>