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21"/>
  </p:notes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3" r:id="rId16"/>
    <p:sldId id="272" r:id="rId17"/>
    <p:sldId id="274" r:id="rId18"/>
    <p:sldId id="275"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626"/>
    <a:srgbClr val="FFFDF6"/>
    <a:srgbClr val="1E2020"/>
    <a:srgbClr val="141616"/>
    <a:srgbClr val="202224"/>
    <a:srgbClr val="161818"/>
    <a:srgbClr val="202424"/>
    <a:srgbClr val="222525"/>
    <a:srgbClr val="6DB7D9"/>
    <a:srgbClr val="64A7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6BC11A-DDF5-44E9-BA02-FE5FD9A8C536}" v="4691" dt="2025-05-11T23:00:55.0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80" autoAdjust="0"/>
    <p:restoredTop sz="94660"/>
  </p:normalViewPr>
  <p:slideViewPr>
    <p:cSldViewPr snapToGrid="0">
      <p:cViewPr>
        <p:scale>
          <a:sx n="68" d="100"/>
          <a:sy n="68" d="100"/>
        </p:scale>
        <p:origin x="3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zzo, Lucas J." userId="fec76a6c-3c5d-476b-bfe0-2f3841c5d1fd" providerId="ADAL" clId="{A96BC11A-DDF5-44E9-BA02-FE5FD9A8C536}"/>
    <pc:docChg chg="undo custSel addSld delSld modSld sldOrd addSection delSection modSection">
      <pc:chgData name="Milazzo, Lucas J." userId="fec76a6c-3c5d-476b-bfe0-2f3841c5d1fd" providerId="ADAL" clId="{A96BC11A-DDF5-44E9-BA02-FE5FD9A8C536}" dt="2025-05-11T23:05:42.236" v="16424" actId="692"/>
      <pc:docMkLst>
        <pc:docMk/>
      </pc:docMkLst>
      <pc:sldChg chg="addSp delSp delDesignElem">
        <pc:chgData name="Milazzo, Lucas J." userId="fec76a6c-3c5d-476b-bfe0-2f3841c5d1fd" providerId="ADAL" clId="{A96BC11A-DDF5-44E9-BA02-FE5FD9A8C536}" dt="2025-05-07T23:08:18.901" v="823"/>
        <pc:sldMkLst>
          <pc:docMk/>
          <pc:sldMk cId="2291872415" sldId="256"/>
        </pc:sldMkLst>
        <pc:spChg chg="add del">
          <ac:chgData name="Milazzo, Lucas J." userId="fec76a6c-3c5d-476b-bfe0-2f3841c5d1fd" providerId="ADAL" clId="{A96BC11A-DDF5-44E9-BA02-FE5FD9A8C536}" dt="2025-05-07T23:08:18.901" v="823"/>
          <ac:spMkLst>
            <pc:docMk/>
            <pc:sldMk cId="2291872415" sldId="256"/>
            <ac:spMk id="23" creationId="{0671A8AE-40A1-4631-A6B8-581AFF065482}"/>
          </ac:spMkLst>
        </pc:spChg>
        <pc:spChg chg="add del">
          <ac:chgData name="Milazzo, Lucas J." userId="fec76a6c-3c5d-476b-bfe0-2f3841c5d1fd" providerId="ADAL" clId="{A96BC11A-DDF5-44E9-BA02-FE5FD9A8C536}" dt="2025-05-07T23:08:18.901" v="823"/>
          <ac:spMkLst>
            <pc:docMk/>
            <pc:sldMk cId="2291872415" sldId="256"/>
            <ac:spMk id="25" creationId="{A44CD100-6267-4E62-AA64-2182A3A6A1C0}"/>
          </ac:spMkLst>
        </pc:spChg>
        <pc:spChg chg="add del">
          <ac:chgData name="Milazzo, Lucas J." userId="fec76a6c-3c5d-476b-bfe0-2f3841c5d1fd" providerId="ADAL" clId="{A96BC11A-DDF5-44E9-BA02-FE5FD9A8C536}" dt="2025-05-07T23:08:18.901" v="823"/>
          <ac:spMkLst>
            <pc:docMk/>
            <pc:sldMk cId="2291872415" sldId="256"/>
            <ac:spMk id="27" creationId="{AF2F604E-43BE-4DC3-B983-E071523364F8}"/>
          </ac:spMkLst>
        </pc:spChg>
        <pc:spChg chg="add del">
          <ac:chgData name="Milazzo, Lucas J." userId="fec76a6c-3c5d-476b-bfe0-2f3841c5d1fd" providerId="ADAL" clId="{A96BC11A-DDF5-44E9-BA02-FE5FD9A8C536}" dt="2025-05-07T23:08:18.901" v="823"/>
          <ac:spMkLst>
            <pc:docMk/>
            <pc:sldMk cId="2291872415" sldId="256"/>
            <ac:spMk id="29" creationId="{08C9B587-E65E-4B52-B37C-ABEBB6E87928}"/>
          </ac:spMkLst>
        </pc:spChg>
      </pc:sldChg>
      <pc:sldChg chg="delSp add del setBg delDesignElem">
        <pc:chgData name="Milazzo, Lucas J." userId="fec76a6c-3c5d-476b-bfe0-2f3841c5d1fd" providerId="ADAL" clId="{A96BC11A-DDF5-44E9-BA02-FE5FD9A8C536}" dt="2025-05-07T23:01:44.540" v="29" actId="2696"/>
        <pc:sldMkLst>
          <pc:docMk/>
          <pc:sldMk cId="341342993" sldId="257"/>
        </pc:sldMkLst>
      </pc:sldChg>
      <pc:sldChg chg="addSp delSp modSp new mod setBg modClrScheme chgLayout">
        <pc:chgData name="Milazzo, Lucas J." userId="fec76a6c-3c5d-476b-bfe0-2f3841c5d1fd" providerId="ADAL" clId="{A96BC11A-DDF5-44E9-BA02-FE5FD9A8C536}" dt="2025-05-10T23:23:45.348" v="7923" actId="478"/>
        <pc:sldMkLst>
          <pc:docMk/>
          <pc:sldMk cId="1346950176" sldId="257"/>
        </pc:sldMkLst>
        <pc:spChg chg="add mod">
          <ac:chgData name="Milazzo, Lucas J." userId="fec76a6c-3c5d-476b-bfe0-2f3841c5d1fd" providerId="ADAL" clId="{A96BC11A-DDF5-44E9-BA02-FE5FD9A8C536}" dt="2025-05-10T23:21:54.242" v="7905" actId="404"/>
          <ac:spMkLst>
            <pc:docMk/>
            <pc:sldMk cId="1346950176" sldId="257"/>
            <ac:spMk id="2" creationId="{7008418B-1018-6ACB-B209-DF3E196AF3B9}"/>
          </ac:spMkLst>
        </pc:spChg>
        <pc:spChg chg="add mod">
          <ac:chgData name="Milazzo, Lucas J." userId="fec76a6c-3c5d-476b-bfe0-2f3841c5d1fd" providerId="ADAL" clId="{A96BC11A-DDF5-44E9-BA02-FE5FD9A8C536}" dt="2025-05-07T23:14:18.639" v="2139" actId="1076"/>
          <ac:spMkLst>
            <pc:docMk/>
            <pc:sldMk cId="1346950176" sldId="257"/>
            <ac:spMk id="12" creationId="{05C81B03-B262-FDCF-02B4-95813EBA576B}"/>
          </ac:spMkLst>
        </pc:spChg>
        <pc:spChg chg="add mod">
          <ac:chgData name="Milazzo, Lucas J." userId="fec76a6c-3c5d-476b-bfe0-2f3841c5d1fd" providerId="ADAL" clId="{A96BC11A-DDF5-44E9-BA02-FE5FD9A8C536}" dt="2025-05-07T23:14:11.518" v="2138" actId="14100"/>
          <ac:spMkLst>
            <pc:docMk/>
            <pc:sldMk cId="1346950176" sldId="257"/>
            <ac:spMk id="13" creationId="{117B2129-7701-0049-A706-08B6822E0AA1}"/>
          </ac:spMkLst>
        </pc:spChg>
        <pc:picChg chg="add del mod">
          <ac:chgData name="Milazzo, Lucas J." userId="fec76a6c-3c5d-476b-bfe0-2f3841c5d1fd" providerId="ADAL" clId="{A96BC11A-DDF5-44E9-BA02-FE5FD9A8C536}" dt="2025-05-10T23:23:45.348" v="7923" actId="478"/>
          <ac:picMkLst>
            <pc:docMk/>
            <pc:sldMk cId="1346950176" sldId="257"/>
            <ac:picMk id="1026" creationId="{C2D7E73E-902C-7D93-F9CF-DF7D49F3303E}"/>
          </ac:picMkLst>
        </pc:picChg>
        <pc:cxnChg chg="add mod">
          <ac:chgData name="Milazzo, Lucas J." userId="fec76a6c-3c5d-476b-bfe0-2f3841c5d1fd" providerId="ADAL" clId="{A96BC11A-DDF5-44E9-BA02-FE5FD9A8C536}" dt="2025-05-07T23:14:47.371" v="2143" actId="14100"/>
          <ac:cxnSpMkLst>
            <pc:docMk/>
            <pc:sldMk cId="1346950176" sldId="257"/>
            <ac:cxnSpMk id="15" creationId="{0D81B83B-4A4D-008B-D19A-4AF34F1F0BD7}"/>
          </ac:cxnSpMkLst>
        </pc:cxnChg>
      </pc:sldChg>
      <pc:sldChg chg="new del">
        <pc:chgData name="Milazzo, Lucas J." userId="fec76a6c-3c5d-476b-bfe0-2f3841c5d1fd" providerId="ADAL" clId="{A96BC11A-DDF5-44E9-BA02-FE5FD9A8C536}" dt="2025-05-07T23:06:25.489" v="800" actId="2696"/>
        <pc:sldMkLst>
          <pc:docMk/>
          <pc:sldMk cId="1626263957" sldId="257"/>
        </pc:sldMkLst>
      </pc:sldChg>
      <pc:sldChg chg="addSp delSp modSp add del mod setBg delDesignElem chgLayout">
        <pc:chgData name="Milazzo, Lucas J." userId="fec76a6c-3c5d-476b-bfe0-2f3841c5d1fd" providerId="ADAL" clId="{A96BC11A-DDF5-44E9-BA02-FE5FD9A8C536}" dt="2025-05-07T23:06:11.683" v="798" actId="2696"/>
        <pc:sldMkLst>
          <pc:docMk/>
          <pc:sldMk cId="3420055406" sldId="257"/>
        </pc:sldMkLst>
      </pc:sldChg>
      <pc:sldChg chg="modSp new del mod">
        <pc:chgData name="Milazzo, Lucas J." userId="fec76a6c-3c5d-476b-bfe0-2f3841c5d1fd" providerId="ADAL" clId="{A96BC11A-DDF5-44E9-BA02-FE5FD9A8C536}" dt="2025-05-07T23:00:46.123" v="26" actId="2696"/>
        <pc:sldMkLst>
          <pc:docMk/>
          <pc:sldMk cId="3976572865" sldId="257"/>
        </pc:sldMkLst>
      </pc:sldChg>
      <pc:sldChg chg="addSp delSp modSp new del mod chgLayout">
        <pc:chgData name="Milazzo, Lucas J." userId="fec76a6c-3c5d-476b-bfe0-2f3841c5d1fd" providerId="ADAL" clId="{A96BC11A-DDF5-44E9-BA02-FE5FD9A8C536}" dt="2025-05-07T23:07:30.976" v="815" actId="680"/>
        <pc:sldMkLst>
          <pc:docMk/>
          <pc:sldMk cId="2536712098" sldId="258"/>
        </pc:sldMkLst>
      </pc:sldChg>
      <pc:sldChg chg="new del">
        <pc:chgData name="Milazzo, Lucas J." userId="fec76a6c-3c5d-476b-bfe0-2f3841c5d1fd" providerId="ADAL" clId="{A96BC11A-DDF5-44E9-BA02-FE5FD9A8C536}" dt="2025-05-07T23:17:39.242" v="2175" actId="2696"/>
        <pc:sldMkLst>
          <pc:docMk/>
          <pc:sldMk cId="3469991776" sldId="258"/>
        </pc:sldMkLst>
      </pc:sldChg>
      <pc:sldChg chg="addSp delSp modSp add mod setBg">
        <pc:chgData name="Milazzo, Lucas J." userId="fec76a6c-3c5d-476b-bfe0-2f3841c5d1fd" providerId="ADAL" clId="{A96BC11A-DDF5-44E9-BA02-FE5FD9A8C536}" dt="2025-05-10T23:28:03.765" v="9070"/>
        <pc:sldMkLst>
          <pc:docMk/>
          <pc:sldMk cId="3906878441" sldId="258"/>
        </pc:sldMkLst>
        <pc:spChg chg="add mod">
          <ac:chgData name="Milazzo, Lucas J." userId="fec76a6c-3c5d-476b-bfe0-2f3841c5d1fd" providerId="ADAL" clId="{A96BC11A-DDF5-44E9-BA02-FE5FD9A8C536}" dt="2025-05-10T23:25:00.523" v="7935" actId="1076"/>
          <ac:spMkLst>
            <pc:docMk/>
            <pc:sldMk cId="3906878441" sldId="258"/>
            <ac:spMk id="2" creationId="{00386C8C-A0B2-D994-C9BB-3CD08EB7A917}"/>
          </ac:spMkLst>
        </pc:spChg>
        <pc:spChg chg="add del mod">
          <ac:chgData name="Milazzo, Lucas J." userId="fec76a6c-3c5d-476b-bfe0-2f3841c5d1fd" providerId="ADAL" clId="{A96BC11A-DDF5-44E9-BA02-FE5FD9A8C536}" dt="2025-05-10T23:24:56.278" v="7934" actId="478"/>
          <ac:spMkLst>
            <pc:docMk/>
            <pc:sldMk cId="3906878441" sldId="258"/>
            <ac:spMk id="3" creationId="{E2FCEBA3-30F1-05CC-18F0-185C9B7C6B58}"/>
          </ac:spMkLst>
        </pc:spChg>
        <pc:spChg chg="add del mod">
          <ac:chgData name="Milazzo, Lucas J." userId="fec76a6c-3c5d-476b-bfe0-2f3841c5d1fd" providerId="ADAL" clId="{A96BC11A-DDF5-44E9-BA02-FE5FD9A8C536}" dt="2025-05-10T23:24:56.278" v="7934" actId="478"/>
          <ac:spMkLst>
            <pc:docMk/>
            <pc:sldMk cId="3906878441" sldId="258"/>
            <ac:spMk id="4" creationId="{0E7B2CFF-2F2C-167F-B17E-AB394CEB0D46}"/>
          </ac:spMkLst>
        </pc:spChg>
        <pc:spChg chg="add mod">
          <ac:chgData name="Milazzo, Lucas J." userId="fec76a6c-3c5d-476b-bfe0-2f3841c5d1fd" providerId="ADAL" clId="{A96BC11A-DDF5-44E9-BA02-FE5FD9A8C536}" dt="2025-05-10T23:25:03.660" v="7936" actId="1076"/>
          <ac:spMkLst>
            <pc:docMk/>
            <pc:sldMk cId="3906878441" sldId="258"/>
            <ac:spMk id="5" creationId="{70D9F862-1426-0101-58ED-87371D7D33D4}"/>
          </ac:spMkLst>
        </pc:spChg>
        <pc:spChg chg="add mod">
          <ac:chgData name="Milazzo, Lucas J." userId="fec76a6c-3c5d-476b-bfe0-2f3841c5d1fd" providerId="ADAL" clId="{A96BC11A-DDF5-44E9-BA02-FE5FD9A8C536}" dt="2025-05-10T01:30:23.947" v="6278" actId="20577"/>
          <ac:spMkLst>
            <pc:docMk/>
            <pc:sldMk cId="3906878441" sldId="258"/>
            <ac:spMk id="7" creationId="{AEB999D7-99AD-1A81-EF04-46D90D5C7236}"/>
          </ac:spMkLst>
        </pc:spChg>
        <pc:spChg chg="mod">
          <ac:chgData name="Milazzo, Lucas J." userId="fec76a6c-3c5d-476b-bfe0-2f3841c5d1fd" providerId="ADAL" clId="{A96BC11A-DDF5-44E9-BA02-FE5FD9A8C536}" dt="2025-05-10T00:12:28.676" v="3219" actId="20577"/>
          <ac:spMkLst>
            <pc:docMk/>
            <pc:sldMk cId="3906878441" sldId="258"/>
            <ac:spMk id="12" creationId="{01B7DE4F-1D5D-574D-F1FC-B1182325F8D2}"/>
          </ac:spMkLst>
        </pc:spChg>
        <pc:spChg chg="mod">
          <ac:chgData name="Milazzo, Lucas J." userId="fec76a6c-3c5d-476b-bfe0-2f3841c5d1fd" providerId="ADAL" clId="{A96BC11A-DDF5-44E9-BA02-FE5FD9A8C536}" dt="2025-05-10T23:24:35.333" v="7932" actId="1076"/>
          <ac:spMkLst>
            <pc:docMk/>
            <pc:sldMk cId="3906878441" sldId="258"/>
            <ac:spMk id="18" creationId="{A8B8FD26-7B4E-8E9A-146E-676B3FB4C786}"/>
          </ac:spMkLst>
        </pc:spChg>
        <pc:picChg chg="add mod">
          <ac:chgData name="Milazzo, Lucas J." userId="fec76a6c-3c5d-476b-bfe0-2f3841c5d1fd" providerId="ADAL" clId="{A96BC11A-DDF5-44E9-BA02-FE5FD9A8C536}" dt="2025-05-10T23:27:22.772" v="8579" actId="14100"/>
          <ac:picMkLst>
            <pc:docMk/>
            <pc:sldMk cId="3906878441" sldId="258"/>
            <ac:picMk id="8" creationId="{004AF2DC-3D5E-465D-B283-1CF1A84FAF05}"/>
          </ac:picMkLst>
        </pc:picChg>
        <pc:cxnChg chg="mod">
          <ac:chgData name="Milazzo, Lucas J." userId="fec76a6c-3c5d-476b-bfe0-2f3841c5d1fd" providerId="ADAL" clId="{A96BC11A-DDF5-44E9-BA02-FE5FD9A8C536}" dt="2025-05-10T00:12:23.502" v="3217" actId="14100"/>
          <ac:cxnSpMkLst>
            <pc:docMk/>
            <pc:sldMk cId="3906878441" sldId="258"/>
            <ac:cxnSpMk id="15" creationId="{4621C6B9-D01B-ECFB-A49B-F0E2D306374D}"/>
          </ac:cxnSpMkLst>
        </pc:cxnChg>
      </pc:sldChg>
      <pc:sldChg chg="addSp delSp modSp add mod">
        <pc:chgData name="Milazzo, Lucas J." userId="fec76a6c-3c5d-476b-bfe0-2f3841c5d1fd" providerId="ADAL" clId="{A96BC11A-DDF5-44E9-BA02-FE5FD9A8C536}" dt="2025-05-10T01:30:41.497" v="6281" actId="1076"/>
        <pc:sldMkLst>
          <pc:docMk/>
          <pc:sldMk cId="1667834249" sldId="259"/>
        </pc:sldMkLst>
        <pc:spChg chg="del">
          <ac:chgData name="Milazzo, Lucas J." userId="fec76a6c-3c5d-476b-bfe0-2f3841c5d1fd" providerId="ADAL" clId="{A96BC11A-DDF5-44E9-BA02-FE5FD9A8C536}" dt="2025-05-10T00:13:01.531" v="3242" actId="478"/>
          <ac:spMkLst>
            <pc:docMk/>
            <pc:sldMk cId="1667834249" sldId="259"/>
            <ac:spMk id="2" creationId="{29EE4C2F-C889-F8FD-24C3-8BE33B9E005B}"/>
          </ac:spMkLst>
        </pc:spChg>
        <pc:spChg chg="del">
          <ac:chgData name="Milazzo, Lucas J." userId="fec76a6c-3c5d-476b-bfe0-2f3841c5d1fd" providerId="ADAL" clId="{A96BC11A-DDF5-44E9-BA02-FE5FD9A8C536}" dt="2025-05-10T00:13:01.531" v="3242" actId="478"/>
          <ac:spMkLst>
            <pc:docMk/>
            <pc:sldMk cId="1667834249" sldId="259"/>
            <ac:spMk id="3" creationId="{94549E98-E856-2256-CD4C-16AD6771E755}"/>
          </ac:spMkLst>
        </pc:spChg>
        <pc:spChg chg="del mod">
          <ac:chgData name="Milazzo, Lucas J." userId="fec76a6c-3c5d-476b-bfe0-2f3841c5d1fd" providerId="ADAL" clId="{A96BC11A-DDF5-44E9-BA02-FE5FD9A8C536}" dt="2025-05-10T00:13:04.074" v="3244" actId="478"/>
          <ac:spMkLst>
            <pc:docMk/>
            <pc:sldMk cId="1667834249" sldId="259"/>
            <ac:spMk id="4" creationId="{95B9B0AE-39B2-CF12-2E7F-EBB6A1F4A4D8}"/>
          </ac:spMkLst>
        </pc:spChg>
        <pc:spChg chg="del">
          <ac:chgData name="Milazzo, Lucas J." userId="fec76a6c-3c5d-476b-bfe0-2f3841c5d1fd" providerId="ADAL" clId="{A96BC11A-DDF5-44E9-BA02-FE5FD9A8C536}" dt="2025-05-10T00:13:01.531" v="3242" actId="478"/>
          <ac:spMkLst>
            <pc:docMk/>
            <pc:sldMk cId="1667834249" sldId="259"/>
            <ac:spMk id="5" creationId="{2E11173C-5BAC-BB08-CDD4-557CD14F2ACD}"/>
          </ac:spMkLst>
        </pc:spChg>
        <pc:spChg chg="add del mod">
          <ac:chgData name="Milazzo, Lucas J." userId="fec76a6c-3c5d-476b-bfe0-2f3841c5d1fd" providerId="ADAL" clId="{A96BC11A-DDF5-44E9-BA02-FE5FD9A8C536}" dt="2025-05-10T00:15:33.213" v="3308" actId="478"/>
          <ac:spMkLst>
            <pc:docMk/>
            <pc:sldMk cId="1667834249" sldId="259"/>
            <ac:spMk id="8" creationId="{2E29EDE0-AAFD-6A7D-2D48-926526D5AA6B}"/>
          </ac:spMkLst>
        </pc:spChg>
        <pc:spChg chg="add mod">
          <ac:chgData name="Milazzo, Lucas J." userId="fec76a6c-3c5d-476b-bfe0-2f3841c5d1fd" providerId="ADAL" clId="{A96BC11A-DDF5-44E9-BA02-FE5FD9A8C536}" dt="2025-05-10T00:19:59.113" v="3361" actId="1076"/>
          <ac:spMkLst>
            <pc:docMk/>
            <pc:sldMk cId="1667834249" sldId="259"/>
            <ac:spMk id="9" creationId="{2D4DB2B0-1E87-1163-97CE-ED20B3BCA2DD}"/>
          </ac:spMkLst>
        </pc:spChg>
        <pc:spChg chg="add del mod">
          <ac:chgData name="Milazzo, Lucas J." userId="fec76a6c-3c5d-476b-bfe0-2f3841c5d1fd" providerId="ADAL" clId="{A96BC11A-DDF5-44E9-BA02-FE5FD9A8C536}" dt="2025-05-10T00:20:04.611" v="3363" actId="478"/>
          <ac:spMkLst>
            <pc:docMk/>
            <pc:sldMk cId="1667834249" sldId="259"/>
            <ac:spMk id="10" creationId="{53A092A8-219B-00B9-7123-813497F632CB}"/>
          </ac:spMkLst>
        </pc:spChg>
        <pc:spChg chg="add mod">
          <ac:chgData name="Milazzo, Lucas J." userId="fec76a6c-3c5d-476b-bfe0-2f3841c5d1fd" providerId="ADAL" clId="{A96BC11A-DDF5-44E9-BA02-FE5FD9A8C536}" dt="2025-05-10T00:20:25.268" v="3367" actId="1076"/>
          <ac:spMkLst>
            <pc:docMk/>
            <pc:sldMk cId="1667834249" sldId="259"/>
            <ac:spMk id="11" creationId="{52C48EBF-E122-1B05-2106-30425745982A}"/>
          </ac:spMkLst>
        </pc:spChg>
        <pc:spChg chg="mod">
          <ac:chgData name="Milazzo, Lucas J." userId="fec76a6c-3c5d-476b-bfe0-2f3841c5d1fd" providerId="ADAL" clId="{A96BC11A-DDF5-44E9-BA02-FE5FD9A8C536}" dt="2025-05-10T00:12:46.899" v="3238" actId="20577"/>
          <ac:spMkLst>
            <pc:docMk/>
            <pc:sldMk cId="1667834249" sldId="259"/>
            <ac:spMk id="12" creationId="{3657F58F-EB0F-B84D-8E06-AA493ECDAE5C}"/>
          </ac:spMkLst>
        </pc:spChg>
        <pc:spChg chg="add mod">
          <ac:chgData name="Milazzo, Lucas J." userId="fec76a6c-3c5d-476b-bfe0-2f3841c5d1fd" providerId="ADAL" clId="{A96BC11A-DDF5-44E9-BA02-FE5FD9A8C536}" dt="2025-05-10T00:19:50.872" v="3359" actId="1076"/>
          <ac:spMkLst>
            <pc:docMk/>
            <pc:sldMk cId="1667834249" sldId="259"/>
            <ac:spMk id="14" creationId="{29355276-B9C2-23A6-4BC8-840A2EA51E78}"/>
          </ac:spMkLst>
        </pc:spChg>
        <pc:spChg chg="add mod">
          <ac:chgData name="Milazzo, Lucas J." userId="fec76a6c-3c5d-476b-bfe0-2f3841c5d1fd" providerId="ADAL" clId="{A96BC11A-DDF5-44E9-BA02-FE5FD9A8C536}" dt="2025-05-10T00:20:18.174" v="3365" actId="1076"/>
          <ac:spMkLst>
            <pc:docMk/>
            <pc:sldMk cId="1667834249" sldId="259"/>
            <ac:spMk id="16" creationId="{B9996F82-66B9-0A86-98B2-9919AE2A4BCF}"/>
          </ac:spMkLst>
        </pc:spChg>
        <pc:spChg chg="add mod">
          <ac:chgData name="Milazzo, Lucas J." userId="fec76a6c-3c5d-476b-bfe0-2f3841c5d1fd" providerId="ADAL" clId="{A96BC11A-DDF5-44E9-BA02-FE5FD9A8C536}" dt="2025-05-10T00:21:14.173" v="3378" actId="1076"/>
          <ac:spMkLst>
            <pc:docMk/>
            <pc:sldMk cId="1667834249" sldId="259"/>
            <ac:spMk id="17" creationId="{B5B1A29E-E767-05B9-3956-776E7D9A5EF7}"/>
          </ac:spMkLst>
        </pc:spChg>
        <pc:spChg chg="del mod">
          <ac:chgData name="Milazzo, Lucas J." userId="fec76a6c-3c5d-476b-bfe0-2f3841c5d1fd" providerId="ADAL" clId="{A96BC11A-DDF5-44E9-BA02-FE5FD9A8C536}" dt="2025-05-10T00:12:57.535" v="3241" actId="478"/>
          <ac:spMkLst>
            <pc:docMk/>
            <pc:sldMk cId="1667834249" sldId="259"/>
            <ac:spMk id="18" creationId="{53DECC28-7848-450B-16F6-FBD522C86AF5}"/>
          </ac:spMkLst>
        </pc:spChg>
        <pc:spChg chg="add mod">
          <ac:chgData name="Milazzo, Lucas J." userId="fec76a6c-3c5d-476b-bfe0-2f3841c5d1fd" providerId="ADAL" clId="{A96BC11A-DDF5-44E9-BA02-FE5FD9A8C536}" dt="2025-05-10T00:21:07.165" v="3376"/>
          <ac:spMkLst>
            <pc:docMk/>
            <pc:sldMk cId="1667834249" sldId="259"/>
            <ac:spMk id="19" creationId="{AD35C458-A992-AE2A-CBDE-CC8C1949C097}"/>
          </ac:spMkLst>
        </pc:spChg>
        <pc:spChg chg="add mod">
          <ac:chgData name="Milazzo, Lucas J." userId="fec76a6c-3c5d-476b-bfe0-2f3841c5d1fd" providerId="ADAL" clId="{A96BC11A-DDF5-44E9-BA02-FE5FD9A8C536}" dt="2025-05-10T00:21:07.165" v="3376"/>
          <ac:spMkLst>
            <pc:docMk/>
            <pc:sldMk cId="1667834249" sldId="259"/>
            <ac:spMk id="20" creationId="{F01DA48B-944F-1C4E-E7D8-1D5ACDD4D4FE}"/>
          </ac:spMkLst>
        </pc:spChg>
        <pc:spChg chg="add mod">
          <ac:chgData name="Milazzo, Lucas J." userId="fec76a6c-3c5d-476b-bfe0-2f3841c5d1fd" providerId="ADAL" clId="{A96BC11A-DDF5-44E9-BA02-FE5FD9A8C536}" dt="2025-05-10T00:21:07.165" v="3376"/>
          <ac:spMkLst>
            <pc:docMk/>
            <pc:sldMk cId="1667834249" sldId="259"/>
            <ac:spMk id="21" creationId="{607468A4-9B9F-79C5-1745-2F8A857DDB87}"/>
          </ac:spMkLst>
        </pc:spChg>
        <pc:spChg chg="add mod">
          <ac:chgData name="Milazzo, Lucas J." userId="fec76a6c-3c5d-476b-bfe0-2f3841c5d1fd" providerId="ADAL" clId="{A96BC11A-DDF5-44E9-BA02-FE5FD9A8C536}" dt="2025-05-10T00:21:07.165" v="3376"/>
          <ac:spMkLst>
            <pc:docMk/>
            <pc:sldMk cId="1667834249" sldId="259"/>
            <ac:spMk id="22" creationId="{8B45A406-B794-9DD8-10D4-34AF71EBDAA8}"/>
          </ac:spMkLst>
        </pc:spChg>
        <pc:spChg chg="add mod">
          <ac:chgData name="Milazzo, Lucas J." userId="fec76a6c-3c5d-476b-bfe0-2f3841c5d1fd" providerId="ADAL" clId="{A96BC11A-DDF5-44E9-BA02-FE5FD9A8C536}" dt="2025-05-10T00:21:23.790" v="3380" actId="1076"/>
          <ac:spMkLst>
            <pc:docMk/>
            <pc:sldMk cId="1667834249" sldId="259"/>
            <ac:spMk id="23" creationId="{6FDFEAA7-376E-FE1A-886A-23F071A2B67A}"/>
          </ac:spMkLst>
        </pc:spChg>
        <pc:spChg chg="add mod">
          <ac:chgData name="Milazzo, Lucas J." userId="fec76a6c-3c5d-476b-bfe0-2f3841c5d1fd" providerId="ADAL" clId="{A96BC11A-DDF5-44E9-BA02-FE5FD9A8C536}" dt="2025-05-10T00:21:23.790" v="3380" actId="1076"/>
          <ac:spMkLst>
            <pc:docMk/>
            <pc:sldMk cId="1667834249" sldId="259"/>
            <ac:spMk id="24" creationId="{72AF1B10-3D4F-7BAF-E2CC-9A132DDE6D62}"/>
          </ac:spMkLst>
        </pc:spChg>
        <pc:spChg chg="add mod">
          <ac:chgData name="Milazzo, Lucas J." userId="fec76a6c-3c5d-476b-bfe0-2f3841c5d1fd" providerId="ADAL" clId="{A96BC11A-DDF5-44E9-BA02-FE5FD9A8C536}" dt="2025-05-10T00:21:47.114" v="3394" actId="14100"/>
          <ac:spMkLst>
            <pc:docMk/>
            <pc:sldMk cId="1667834249" sldId="259"/>
            <ac:spMk id="25" creationId="{1597B8D7-370C-9717-2858-C3E5548D42A4}"/>
          </ac:spMkLst>
        </pc:spChg>
        <pc:spChg chg="add mod">
          <ac:chgData name="Milazzo, Lucas J." userId="fec76a6c-3c5d-476b-bfe0-2f3841c5d1fd" providerId="ADAL" clId="{A96BC11A-DDF5-44E9-BA02-FE5FD9A8C536}" dt="2025-05-10T00:21:49.572" v="3395" actId="1076"/>
          <ac:spMkLst>
            <pc:docMk/>
            <pc:sldMk cId="1667834249" sldId="259"/>
            <ac:spMk id="26" creationId="{B1EC5680-CF1D-B6BB-764B-8297AD6FC6D3}"/>
          </ac:spMkLst>
        </pc:spChg>
        <pc:spChg chg="add mod">
          <ac:chgData name="Milazzo, Lucas J." userId="fec76a6c-3c5d-476b-bfe0-2f3841c5d1fd" providerId="ADAL" clId="{A96BC11A-DDF5-44E9-BA02-FE5FD9A8C536}" dt="2025-05-10T00:21:29.150" v="3390" actId="20577"/>
          <ac:spMkLst>
            <pc:docMk/>
            <pc:sldMk cId="1667834249" sldId="259"/>
            <ac:spMk id="27" creationId="{104E0D5D-01DB-7701-00F3-CF89F32F6C0C}"/>
          </ac:spMkLst>
        </pc:spChg>
        <pc:spChg chg="add del mod">
          <ac:chgData name="Milazzo, Lucas J." userId="fec76a6c-3c5d-476b-bfe0-2f3841c5d1fd" providerId="ADAL" clId="{A96BC11A-DDF5-44E9-BA02-FE5FD9A8C536}" dt="2025-05-10T00:24:06.635" v="3410"/>
          <ac:spMkLst>
            <pc:docMk/>
            <pc:sldMk cId="1667834249" sldId="259"/>
            <ac:spMk id="41" creationId="{190EBE88-C118-6E6E-C415-74B25540DCEA}"/>
          </ac:spMkLst>
        </pc:spChg>
        <pc:spChg chg="add mod">
          <ac:chgData name="Milazzo, Lucas J." userId="fec76a6c-3c5d-476b-bfe0-2f3841c5d1fd" providerId="ADAL" clId="{A96BC11A-DDF5-44E9-BA02-FE5FD9A8C536}" dt="2025-05-10T00:28:49.504" v="3558" actId="20577"/>
          <ac:spMkLst>
            <pc:docMk/>
            <pc:sldMk cId="1667834249" sldId="259"/>
            <ac:spMk id="42" creationId="{F40DE424-EAC6-BC3B-8CA9-DC20267D8B79}"/>
          </ac:spMkLst>
        </pc:spChg>
        <pc:spChg chg="add mod">
          <ac:chgData name="Milazzo, Lucas J." userId="fec76a6c-3c5d-476b-bfe0-2f3841c5d1fd" providerId="ADAL" clId="{A96BC11A-DDF5-44E9-BA02-FE5FD9A8C536}" dt="2025-05-10T01:30:41.497" v="6281" actId="1076"/>
          <ac:spMkLst>
            <pc:docMk/>
            <pc:sldMk cId="1667834249" sldId="259"/>
            <ac:spMk id="44" creationId="{58574260-1FD7-5372-E62B-BC1C3CE3D76C}"/>
          </ac:spMkLst>
        </pc:spChg>
        <pc:graphicFrameChg chg="add del mod modGraphic">
          <ac:chgData name="Milazzo, Lucas J." userId="fec76a6c-3c5d-476b-bfe0-2f3841c5d1fd" providerId="ADAL" clId="{A96BC11A-DDF5-44E9-BA02-FE5FD9A8C536}" dt="2025-05-10T00:14:42.438" v="3256" actId="478"/>
          <ac:graphicFrameMkLst>
            <pc:docMk/>
            <pc:sldMk cId="1667834249" sldId="259"/>
            <ac:graphicFrameMk id="7" creationId="{89935F8E-C6FF-DB51-1CAC-C7B41AA309D4}"/>
          </ac:graphicFrameMkLst>
        </pc:graphicFrameChg>
        <pc:cxnChg chg="mod">
          <ac:chgData name="Milazzo, Lucas J." userId="fec76a6c-3c5d-476b-bfe0-2f3841c5d1fd" providerId="ADAL" clId="{A96BC11A-DDF5-44E9-BA02-FE5FD9A8C536}" dt="2025-05-10T00:12:53.359" v="3239" actId="14100"/>
          <ac:cxnSpMkLst>
            <pc:docMk/>
            <pc:sldMk cId="1667834249" sldId="259"/>
            <ac:cxnSpMk id="15" creationId="{3B4D8938-F778-54F5-9939-3B67947E982F}"/>
          </ac:cxnSpMkLst>
        </pc:cxnChg>
        <pc:cxnChg chg="add mod">
          <ac:chgData name="Milazzo, Lucas J." userId="fec76a6c-3c5d-476b-bfe0-2f3841c5d1fd" providerId="ADAL" clId="{A96BC11A-DDF5-44E9-BA02-FE5FD9A8C536}" dt="2025-05-10T00:23:42.928" v="3404" actId="14100"/>
          <ac:cxnSpMkLst>
            <pc:docMk/>
            <pc:sldMk cId="1667834249" sldId="259"/>
            <ac:cxnSpMk id="29" creationId="{EE364F38-9A46-DDC8-0B64-B41977E3D989}"/>
          </ac:cxnSpMkLst>
        </pc:cxnChg>
        <pc:cxnChg chg="add mod">
          <ac:chgData name="Milazzo, Lucas J." userId="fec76a6c-3c5d-476b-bfe0-2f3841c5d1fd" providerId="ADAL" clId="{A96BC11A-DDF5-44E9-BA02-FE5FD9A8C536}" dt="2025-05-10T00:23:54.290" v="3406" actId="14100"/>
          <ac:cxnSpMkLst>
            <pc:docMk/>
            <pc:sldMk cId="1667834249" sldId="259"/>
            <ac:cxnSpMk id="32" creationId="{D63CCFD7-8435-2A96-7E30-26E1F629E57D}"/>
          </ac:cxnSpMkLst>
        </pc:cxnChg>
      </pc:sldChg>
      <pc:sldChg chg="addSp delSp modSp add mod">
        <pc:chgData name="Milazzo, Lucas J." userId="fec76a6c-3c5d-476b-bfe0-2f3841c5d1fd" providerId="ADAL" clId="{A96BC11A-DDF5-44E9-BA02-FE5FD9A8C536}" dt="2025-05-10T01:30:51.650" v="6283" actId="1076"/>
        <pc:sldMkLst>
          <pc:docMk/>
          <pc:sldMk cId="2935937528" sldId="260"/>
        </pc:sldMkLst>
        <pc:spChg chg="add mod">
          <ac:chgData name="Milazzo, Lucas J." userId="fec76a6c-3c5d-476b-bfe0-2f3841c5d1fd" providerId="ADAL" clId="{A96BC11A-DDF5-44E9-BA02-FE5FD9A8C536}" dt="2025-05-10T00:32:01.780" v="3639" actId="14100"/>
          <ac:spMkLst>
            <pc:docMk/>
            <pc:sldMk cId="2935937528" sldId="260"/>
            <ac:spMk id="3" creationId="{2123476F-6ECD-23CE-3041-41894C3DF90E}"/>
          </ac:spMkLst>
        </pc:spChg>
        <pc:spChg chg="add del mod">
          <ac:chgData name="Milazzo, Lucas J." userId="fec76a6c-3c5d-476b-bfe0-2f3841c5d1fd" providerId="ADAL" clId="{A96BC11A-DDF5-44E9-BA02-FE5FD9A8C536}" dt="2025-05-10T00:29:35.048" v="3573"/>
          <ac:spMkLst>
            <pc:docMk/>
            <pc:sldMk cId="2935937528" sldId="260"/>
            <ac:spMk id="5" creationId="{6942E261-23B0-6C7D-7A3B-95E3AC337425}"/>
          </ac:spMkLst>
        </pc:spChg>
        <pc:spChg chg="add del mod">
          <ac:chgData name="Milazzo, Lucas J." userId="fec76a6c-3c5d-476b-bfe0-2f3841c5d1fd" providerId="ADAL" clId="{A96BC11A-DDF5-44E9-BA02-FE5FD9A8C536}" dt="2025-05-10T00:29:35.048" v="3575"/>
          <ac:spMkLst>
            <pc:docMk/>
            <pc:sldMk cId="2935937528" sldId="260"/>
            <ac:spMk id="6" creationId="{9098395E-8951-1382-EB97-092865C2FF9D}"/>
          </ac:spMkLst>
        </pc:spChg>
        <pc:spChg chg="add mod">
          <ac:chgData name="Milazzo, Lucas J." userId="fec76a6c-3c5d-476b-bfe0-2f3841c5d1fd" providerId="ADAL" clId="{A96BC11A-DDF5-44E9-BA02-FE5FD9A8C536}" dt="2025-05-10T00:30:58.900" v="3624" actId="1076"/>
          <ac:spMkLst>
            <pc:docMk/>
            <pc:sldMk cId="2935937528" sldId="260"/>
            <ac:spMk id="7" creationId="{6300998C-264A-FDD5-7ECE-5B68878289CB}"/>
          </ac:spMkLst>
        </pc:spChg>
        <pc:spChg chg="add mod">
          <ac:chgData name="Milazzo, Lucas J." userId="fec76a6c-3c5d-476b-bfe0-2f3841c5d1fd" providerId="ADAL" clId="{A96BC11A-DDF5-44E9-BA02-FE5FD9A8C536}" dt="2025-05-10T00:33:32.301" v="3648" actId="14100"/>
          <ac:spMkLst>
            <pc:docMk/>
            <pc:sldMk cId="2935937528" sldId="260"/>
            <ac:spMk id="8" creationId="{F41F9C73-DF74-F48B-03F9-D62786A12BF9}"/>
          </ac:spMkLst>
        </pc:spChg>
        <pc:spChg chg="del">
          <ac:chgData name="Milazzo, Lucas J." userId="fec76a6c-3c5d-476b-bfe0-2f3841c5d1fd" providerId="ADAL" clId="{A96BC11A-DDF5-44E9-BA02-FE5FD9A8C536}" dt="2025-05-10T00:25:33.505" v="3481" actId="478"/>
          <ac:spMkLst>
            <pc:docMk/>
            <pc:sldMk cId="2935937528" sldId="260"/>
            <ac:spMk id="9" creationId="{B41861DA-142D-8A59-D1CE-BD0D04376F9F}"/>
          </ac:spMkLst>
        </pc:spChg>
        <pc:spChg chg="add mod">
          <ac:chgData name="Milazzo, Lucas J." userId="fec76a6c-3c5d-476b-bfe0-2f3841c5d1fd" providerId="ADAL" clId="{A96BC11A-DDF5-44E9-BA02-FE5FD9A8C536}" dt="2025-05-10T00:30:58.900" v="3624" actId="1076"/>
          <ac:spMkLst>
            <pc:docMk/>
            <pc:sldMk cId="2935937528" sldId="260"/>
            <ac:spMk id="10" creationId="{4AAA2FFC-F100-6A1B-8A84-CDFD1480A1D3}"/>
          </ac:spMkLst>
        </pc:spChg>
        <pc:spChg chg="del">
          <ac:chgData name="Milazzo, Lucas J." userId="fec76a6c-3c5d-476b-bfe0-2f3841c5d1fd" providerId="ADAL" clId="{A96BC11A-DDF5-44E9-BA02-FE5FD9A8C536}" dt="2025-05-10T00:25:33.505" v="3481" actId="478"/>
          <ac:spMkLst>
            <pc:docMk/>
            <pc:sldMk cId="2935937528" sldId="260"/>
            <ac:spMk id="11" creationId="{F3E9A51F-B69A-9B18-4E70-655309EB572A}"/>
          </ac:spMkLst>
        </pc:spChg>
        <pc:spChg chg="mod">
          <ac:chgData name="Milazzo, Lucas J." userId="fec76a6c-3c5d-476b-bfe0-2f3841c5d1fd" providerId="ADAL" clId="{A96BC11A-DDF5-44E9-BA02-FE5FD9A8C536}" dt="2025-05-10T00:29:05.376" v="3569" actId="20577"/>
          <ac:spMkLst>
            <pc:docMk/>
            <pc:sldMk cId="2935937528" sldId="260"/>
            <ac:spMk id="12" creationId="{B00C10F0-B663-9C51-2219-66E4D4724FB4}"/>
          </ac:spMkLst>
        </pc:spChg>
        <pc:spChg chg="del">
          <ac:chgData name="Milazzo, Lucas J." userId="fec76a6c-3c5d-476b-bfe0-2f3841c5d1fd" providerId="ADAL" clId="{A96BC11A-DDF5-44E9-BA02-FE5FD9A8C536}" dt="2025-05-10T00:25:33.505" v="3481" actId="478"/>
          <ac:spMkLst>
            <pc:docMk/>
            <pc:sldMk cId="2935937528" sldId="260"/>
            <ac:spMk id="14" creationId="{0A7C1B6D-AC99-867B-8BC8-1DBDA8E55CF2}"/>
          </ac:spMkLst>
        </pc:spChg>
        <pc:spChg chg="del">
          <ac:chgData name="Milazzo, Lucas J." userId="fec76a6c-3c5d-476b-bfe0-2f3841c5d1fd" providerId="ADAL" clId="{A96BC11A-DDF5-44E9-BA02-FE5FD9A8C536}" dt="2025-05-10T00:25:30.209" v="3480" actId="478"/>
          <ac:spMkLst>
            <pc:docMk/>
            <pc:sldMk cId="2935937528" sldId="260"/>
            <ac:spMk id="16" creationId="{8891AC26-FE9E-613A-B4C1-CD47AE904667}"/>
          </ac:spMkLst>
        </pc:spChg>
        <pc:spChg chg="del">
          <ac:chgData name="Milazzo, Lucas J." userId="fec76a6c-3c5d-476b-bfe0-2f3841c5d1fd" providerId="ADAL" clId="{A96BC11A-DDF5-44E9-BA02-FE5FD9A8C536}" dt="2025-05-10T00:25:33.505" v="3481" actId="478"/>
          <ac:spMkLst>
            <pc:docMk/>
            <pc:sldMk cId="2935937528" sldId="260"/>
            <ac:spMk id="17" creationId="{7F6E595D-1ACA-77B7-F3AB-C148192A0858}"/>
          </ac:spMkLst>
        </pc:spChg>
        <pc:spChg chg="add mod">
          <ac:chgData name="Milazzo, Lucas J." userId="fec76a6c-3c5d-476b-bfe0-2f3841c5d1fd" providerId="ADAL" clId="{A96BC11A-DDF5-44E9-BA02-FE5FD9A8C536}" dt="2025-05-10T00:32:25.992" v="3643" actId="1076"/>
          <ac:spMkLst>
            <pc:docMk/>
            <pc:sldMk cId="2935937528" sldId="260"/>
            <ac:spMk id="18" creationId="{E16B75E0-25E6-A966-EFA0-C8BA2E1E2575}"/>
          </ac:spMkLst>
        </pc:spChg>
        <pc:spChg chg="add mod">
          <ac:chgData name="Milazzo, Lucas J." userId="fec76a6c-3c5d-476b-bfe0-2f3841c5d1fd" providerId="ADAL" clId="{A96BC11A-DDF5-44E9-BA02-FE5FD9A8C536}" dt="2025-05-10T00:41:54.931" v="3798" actId="20577"/>
          <ac:spMkLst>
            <pc:docMk/>
            <pc:sldMk cId="2935937528" sldId="260"/>
            <ac:spMk id="19" creationId="{0FB74F47-364C-5128-CEF0-C005ACF5225A}"/>
          </ac:spMkLst>
        </pc:spChg>
        <pc:spChg chg="add del mod">
          <ac:chgData name="Milazzo, Lucas J." userId="fec76a6c-3c5d-476b-bfe0-2f3841c5d1fd" providerId="ADAL" clId="{A96BC11A-DDF5-44E9-BA02-FE5FD9A8C536}" dt="2025-05-10T00:31:45.906" v="3635" actId="478"/>
          <ac:spMkLst>
            <pc:docMk/>
            <pc:sldMk cId="2935937528" sldId="260"/>
            <ac:spMk id="20" creationId="{F22EBBA0-83F5-FDE8-E2C6-DC038B2AF89E}"/>
          </ac:spMkLst>
        </pc:spChg>
        <pc:spChg chg="add mod">
          <ac:chgData name="Milazzo, Lucas J." userId="fec76a6c-3c5d-476b-bfe0-2f3841c5d1fd" providerId="ADAL" clId="{A96BC11A-DDF5-44E9-BA02-FE5FD9A8C536}" dt="2025-05-10T00:32:25.992" v="3643" actId="1076"/>
          <ac:spMkLst>
            <pc:docMk/>
            <pc:sldMk cId="2935937528" sldId="260"/>
            <ac:spMk id="21" creationId="{7B13F40E-50A3-2CEC-93AB-042543C1ADE7}"/>
          </ac:spMkLst>
        </pc:spChg>
        <pc:spChg chg="add mod">
          <ac:chgData name="Milazzo, Lucas J." userId="fec76a6c-3c5d-476b-bfe0-2f3841c5d1fd" providerId="ADAL" clId="{A96BC11A-DDF5-44E9-BA02-FE5FD9A8C536}" dt="2025-05-10T00:32:45.408" v="3645" actId="1076"/>
          <ac:spMkLst>
            <pc:docMk/>
            <pc:sldMk cId="2935937528" sldId="260"/>
            <ac:spMk id="22" creationId="{3ED03EA8-CC7D-E900-AF06-660A09B3151E}"/>
          </ac:spMkLst>
        </pc:spChg>
        <pc:spChg chg="del">
          <ac:chgData name="Milazzo, Lucas J." userId="fec76a6c-3c5d-476b-bfe0-2f3841c5d1fd" providerId="ADAL" clId="{A96BC11A-DDF5-44E9-BA02-FE5FD9A8C536}" dt="2025-05-10T00:25:33.505" v="3481" actId="478"/>
          <ac:spMkLst>
            <pc:docMk/>
            <pc:sldMk cId="2935937528" sldId="260"/>
            <ac:spMk id="23" creationId="{04C15BDF-90F8-ACDD-1DFC-78B35250A840}"/>
          </ac:spMkLst>
        </pc:spChg>
        <pc:spChg chg="del">
          <ac:chgData name="Milazzo, Lucas J." userId="fec76a6c-3c5d-476b-bfe0-2f3841c5d1fd" providerId="ADAL" clId="{A96BC11A-DDF5-44E9-BA02-FE5FD9A8C536}" dt="2025-05-10T00:25:33.505" v="3481" actId="478"/>
          <ac:spMkLst>
            <pc:docMk/>
            <pc:sldMk cId="2935937528" sldId="260"/>
            <ac:spMk id="24" creationId="{3D787053-7364-C32E-5892-C8136D4AEC21}"/>
          </ac:spMkLst>
        </pc:spChg>
        <pc:spChg chg="del">
          <ac:chgData name="Milazzo, Lucas J." userId="fec76a6c-3c5d-476b-bfe0-2f3841c5d1fd" providerId="ADAL" clId="{A96BC11A-DDF5-44E9-BA02-FE5FD9A8C536}" dt="2025-05-10T00:25:33.505" v="3481" actId="478"/>
          <ac:spMkLst>
            <pc:docMk/>
            <pc:sldMk cId="2935937528" sldId="260"/>
            <ac:spMk id="25" creationId="{D0B37E66-1636-FD66-A9D8-DAE6AD92B016}"/>
          </ac:spMkLst>
        </pc:spChg>
        <pc:spChg chg="del">
          <ac:chgData name="Milazzo, Lucas J." userId="fec76a6c-3c5d-476b-bfe0-2f3841c5d1fd" providerId="ADAL" clId="{A96BC11A-DDF5-44E9-BA02-FE5FD9A8C536}" dt="2025-05-10T00:25:30.209" v="3480" actId="478"/>
          <ac:spMkLst>
            <pc:docMk/>
            <pc:sldMk cId="2935937528" sldId="260"/>
            <ac:spMk id="26" creationId="{82495593-5689-43DD-7D88-382EBE7FDAB4}"/>
          </ac:spMkLst>
        </pc:spChg>
        <pc:spChg chg="del">
          <ac:chgData name="Milazzo, Lucas J." userId="fec76a6c-3c5d-476b-bfe0-2f3841c5d1fd" providerId="ADAL" clId="{A96BC11A-DDF5-44E9-BA02-FE5FD9A8C536}" dt="2025-05-10T00:25:33.505" v="3481" actId="478"/>
          <ac:spMkLst>
            <pc:docMk/>
            <pc:sldMk cId="2935937528" sldId="260"/>
            <ac:spMk id="27" creationId="{B778F1E6-9B68-27AB-EBB6-EFE865665A03}"/>
          </ac:spMkLst>
        </pc:spChg>
        <pc:spChg chg="add mod">
          <ac:chgData name="Milazzo, Lucas J." userId="fec76a6c-3c5d-476b-bfe0-2f3841c5d1fd" providerId="ADAL" clId="{A96BC11A-DDF5-44E9-BA02-FE5FD9A8C536}" dt="2025-05-10T00:32:45.408" v="3645" actId="1076"/>
          <ac:spMkLst>
            <pc:docMk/>
            <pc:sldMk cId="2935937528" sldId="260"/>
            <ac:spMk id="28" creationId="{8B2F0AA3-0A38-51ED-FA70-140EAC945352}"/>
          </ac:spMkLst>
        </pc:spChg>
        <pc:spChg chg="add mod">
          <ac:chgData name="Milazzo, Lucas J." userId="fec76a6c-3c5d-476b-bfe0-2f3841c5d1fd" providerId="ADAL" clId="{A96BC11A-DDF5-44E9-BA02-FE5FD9A8C536}" dt="2025-05-10T00:32:45.408" v="3645" actId="1076"/>
          <ac:spMkLst>
            <pc:docMk/>
            <pc:sldMk cId="2935937528" sldId="260"/>
            <ac:spMk id="30" creationId="{A7CAAE1D-96CC-8FED-9F24-2CD50B23D948}"/>
          </ac:spMkLst>
        </pc:spChg>
        <pc:spChg chg="add mod">
          <ac:chgData name="Milazzo, Lucas J." userId="fec76a6c-3c5d-476b-bfe0-2f3841c5d1fd" providerId="ADAL" clId="{A96BC11A-DDF5-44E9-BA02-FE5FD9A8C536}" dt="2025-05-10T00:33:48.512" v="3659" actId="1076"/>
          <ac:spMkLst>
            <pc:docMk/>
            <pc:sldMk cId="2935937528" sldId="260"/>
            <ac:spMk id="36" creationId="{FA2D57F7-3ED7-1E9D-4977-78161607FEB8}"/>
          </ac:spMkLst>
        </pc:spChg>
        <pc:spChg chg="add mod">
          <ac:chgData name="Milazzo, Lucas J." userId="fec76a6c-3c5d-476b-bfe0-2f3841c5d1fd" providerId="ADAL" clId="{A96BC11A-DDF5-44E9-BA02-FE5FD9A8C536}" dt="2025-05-10T00:35:14.065" v="3679" actId="1076"/>
          <ac:spMkLst>
            <pc:docMk/>
            <pc:sldMk cId="2935937528" sldId="260"/>
            <ac:spMk id="37" creationId="{B56E6EDA-DBB8-F092-4F92-0636BFAC7BF7}"/>
          </ac:spMkLst>
        </pc:spChg>
        <pc:spChg chg="add mod">
          <ac:chgData name="Milazzo, Lucas J." userId="fec76a6c-3c5d-476b-bfe0-2f3841c5d1fd" providerId="ADAL" clId="{A96BC11A-DDF5-44E9-BA02-FE5FD9A8C536}" dt="2025-05-10T00:34:19.629" v="3675" actId="1076"/>
          <ac:spMkLst>
            <pc:docMk/>
            <pc:sldMk cId="2935937528" sldId="260"/>
            <ac:spMk id="38" creationId="{9397962F-F45D-E9AF-43A1-8097B7F3746B}"/>
          </ac:spMkLst>
        </pc:spChg>
        <pc:spChg chg="del">
          <ac:chgData name="Milazzo, Lucas J." userId="fec76a6c-3c5d-476b-bfe0-2f3841c5d1fd" providerId="ADAL" clId="{A96BC11A-DDF5-44E9-BA02-FE5FD9A8C536}" dt="2025-05-10T00:25:30.209" v="3480" actId="478"/>
          <ac:spMkLst>
            <pc:docMk/>
            <pc:sldMk cId="2935937528" sldId="260"/>
            <ac:spMk id="42" creationId="{6AA65E06-72CD-DAEC-F1DC-1073E11D91C0}"/>
          </ac:spMkLst>
        </pc:spChg>
        <pc:spChg chg="add mod">
          <ac:chgData name="Milazzo, Lucas J." userId="fec76a6c-3c5d-476b-bfe0-2f3841c5d1fd" providerId="ADAL" clId="{A96BC11A-DDF5-44E9-BA02-FE5FD9A8C536}" dt="2025-05-10T00:36:37.581" v="3693" actId="1076"/>
          <ac:spMkLst>
            <pc:docMk/>
            <pc:sldMk cId="2935937528" sldId="260"/>
            <ac:spMk id="47" creationId="{6D75F90D-EED2-91C4-468E-2085BC6EB81B}"/>
          </ac:spMkLst>
        </pc:spChg>
        <pc:spChg chg="add mod">
          <ac:chgData name="Milazzo, Lucas J." userId="fec76a6c-3c5d-476b-bfe0-2f3841c5d1fd" providerId="ADAL" clId="{A96BC11A-DDF5-44E9-BA02-FE5FD9A8C536}" dt="2025-05-10T00:37:43.926" v="3697" actId="1076"/>
          <ac:spMkLst>
            <pc:docMk/>
            <pc:sldMk cId="2935937528" sldId="260"/>
            <ac:spMk id="53" creationId="{82512ED1-13F2-2252-5716-D3D004FE9B36}"/>
          </ac:spMkLst>
        </pc:spChg>
        <pc:spChg chg="add mod">
          <ac:chgData name="Milazzo, Lucas J." userId="fec76a6c-3c5d-476b-bfe0-2f3841c5d1fd" providerId="ADAL" clId="{A96BC11A-DDF5-44E9-BA02-FE5FD9A8C536}" dt="2025-05-10T00:41:03.099" v="3779" actId="6549"/>
          <ac:spMkLst>
            <pc:docMk/>
            <pc:sldMk cId="2935937528" sldId="260"/>
            <ac:spMk id="54" creationId="{3AC072BC-9B6C-D6FD-FBE5-15EFF640F25C}"/>
          </ac:spMkLst>
        </pc:spChg>
        <pc:spChg chg="add mod">
          <ac:chgData name="Milazzo, Lucas J." userId="fec76a6c-3c5d-476b-bfe0-2f3841c5d1fd" providerId="ADAL" clId="{A96BC11A-DDF5-44E9-BA02-FE5FD9A8C536}" dt="2025-05-10T00:41:06.727" v="3780" actId="1076"/>
          <ac:spMkLst>
            <pc:docMk/>
            <pc:sldMk cId="2935937528" sldId="260"/>
            <ac:spMk id="55" creationId="{083BEEB4-A0C8-54D8-65F4-37367746B517}"/>
          </ac:spMkLst>
        </pc:spChg>
        <pc:spChg chg="mod">
          <ac:chgData name="Milazzo, Lucas J." userId="fec76a6c-3c5d-476b-bfe0-2f3841c5d1fd" providerId="ADAL" clId="{A96BC11A-DDF5-44E9-BA02-FE5FD9A8C536}" dt="2025-05-10T00:41:44.108" v="3791" actId="1076"/>
          <ac:spMkLst>
            <pc:docMk/>
            <pc:sldMk cId="2935937528" sldId="260"/>
            <ac:spMk id="56" creationId="{82E293C8-0C5E-F402-9C71-D58862E2BC0E}"/>
          </ac:spMkLst>
        </pc:spChg>
        <pc:spChg chg="add mod">
          <ac:chgData name="Milazzo, Lucas J." userId="fec76a6c-3c5d-476b-bfe0-2f3841c5d1fd" providerId="ADAL" clId="{A96BC11A-DDF5-44E9-BA02-FE5FD9A8C536}" dt="2025-05-10T00:41:44.108" v="3791" actId="1076"/>
          <ac:spMkLst>
            <pc:docMk/>
            <pc:sldMk cId="2935937528" sldId="260"/>
            <ac:spMk id="57" creationId="{91E22975-EC6F-503F-4FCE-EDA7D49AA05B}"/>
          </ac:spMkLst>
        </pc:spChg>
        <pc:spChg chg="add mod">
          <ac:chgData name="Milazzo, Lucas J." userId="fec76a6c-3c5d-476b-bfe0-2f3841c5d1fd" providerId="ADAL" clId="{A96BC11A-DDF5-44E9-BA02-FE5FD9A8C536}" dt="2025-05-10T00:41:44.108" v="3791" actId="1076"/>
          <ac:spMkLst>
            <pc:docMk/>
            <pc:sldMk cId="2935937528" sldId="260"/>
            <ac:spMk id="58" creationId="{386BFFCA-FA6F-6445-DC6B-FF81C55DB44E}"/>
          </ac:spMkLst>
        </pc:spChg>
        <pc:spChg chg="add del mod">
          <ac:chgData name="Milazzo, Lucas J." userId="fec76a6c-3c5d-476b-bfe0-2f3841c5d1fd" providerId="ADAL" clId="{A96BC11A-DDF5-44E9-BA02-FE5FD9A8C536}" dt="2025-05-10T00:41:32.941" v="3789" actId="478"/>
          <ac:spMkLst>
            <pc:docMk/>
            <pc:sldMk cId="2935937528" sldId="260"/>
            <ac:spMk id="59" creationId="{E2CB8FFA-23BE-E95A-41A9-577A1B03BB0F}"/>
          </ac:spMkLst>
        </pc:spChg>
        <pc:spChg chg="add del mod">
          <ac:chgData name="Milazzo, Lucas J." userId="fec76a6c-3c5d-476b-bfe0-2f3841c5d1fd" providerId="ADAL" clId="{A96BC11A-DDF5-44E9-BA02-FE5FD9A8C536}" dt="2025-05-10T00:41:30.754" v="3788" actId="478"/>
          <ac:spMkLst>
            <pc:docMk/>
            <pc:sldMk cId="2935937528" sldId="260"/>
            <ac:spMk id="60" creationId="{A0E07472-FB14-B35A-64C8-1153494C36F6}"/>
          </ac:spMkLst>
        </pc:spChg>
        <pc:spChg chg="add del mod">
          <ac:chgData name="Milazzo, Lucas J." userId="fec76a6c-3c5d-476b-bfe0-2f3841c5d1fd" providerId="ADAL" clId="{A96BC11A-DDF5-44E9-BA02-FE5FD9A8C536}" dt="2025-05-10T00:41:35.480" v="3790" actId="478"/>
          <ac:spMkLst>
            <pc:docMk/>
            <pc:sldMk cId="2935937528" sldId="260"/>
            <ac:spMk id="61" creationId="{1E8275B7-6DF0-BE25-9220-F5F4218E0CF6}"/>
          </ac:spMkLst>
        </pc:spChg>
        <pc:spChg chg="add mod">
          <ac:chgData name="Milazzo, Lucas J." userId="fec76a6c-3c5d-476b-bfe0-2f3841c5d1fd" providerId="ADAL" clId="{A96BC11A-DDF5-44E9-BA02-FE5FD9A8C536}" dt="2025-05-10T00:38:55.468" v="3738" actId="20577"/>
          <ac:spMkLst>
            <pc:docMk/>
            <pc:sldMk cId="2935937528" sldId="260"/>
            <ac:spMk id="64" creationId="{52A47073-6FF0-8215-1607-4EFE77CBB1D2}"/>
          </ac:spMkLst>
        </pc:spChg>
        <pc:spChg chg="add mod">
          <ac:chgData name="Milazzo, Lucas J." userId="fec76a6c-3c5d-476b-bfe0-2f3841c5d1fd" providerId="ADAL" clId="{A96BC11A-DDF5-44E9-BA02-FE5FD9A8C536}" dt="2025-05-10T00:39:28.490" v="3744" actId="1076"/>
          <ac:spMkLst>
            <pc:docMk/>
            <pc:sldMk cId="2935937528" sldId="260"/>
            <ac:spMk id="65" creationId="{08B48E1F-30CD-F54D-6F9F-C4F0CDD9E1BB}"/>
          </ac:spMkLst>
        </pc:spChg>
        <pc:spChg chg="mod">
          <ac:chgData name="Milazzo, Lucas J." userId="fec76a6c-3c5d-476b-bfe0-2f3841c5d1fd" providerId="ADAL" clId="{A96BC11A-DDF5-44E9-BA02-FE5FD9A8C536}" dt="2025-05-10T00:40:57.166" v="3777" actId="1076"/>
          <ac:spMkLst>
            <pc:docMk/>
            <pc:sldMk cId="2935937528" sldId="260"/>
            <ac:spMk id="66" creationId="{55159D90-5F5F-ABB5-619A-E9C9185B2508}"/>
          </ac:spMkLst>
        </pc:spChg>
        <pc:spChg chg="mod">
          <ac:chgData name="Milazzo, Lucas J." userId="fec76a6c-3c5d-476b-bfe0-2f3841c5d1fd" providerId="ADAL" clId="{A96BC11A-DDF5-44E9-BA02-FE5FD9A8C536}" dt="2025-05-10T00:37:52.274" v="3710" actId="14100"/>
          <ac:spMkLst>
            <pc:docMk/>
            <pc:sldMk cId="2935937528" sldId="260"/>
            <ac:spMk id="70" creationId="{3B06AE54-7A33-786A-CBD8-FD96210C41D8}"/>
          </ac:spMkLst>
        </pc:spChg>
        <pc:spChg chg="add mod">
          <ac:chgData name="Milazzo, Lucas J." userId="fec76a6c-3c5d-476b-bfe0-2f3841c5d1fd" providerId="ADAL" clId="{A96BC11A-DDF5-44E9-BA02-FE5FD9A8C536}" dt="2025-05-10T00:41:14.345" v="3784" actId="20577"/>
          <ac:spMkLst>
            <pc:docMk/>
            <pc:sldMk cId="2935937528" sldId="260"/>
            <ac:spMk id="81" creationId="{ED5A9356-4010-66EC-21CE-B56C5F6317D9}"/>
          </ac:spMkLst>
        </pc:spChg>
        <pc:spChg chg="add mod">
          <ac:chgData name="Milazzo, Lucas J." userId="fec76a6c-3c5d-476b-bfe0-2f3841c5d1fd" providerId="ADAL" clId="{A96BC11A-DDF5-44E9-BA02-FE5FD9A8C536}" dt="2025-05-10T01:30:51.650" v="6283" actId="1076"/>
          <ac:spMkLst>
            <pc:docMk/>
            <pc:sldMk cId="2935937528" sldId="260"/>
            <ac:spMk id="89" creationId="{5CC9CD10-2B21-F277-BD02-76C5A2D96170}"/>
          </ac:spMkLst>
        </pc:spChg>
        <pc:cxnChg chg="mod">
          <ac:chgData name="Milazzo, Lucas J." userId="fec76a6c-3c5d-476b-bfe0-2f3841c5d1fd" providerId="ADAL" clId="{A96BC11A-DDF5-44E9-BA02-FE5FD9A8C536}" dt="2025-05-10T00:28:24.472" v="3515" actId="14100"/>
          <ac:cxnSpMkLst>
            <pc:docMk/>
            <pc:sldMk cId="2935937528" sldId="260"/>
            <ac:cxnSpMk id="15" creationId="{D4445A55-0E23-19B9-A3C9-1F83FD26B6F2}"/>
          </ac:cxnSpMkLst>
        </pc:cxnChg>
        <pc:cxnChg chg="del mod">
          <ac:chgData name="Milazzo, Lucas J." userId="fec76a6c-3c5d-476b-bfe0-2f3841c5d1fd" providerId="ADAL" clId="{A96BC11A-DDF5-44E9-BA02-FE5FD9A8C536}" dt="2025-05-10T00:25:30.209" v="3480" actId="478"/>
          <ac:cxnSpMkLst>
            <pc:docMk/>
            <pc:sldMk cId="2935937528" sldId="260"/>
            <ac:cxnSpMk id="29" creationId="{FC37F366-4B34-5F03-6859-E77959560F23}"/>
          </ac:cxnSpMkLst>
        </pc:cxnChg>
        <pc:cxnChg chg="del">
          <ac:chgData name="Milazzo, Lucas J." userId="fec76a6c-3c5d-476b-bfe0-2f3841c5d1fd" providerId="ADAL" clId="{A96BC11A-DDF5-44E9-BA02-FE5FD9A8C536}" dt="2025-05-10T00:25:30.209" v="3480" actId="478"/>
          <ac:cxnSpMkLst>
            <pc:docMk/>
            <pc:sldMk cId="2935937528" sldId="260"/>
            <ac:cxnSpMk id="32" creationId="{B25C5FAB-E7E4-1CAB-0DCA-7F8A8FC39871}"/>
          </ac:cxnSpMkLst>
        </pc:cxnChg>
        <pc:cxnChg chg="add">
          <ac:chgData name="Milazzo, Lucas J." userId="fec76a6c-3c5d-476b-bfe0-2f3841c5d1fd" providerId="ADAL" clId="{A96BC11A-DDF5-44E9-BA02-FE5FD9A8C536}" dt="2025-05-10T00:32:57.413" v="3646" actId="11529"/>
          <ac:cxnSpMkLst>
            <pc:docMk/>
            <pc:sldMk cId="2935937528" sldId="260"/>
            <ac:cxnSpMk id="33" creationId="{F2111363-6AB1-CF0F-0B8F-3C291815DAB6}"/>
          </ac:cxnSpMkLst>
        </pc:cxnChg>
        <pc:cxnChg chg="add">
          <ac:chgData name="Milazzo, Lucas J." userId="fec76a6c-3c5d-476b-bfe0-2f3841c5d1fd" providerId="ADAL" clId="{A96BC11A-DDF5-44E9-BA02-FE5FD9A8C536}" dt="2025-05-10T00:33:06.662" v="3647" actId="11529"/>
          <ac:cxnSpMkLst>
            <pc:docMk/>
            <pc:sldMk cId="2935937528" sldId="260"/>
            <ac:cxnSpMk id="35" creationId="{F8684658-35A5-57AE-FF65-042D9C9FDFEE}"/>
          </ac:cxnSpMkLst>
        </pc:cxnChg>
        <pc:cxnChg chg="add">
          <ac:chgData name="Milazzo, Lucas J." userId="fec76a6c-3c5d-476b-bfe0-2f3841c5d1fd" providerId="ADAL" clId="{A96BC11A-DDF5-44E9-BA02-FE5FD9A8C536}" dt="2025-05-10T00:34:43.099" v="3676" actId="11529"/>
          <ac:cxnSpMkLst>
            <pc:docMk/>
            <pc:sldMk cId="2935937528" sldId="260"/>
            <ac:cxnSpMk id="40" creationId="{F5F1ECE1-1964-4CF6-FE3E-956436D771F4}"/>
          </ac:cxnSpMkLst>
        </pc:cxnChg>
        <pc:cxnChg chg="add">
          <ac:chgData name="Milazzo, Lucas J." userId="fec76a6c-3c5d-476b-bfe0-2f3841c5d1fd" providerId="ADAL" clId="{A96BC11A-DDF5-44E9-BA02-FE5FD9A8C536}" dt="2025-05-10T00:34:53.046" v="3677" actId="11529"/>
          <ac:cxnSpMkLst>
            <pc:docMk/>
            <pc:sldMk cId="2935937528" sldId="260"/>
            <ac:cxnSpMk id="43" creationId="{68D432FB-2825-F2DB-2CB8-43937DC6E56C}"/>
          </ac:cxnSpMkLst>
        </pc:cxnChg>
        <pc:cxnChg chg="add mod">
          <ac:chgData name="Milazzo, Lucas J." userId="fec76a6c-3c5d-476b-bfe0-2f3841c5d1fd" providerId="ADAL" clId="{A96BC11A-DDF5-44E9-BA02-FE5FD9A8C536}" dt="2025-05-10T00:35:18.415" v="3680" actId="14100"/>
          <ac:cxnSpMkLst>
            <pc:docMk/>
            <pc:sldMk cId="2935937528" sldId="260"/>
            <ac:cxnSpMk id="45" creationId="{67E5458E-62EA-D9E4-7034-15D6944DC4D3}"/>
          </ac:cxnSpMkLst>
        </pc:cxnChg>
        <pc:cxnChg chg="add mod">
          <ac:chgData name="Milazzo, Lucas J." userId="fec76a6c-3c5d-476b-bfe0-2f3841c5d1fd" providerId="ADAL" clId="{A96BC11A-DDF5-44E9-BA02-FE5FD9A8C536}" dt="2025-05-10T00:36:31.868" v="3692" actId="14100"/>
          <ac:cxnSpMkLst>
            <pc:docMk/>
            <pc:sldMk cId="2935937528" sldId="260"/>
            <ac:cxnSpMk id="48" creationId="{14994F7B-0340-0A78-1712-79136EC02AFD}"/>
          </ac:cxnSpMkLst>
        </pc:cxnChg>
        <pc:cxnChg chg="add mod">
          <ac:chgData name="Milazzo, Lucas J." userId="fec76a6c-3c5d-476b-bfe0-2f3841c5d1fd" providerId="ADAL" clId="{A96BC11A-DDF5-44E9-BA02-FE5FD9A8C536}" dt="2025-05-10T00:37:18.069" v="3695" actId="14100"/>
          <ac:cxnSpMkLst>
            <pc:docMk/>
            <pc:sldMk cId="2935937528" sldId="260"/>
            <ac:cxnSpMk id="51" creationId="{446C52BD-0D69-03BC-B0DF-E39A0A3D5413}"/>
          </ac:cxnSpMkLst>
        </pc:cxnChg>
        <pc:cxnChg chg="del">
          <ac:chgData name="Milazzo, Lucas J." userId="fec76a6c-3c5d-476b-bfe0-2f3841c5d1fd" providerId="ADAL" clId="{A96BC11A-DDF5-44E9-BA02-FE5FD9A8C536}" dt="2025-05-10T00:41:23.552" v="3786" actId="478"/>
          <ac:cxnSpMkLst>
            <pc:docMk/>
            <pc:sldMk cId="2935937528" sldId="260"/>
            <ac:cxnSpMk id="62" creationId="{49B16220-C31E-2F8F-7C3A-DBCCF7F43294}"/>
          </ac:cxnSpMkLst>
        </pc:cxnChg>
        <pc:cxnChg chg="mod">
          <ac:chgData name="Milazzo, Lucas J." userId="fec76a6c-3c5d-476b-bfe0-2f3841c5d1fd" providerId="ADAL" clId="{A96BC11A-DDF5-44E9-BA02-FE5FD9A8C536}" dt="2025-05-10T00:41:27.616" v="3787" actId="1076"/>
          <ac:cxnSpMkLst>
            <pc:docMk/>
            <pc:sldMk cId="2935937528" sldId="260"/>
            <ac:cxnSpMk id="63" creationId="{5A4AEC03-319E-EA44-8EEF-EBEA695784FC}"/>
          </ac:cxnSpMkLst>
        </pc:cxnChg>
        <pc:cxnChg chg="mod">
          <ac:chgData name="Milazzo, Lucas J." userId="fec76a6c-3c5d-476b-bfe0-2f3841c5d1fd" providerId="ADAL" clId="{A96BC11A-DDF5-44E9-BA02-FE5FD9A8C536}" dt="2025-05-10T00:41:03.099" v="3779" actId="6549"/>
          <ac:cxnSpMkLst>
            <pc:docMk/>
            <pc:sldMk cId="2935937528" sldId="260"/>
            <ac:cxnSpMk id="67" creationId="{F0765B47-97BF-A442-A4A6-86DAFEE33FA1}"/>
          </ac:cxnSpMkLst>
        </pc:cxnChg>
        <pc:cxnChg chg="mod">
          <ac:chgData name="Milazzo, Lucas J." userId="fec76a6c-3c5d-476b-bfe0-2f3841c5d1fd" providerId="ADAL" clId="{A96BC11A-DDF5-44E9-BA02-FE5FD9A8C536}" dt="2025-05-10T00:41:09.256" v="3781" actId="14100"/>
          <ac:cxnSpMkLst>
            <pc:docMk/>
            <pc:sldMk cId="2935937528" sldId="260"/>
            <ac:cxnSpMk id="68" creationId="{9E924867-7B4D-7F5F-2DD0-A13FD5D1AED7}"/>
          </ac:cxnSpMkLst>
        </pc:cxnChg>
        <pc:cxnChg chg="mod">
          <ac:chgData name="Milazzo, Lucas J." userId="fec76a6c-3c5d-476b-bfe0-2f3841c5d1fd" providerId="ADAL" clId="{A96BC11A-DDF5-44E9-BA02-FE5FD9A8C536}" dt="2025-05-10T00:39:32.515" v="3745" actId="14100"/>
          <ac:cxnSpMkLst>
            <pc:docMk/>
            <pc:sldMk cId="2935937528" sldId="260"/>
            <ac:cxnSpMk id="69" creationId="{B020CB53-BAA0-5A9B-0A03-1F986AC20063}"/>
          </ac:cxnSpMkLst>
        </pc:cxnChg>
        <pc:cxnChg chg="mod">
          <ac:chgData name="Milazzo, Lucas J." userId="fec76a6c-3c5d-476b-bfe0-2f3841c5d1fd" providerId="ADAL" clId="{A96BC11A-DDF5-44E9-BA02-FE5FD9A8C536}" dt="2025-05-10T00:37:55.536" v="3711" actId="14100"/>
          <ac:cxnSpMkLst>
            <pc:docMk/>
            <pc:sldMk cId="2935937528" sldId="260"/>
            <ac:cxnSpMk id="71" creationId="{E2D0219B-AC77-6443-D4C3-649539CE8FB6}"/>
          </ac:cxnSpMkLst>
        </pc:cxnChg>
        <pc:cxnChg chg="add mod">
          <ac:chgData name="Milazzo, Lucas J." userId="fec76a6c-3c5d-476b-bfe0-2f3841c5d1fd" providerId="ADAL" clId="{A96BC11A-DDF5-44E9-BA02-FE5FD9A8C536}" dt="2025-05-10T00:41:18.352" v="3785" actId="14100"/>
          <ac:cxnSpMkLst>
            <pc:docMk/>
            <pc:sldMk cId="2935937528" sldId="260"/>
            <ac:cxnSpMk id="79" creationId="{F76A192E-3B41-B7B1-013B-95406862E3D3}"/>
          </ac:cxnSpMkLst>
        </pc:cxnChg>
        <pc:cxnChg chg="add mod">
          <ac:chgData name="Milazzo, Lucas J." userId="fec76a6c-3c5d-476b-bfe0-2f3841c5d1fd" providerId="ADAL" clId="{A96BC11A-DDF5-44E9-BA02-FE5FD9A8C536}" dt="2025-05-10T00:40:21.470" v="3770"/>
          <ac:cxnSpMkLst>
            <pc:docMk/>
            <pc:sldMk cId="2935937528" sldId="260"/>
            <ac:cxnSpMk id="80" creationId="{356BAE6E-FE95-08E6-591F-9A1F143F74CC}"/>
          </ac:cxnSpMkLst>
        </pc:cxnChg>
      </pc:sldChg>
      <pc:sldChg chg="addSp delSp modSp add mod">
        <pc:chgData name="Milazzo, Lucas J." userId="fec76a6c-3c5d-476b-bfe0-2f3841c5d1fd" providerId="ADAL" clId="{A96BC11A-DDF5-44E9-BA02-FE5FD9A8C536}" dt="2025-05-11T18:27:24.328" v="12865" actId="121"/>
        <pc:sldMkLst>
          <pc:docMk/>
          <pc:sldMk cId="3721845394" sldId="261"/>
        </pc:sldMkLst>
        <pc:spChg chg="del">
          <ac:chgData name="Milazzo, Lucas J." userId="fec76a6c-3c5d-476b-bfe0-2f3841c5d1fd" providerId="ADAL" clId="{A96BC11A-DDF5-44E9-BA02-FE5FD9A8C536}" dt="2025-05-10T00:47:09.297" v="3843" actId="478"/>
          <ac:spMkLst>
            <pc:docMk/>
            <pc:sldMk cId="3721845394" sldId="261"/>
            <ac:spMk id="3" creationId="{E0965DC9-C975-C054-C6F5-677A1FF54AAA}"/>
          </ac:spMkLst>
        </pc:spChg>
        <pc:spChg chg="add mod">
          <ac:chgData name="Milazzo, Lucas J." userId="fec76a6c-3c5d-476b-bfe0-2f3841c5d1fd" providerId="ADAL" clId="{A96BC11A-DDF5-44E9-BA02-FE5FD9A8C536}" dt="2025-05-10T23:08:24.870" v="6566" actId="1076"/>
          <ac:spMkLst>
            <pc:docMk/>
            <pc:sldMk cId="3721845394" sldId="261"/>
            <ac:spMk id="4" creationId="{3462B3D1-903D-6A91-2068-501250534CBF}"/>
          </ac:spMkLst>
        </pc:spChg>
        <pc:spChg chg="add mod">
          <ac:chgData name="Milazzo, Lucas J." userId="fec76a6c-3c5d-476b-bfe0-2f3841c5d1fd" providerId="ADAL" clId="{A96BC11A-DDF5-44E9-BA02-FE5FD9A8C536}" dt="2025-05-10T00:54:29.474" v="4288" actId="1076"/>
          <ac:spMkLst>
            <pc:docMk/>
            <pc:sldMk cId="3721845394" sldId="261"/>
            <ac:spMk id="5" creationId="{E03C9700-B7DD-FD2D-537A-188BB1D6910C}"/>
          </ac:spMkLst>
        </pc:spChg>
        <pc:spChg chg="add mod">
          <ac:chgData name="Milazzo, Lucas J." userId="fec76a6c-3c5d-476b-bfe0-2f3841c5d1fd" providerId="ADAL" clId="{A96BC11A-DDF5-44E9-BA02-FE5FD9A8C536}" dt="2025-05-10T23:08:31.195" v="6567" actId="14100"/>
          <ac:spMkLst>
            <pc:docMk/>
            <pc:sldMk cId="3721845394" sldId="261"/>
            <ac:spMk id="6" creationId="{B7DE75D7-AEC8-3A6A-8182-9591E49FD443}"/>
          </ac:spMkLst>
        </pc:spChg>
        <pc:spChg chg="add mod">
          <ac:chgData name="Milazzo, Lucas J." userId="fec76a6c-3c5d-476b-bfe0-2f3841c5d1fd" providerId="ADAL" clId="{A96BC11A-DDF5-44E9-BA02-FE5FD9A8C536}" dt="2025-05-10T00:56:25.596" v="4347" actId="14100"/>
          <ac:spMkLst>
            <pc:docMk/>
            <pc:sldMk cId="3721845394" sldId="261"/>
            <ac:spMk id="9" creationId="{4814B1E3-4B0B-1B30-19FF-335EBC7ED7FB}"/>
          </ac:spMkLst>
        </pc:spChg>
        <pc:spChg chg="add mod">
          <ac:chgData name="Milazzo, Lucas J." userId="fec76a6c-3c5d-476b-bfe0-2f3841c5d1fd" providerId="ADAL" clId="{A96BC11A-DDF5-44E9-BA02-FE5FD9A8C536}" dt="2025-05-10T00:55:58.789" v="4336" actId="1076"/>
          <ac:spMkLst>
            <pc:docMk/>
            <pc:sldMk cId="3721845394" sldId="261"/>
            <ac:spMk id="11" creationId="{9B47C772-3AA5-57DB-2313-BBC910AE6F21}"/>
          </ac:spMkLst>
        </pc:spChg>
        <pc:spChg chg="mod">
          <ac:chgData name="Milazzo, Lucas J." userId="fec76a6c-3c5d-476b-bfe0-2f3841c5d1fd" providerId="ADAL" clId="{A96BC11A-DDF5-44E9-BA02-FE5FD9A8C536}" dt="2025-05-10T00:46:18.640" v="3842" actId="20577"/>
          <ac:spMkLst>
            <pc:docMk/>
            <pc:sldMk cId="3721845394" sldId="261"/>
            <ac:spMk id="12" creationId="{C021DED4-86FF-7750-71DC-3558B927364A}"/>
          </ac:spMkLst>
        </pc:spChg>
        <pc:spChg chg="add mod">
          <ac:chgData name="Milazzo, Lucas J." userId="fec76a6c-3c5d-476b-bfe0-2f3841c5d1fd" providerId="ADAL" clId="{A96BC11A-DDF5-44E9-BA02-FE5FD9A8C536}" dt="2025-05-10T00:56:28.978" v="4348" actId="1076"/>
          <ac:spMkLst>
            <pc:docMk/>
            <pc:sldMk cId="3721845394" sldId="261"/>
            <ac:spMk id="14" creationId="{DFCD1D58-B8D6-6DE1-2302-CDEA14EC0CEB}"/>
          </ac:spMkLst>
        </pc:spChg>
        <pc:spChg chg="del">
          <ac:chgData name="Milazzo, Lucas J." userId="fec76a6c-3c5d-476b-bfe0-2f3841c5d1fd" providerId="ADAL" clId="{A96BC11A-DDF5-44E9-BA02-FE5FD9A8C536}" dt="2025-05-10T00:47:09.297" v="3843" actId="478"/>
          <ac:spMkLst>
            <pc:docMk/>
            <pc:sldMk cId="3721845394" sldId="261"/>
            <ac:spMk id="19" creationId="{E4626E4E-6A4F-5EFD-8F07-9141EF446296}"/>
          </ac:spMkLst>
        </pc:spChg>
        <pc:spChg chg="del">
          <ac:chgData name="Milazzo, Lucas J." userId="fec76a6c-3c5d-476b-bfe0-2f3841c5d1fd" providerId="ADAL" clId="{A96BC11A-DDF5-44E9-BA02-FE5FD9A8C536}" dt="2025-05-10T00:47:09.297" v="3843" actId="478"/>
          <ac:spMkLst>
            <pc:docMk/>
            <pc:sldMk cId="3721845394" sldId="261"/>
            <ac:spMk id="21" creationId="{167DE52F-FADC-10DB-3891-CA03C71BA55D}"/>
          </ac:spMkLst>
        </pc:spChg>
        <pc:spChg chg="del">
          <ac:chgData name="Milazzo, Lucas J." userId="fec76a6c-3c5d-476b-bfe0-2f3841c5d1fd" providerId="ADAL" clId="{A96BC11A-DDF5-44E9-BA02-FE5FD9A8C536}" dt="2025-05-10T00:47:09.297" v="3843" actId="478"/>
          <ac:spMkLst>
            <pc:docMk/>
            <pc:sldMk cId="3721845394" sldId="261"/>
            <ac:spMk id="30" creationId="{7C0DC273-AA2E-F372-574A-EBCD748AFDE0}"/>
          </ac:spMkLst>
        </pc:spChg>
        <pc:spChg chg="add del">
          <ac:chgData name="Milazzo, Lucas J." userId="fec76a6c-3c5d-476b-bfe0-2f3841c5d1fd" providerId="ADAL" clId="{A96BC11A-DDF5-44E9-BA02-FE5FD9A8C536}" dt="2025-05-10T00:57:43.602" v="4359" actId="478"/>
          <ac:spMkLst>
            <pc:docMk/>
            <pc:sldMk cId="3721845394" sldId="261"/>
            <ac:spMk id="31" creationId="{4A8F2520-62FE-9CEF-EE94-82BA6CF0BCA7}"/>
          </ac:spMkLst>
        </pc:spChg>
        <pc:spChg chg="add del">
          <ac:chgData name="Milazzo, Lucas J." userId="fec76a6c-3c5d-476b-bfe0-2f3841c5d1fd" providerId="ADAL" clId="{A96BC11A-DDF5-44E9-BA02-FE5FD9A8C536}" dt="2025-05-10T00:58:00.017" v="4361" actId="478"/>
          <ac:spMkLst>
            <pc:docMk/>
            <pc:sldMk cId="3721845394" sldId="261"/>
            <ac:spMk id="32" creationId="{5D210474-2018-617F-9D0B-38366B85B118}"/>
          </ac:spMkLst>
        </pc:spChg>
        <pc:spChg chg="add mod">
          <ac:chgData name="Milazzo, Lucas J." userId="fec76a6c-3c5d-476b-bfe0-2f3841c5d1fd" providerId="ADAL" clId="{A96BC11A-DDF5-44E9-BA02-FE5FD9A8C536}" dt="2025-05-10T01:00:52.467" v="4438" actId="14100"/>
          <ac:spMkLst>
            <pc:docMk/>
            <pc:sldMk cId="3721845394" sldId="261"/>
            <ac:spMk id="34" creationId="{7D63372F-EF96-A6BB-2D00-8923A8F5B721}"/>
          </ac:spMkLst>
        </pc:spChg>
        <pc:spChg chg="del">
          <ac:chgData name="Milazzo, Lucas J." userId="fec76a6c-3c5d-476b-bfe0-2f3841c5d1fd" providerId="ADAL" clId="{A96BC11A-DDF5-44E9-BA02-FE5FD9A8C536}" dt="2025-05-10T00:47:09.297" v="3843" actId="478"/>
          <ac:spMkLst>
            <pc:docMk/>
            <pc:sldMk cId="3721845394" sldId="261"/>
            <ac:spMk id="37" creationId="{BA71BF50-9649-2041-BF76-FDD33306BB8E}"/>
          </ac:spMkLst>
        </pc:spChg>
        <pc:spChg chg="add mod">
          <ac:chgData name="Milazzo, Lucas J." userId="fec76a6c-3c5d-476b-bfe0-2f3841c5d1fd" providerId="ADAL" clId="{A96BC11A-DDF5-44E9-BA02-FE5FD9A8C536}" dt="2025-05-10T00:58:48.546" v="4372" actId="14100"/>
          <ac:spMkLst>
            <pc:docMk/>
            <pc:sldMk cId="3721845394" sldId="261"/>
            <ac:spMk id="39" creationId="{FDBDFDEB-601D-1E43-7778-1F1C22E12E29}"/>
          </ac:spMkLst>
        </pc:spChg>
        <pc:spChg chg="add mod">
          <ac:chgData name="Milazzo, Lucas J." userId="fec76a6c-3c5d-476b-bfe0-2f3841c5d1fd" providerId="ADAL" clId="{A96BC11A-DDF5-44E9-BA02-FE5FD9A8C536}" dt="2025-05-10T00:59:00.238" v="4375" actId="14100"/>
          <ac:spMkLst>
            <pc:docMk/>
            <pc:sldMk cId="3721845394" sldId="261"/>
            <ac:spMk id="41" creationId="{C2B3EAC2-ABA1-436B-025A-51951CDFCAF0}"/>
          </ac:spMkLst>
        </pc:spChg>
        <pc:spChg chg="add del mod">
          <ac:chgData name="Milazzo, Lucas J." userId="fec76a6c-3c5d-476b-bfe0-2f3841c5d1fd" providerId="ADAL" clId="{A96BC11A-DDF5-44E9-BA02-FE5FD9A8C536}" dt="2025-05-10T01:00:39.443" v="4435" actId="478"/>
          <ac:spMkLst>
            <pc:docMk/>
            <pc:sldMk cId="3721845394" sldId="261"/>
            <ac:spMk id="42" creationId="{F8F1A0B0-7ECA-AC0A-BA8C-AC0D77930B7F}"/>
          </ac:spMkLst>
        </pc:spChg>
        <pc:spChg chg="add mod">
          <ac:chgData name="Milazzo, Lucas J." userId="fec76a6c-3c5d-476b-bfe0-2f3841c5d1fd" providerId="ADAL" clId="{A96BC11A-DDF5-44E9-BA02-FE5FD9A8C536}" dt="2025-05-10T01:01:46.492" v="4462" actId="1076"/>
          <ac:spMkLst>
            <pc:docMk/>
            <pc:sldMk cId="3721845394" sldId="261"/>
            <ac:spMk id="44" creationId="{64CA0866-0D98-0F18-58D6-94D356517001}"/>
          </ac:spMkLst>
        </pc:spChg>
        <pc:spChg chg="add mod">
          <ac:chgData name="Milazzo, Lucas J." userId="fec76a6c-3c5d-476b-bfe0-2f3841c5d1fd" providerId="ADAL" clId="{A96BC11A-DDF5-44E9-BA02-FE5FD9A8C536}" dt="2025-05-10T01:01:53.061" v="4463" actId="1076"/>
          <ac:spMkLst>
            <pc:docMk/>
            <pc:sldMk cId="3721845394" sldId="261"/>
            <ac:spMk id="46" creationId="{7299FBD4-84AA-64B6-F738-13EE6264C13E}"/>
          </ac:spMkLst>
        </pc:spChg>
        <pc:spChg chg="add mod">
          <ac:chgData name="Milazzo, Lucas J." userId="fec76a6c-3c5d-476b-bfe0-2f3841c5d1fd" providerId="ADAL" clId="{A96BC11A-DDF5-44E9-BA02-FE5FD9A8C536}" dt="2025-05-10T01:01:41.225" v="4461" actId="1076"/>
          <ac:spMkLst>
            <pc:docMk/>
            <pc:sldMk cId="3721845394" sldId="261"/>
            <ac:spMk id="49" creationId="{EF222E01-0160-AE37-E1DF-AB3DA5850EBF}"/>
          </ac:spMkLst>
        </pc:spChg>
        <pc:spChg chg="add del mod">
          <ac:chgData name="Milazzo, Lucas J." userId="fec76a6c-3c5d-476b-bfe0-2f3841c5d1fd" providerId="ADAL" clId="{A96BC11A-DDF5-44E9-BA02-FE5FD9A8C536}" dt="2025-05-10T01:02:10.537" v="4466"/>
          <ac:spMkLst>
            <pc:docMk/>
            <pc:sldMk cId="3721845394" sldId="261"/>
            <ac:spMk id="50" creationId="{F8A197E8-1B6D-B4A6-4FC2-4F42C1CBDC51}"/>
          </ac:spMkLst>
        </pc:spChg>
        <pc:spChg chg="add mod">
          <ac:chgData name="Milazzo, Lucas J." userId="fec76a6c-3c5d-476b-bfe0-2f3841c5d1fd" providerId="ADAL" clId="{A96BC11A-DDF5-44E9-BA02-FE5FD9A8C536}" dt="2025-05-10T23:08:03.135" v="6557" actId="20577"/>
          <ac:spMkLst>
            <pc:docMk/>
            <pc:sldMk cId="3721845394" sldId="261"/>
            <ac:spMk id="52" creationId="{291D3D15-32FA-0684-7DC8-5CFED1FEAA83}"/>
          </ac:spMkLst>
        </pc:spChg>
        <pc:spChg chg="del">
          <ac:chgData name="Milazzo, Lucas J." userId="fec76a6c-3c5d-476b-bfe0-2f3841c5d1fd" providerId="ADAL" clId="{A96BC11A-DDF5-44E9-BA02-FE5FD9A8C536}" dt="2025-05-10T00:47:09.297" v="3843" actId="478"/>
          <ac:spMkLst>
            <pc:docMk/>
            <pc:sldMk cId="3721845394" sldId="261"/>
            <ac:spMk id="53" creationId="{8ED448D0-141A-6A63-A225-C952C856E282}"/>
          </ac:spMkLst>
        </pc:spChg>
        <pc:spChg chg="del">
          <ac:chgData name="Milazzo, Lucas J." userId="fec76a6c-3c5d-476b-bfe0-2f3841c5d1fd" providerId="ADAL" clId="{A96BC11A-DDF5-44E9-BA02-FE5FD9A8C536}" dt="2025-05-10T00:47:09.297" v="3843" actId="478"/>
          <ac:spMkLst>
            <pc:docMk/>
            <pc:sldMk cId="3721845394" sldId="261"/>
            <ac:spMk id="54" creationId="{43ADB689-116E-F8C5-B8C7-D96D429A3DEC}"/>
          </ac:spMkLst>
        </pc:spChg>
        <pc:spChg chg="del">
          <ac:chgData name="Milazzo, Lucas J." userId="fec76a6c-3c5d-476b-bfe0-2f3841c5d1fd" providerId="ADAL" clId="{A96BC11A-DDF5-44E9-BA02-FE5FD9A8C536}" dt="2025-05-10T00:47:09.297" v="3843" actId="478"/>
          <ac:spMkLst>
            <pc:docMk/>
            <pc:sldMk cId="3721845394" sldId="261"/>
            <ac:spMk id="56" creationId="{46F7D6BB-E917-0BA8-4F82-67BDCC31DDCB}"/>
          </ac:spMkLst>
        </pc:spChg>
        <pc:spChg chg="del">
          <ac:chgData name="Milazzo, Lucas J." userId="fec76a6c-3c5d-476b-bfe0-2f3841c5d1fd" providerId="ADAL" clId="{A96BC11A-DDF5-44E9-BA02-FE5FD9A8C536}" dt="2025-05-10T00:47:09.297" v="3843" actId="478"/>
          <ac:spMkLst>
            <pc:docMk/>
            <pc:sldMk cId="3721845394" sldId="261"/>
            <ac:spMk id="57" creationId="{B5496A48-E6F7-061B-18F3-9FE8B57396F2}"/>
          </ac:spMkLst>
        </pc:spChg>
        <pc:spChg chg="add mod">
          <ac:chgData name="Milazzo, Lucas J." userId="fec76a6c-3c5d-476b-bfe0-2f3841c5d1fd" providerId="ADAL" clId="{A96BC11A-DDF5-44E9-BA02-FE5FD9A8C536}" dt="2025-05-10T01:31:02.896" v="6285" actId="1076"/>
          <ac:spMkLst>
            <pc:docMk/>
            <pc:sldMk cId="3721845394" sldId="261"/>
            <ac:spMk id="62" creationId="{CC16F359-1D91-BF76-0D79-2FCC6033B0BA}"/>
          </ac:spMkLst>
        </pc:spChg>
        <pc:spChg chg="add mod">
          <ac:chgData name="Milazzo, Lucas J." userId="fec76a6c-3c5d-476b-bfe0-2f3841c5d1fd" providerId="ADAL" clId="{A96BC11A-DDF5-44E9-BA02-FE5FD9A8C536}" dt="2025-05-11T18:26:49.988" v="12838" actId="1076"/>
          <ac:spMkLst>
            <pc:docMk/>
            <pc:sldMk cId="3721845394" sldId="261"/>
            <ac:spMk id="72" creationId="{89269EDC-422E-A1D4-F9FD-77A67683BEC0}"/>
          </ac:spMkLst>
        </pc:spChg>
        <pc:spChg chg="add mod">
          <ac:chgData name="Milazzo, Lucas J." userId="fec76a6c-3c5d-476b-bfe0-2f3841c5d1fd" providerId="ADAL" clId="{A96BC11A-DDF5-44E9-BA02-FE5FD9A8C536}" dt="2025-05-11T18:27:24.328" v="12865" actId="121"/>
          <ac:spMkLst>
            <pc:docMk/>
            <pc:sldMk cId="3721845394" sldId="261"/>
            <ac:spMk id="73" creationId="{3B997DF0-3C77-4307-2D1D-86564398A723}"/>
          </ac:spMkLst>
        </pc:spChg>
        <pc:spChg chg="del">
          <ac:chgData name="Milazzo, Lucas J." userId="fec76a6c-3c5d-476b-bfe0-2f3841c5d1fd" providerId="ADAL" clId="{A96BC11A-DDF5-44E9-BA02-FE5FD9A8C536}" dt="2025-05-10T00:47:09.297" v="3843" actId="478"/>
          <ac:spMkLst>
            <pc:docMk/>
            <pc:sldMk cId="3721845394" sldId="261"/>
            <ac:spMk id="81" creationId="{B4BB797E-4F41-FF25-B38A-E1E480B0E7CF}"/>
          </ac:spMkLst>
        </pc:spChg>
        <pc:graphicFrameChg chg="add mod modGraphic">
          <ac:chgData name="Milazzo, Lucas J." userId="fec76a6c-3c5d-476b-bfe0-2f3841c5d1fd" providerId="ADAL" clId="{A96BC11A-DDF5-44E9-BA02-FE5FD9A8C536}" dt="2025-05-10T18:37:41.064" v="6537" actId="1035"/>
          <ac:graphicFrameMkLst>
            <pc:docMk/>
            <pc:sldMk cId="3721845394" sldId="261"/>
            <ac:graphicFrameMk id="59" creationId="{AD0894A7-D255-89F1-DA83-EBA160E07709}"/>
          </ac:graphicFrameMkLst>
        </pc:graphicFrameChg>
        <pc:graphicFrameChg chg="add del mod modGraphic">
          <ac:chgData name="Milazzo, Lucas J." userId="fec76a6c-3c5d-476b-bfe0-2f3841c5d1fd" providerId="ADAL" clId="{A96BC11A-DDF5-44E9-BA02-FE5FD9A8C536}" dt="2025-05-10T01:09:53.796" v="4843" actId="478"/>
          <ac:graphicFrameMkLst>
            <pc:docMk/>
            <pc:sldMk cId="3721845394" sldId="261"/>
            <ac:graphicFrameMk id="60" creationId="{4BE75195-5759-7815-DA1C-6998A3F1E395}"/>
          </ac:graphicFrameMkLst>
        </pc:graphicFrameChg>
        <pc:cxnChg chg="mod">
          <ac:chgData name="Milazzo, Lucas J." userId="fec76a6c-3c5d-476b-bfe0-2f3841c5d1fd" providerId="ADAL" clId="{A96BC11A-DDF5-44E9-BA02-FE5FD9A8C536}" dt="2025-05-10T00:42:39.063" v="3832" actId="14100"/>
          <ac:cxnSpMkLst>
            <pc:docMk/>
            <pc:sldMk cId="3721845394" sldId="261"/>
            <ac:cxnSpMk id="15" creationId="{898CDFD4-54D5-F1F5-2F8C-3240E8178F1B}"/>
          </ac:cxnSpMkLst>
        </pc:cxnChg>
        <pc:cxnChg chg="add del mod">
          <ac:chgData name="Milazzo, Lucas J." userId="fec76a6c-3c5d-476b-bfe0-2f3841c5d1fd" providerId="ADAL" clId="{A96BC11A-DDF5-44E9-BA02-FE5FD9A8C536}" dt="2025-05-10T00:57:04.991" v="4357" actId="478"/>
          <ac:cxnSpMkLst>
            <pc:docMk/>
            <pc:sldMk cId="3721845394" sldId="261"/>
            <ac:cxnSpMk id="17" creationId="{90B6DA39-8C34-8951-2B6A-73308BB9E2DD}"/>
          </ac:cxnSpMkLst>
        </pc:cxnChg>
      </pc:sldChg>
      <pc:sldChg chg="addSp delSp modSp add mod">
        <pc:chgData name="Milazzo, Lucas J." userId="fec76a6c-3c5d-476b-bfe0-2f3841c5d1fd" providerId="ADAL" clId="{A96BC11A-DDF5-44E9-BA02-FE5FD9A8C536}" dt="2025-05-11T18:28:23.478" v="12867" actId="1076"/>
        <pc:sldMkLst>
          <pc:docMk/>
          <pc:sldMk cId="2098666753" sldId="262"/>
        </pc:sldMkLst>
        <pc:spChg chg="add mod">
          <ac:chgData name="Milazzo, Lucas J." userId="fec76a6c-3c5d-476b-bfe0-2f3841c5d1fd" providerId="ADAL" clId="{A96BC11A-DDF5-44E9-BA02-FE5FD9A8C536}" dt="2025-05-10T01:19:27.363" v="5845" actId="20577"/>
          <ac:spMkLst>
            <pc:docMk/>
            <pc:sldMk cId="2098666753" sldId="262"/>
            <ac:spMk id="3" creationId="{48D039B7-3D03-D75D-1F55-C42B761134BB}"/>
          </ac:spMkLst>
        </pc:spChg>
        <pc:spChg chg="del">
          <ac:chgData name="Milazzo, Lucas J." userId="fec76a6c-3c5d-476b-bfe0-2f3841c5d1fd" providerId="ADAL" clId="{A96BC11A-DDF5-44E9-BA02-FE5FD9A8C536}" dt="2025-05-10T01:13:49.364" v="4994" actId="478"/>
          <ac:spMkLst>
            <pc:docMk/>
            <pc:sldMk cId="2098666753" sldId="262"/>
            <ac:spMk id="4" creationId="{C8AD1AE8-3B59-5B63-B334-527C8E07DCE4}"/>
          </ac:spMkLst>
        </pc:spChg>
        <pc:spChg chg="del">
          <ac:chgData name="Milazzo, Lucas J." userId="fec76a6c-3c5d-476b-bfe0-2f3841c5d1fd" providerId="ADAL" clId="{A96BC11A-DDF5-44E9-BA02-FE5FD9A8C536}" dt="2025-05-10T01:13:49.364" v="4994" actId="478"/>
          <ac:spMkLst>
            <pc:docMk/>
            <pc:sldMk cId="2098666753" sldId="262"/>
            <ac:spMk id="5" creationId="{63DE2688-3120-125A-87D5-9BCB017F9EEC}"/>
          </ac:spMkLst>
        </pc:spChg>
        <pc:spChg chg="del">
          <ac:chgData name="Milazzo, Lucas J." userId="fec76a6c-3c5d-476b-bfe0-2f3841c5d1fd" providerId="ADAL" clId="{A96BC11A-DDF5-44E9-BA02-FE5FD9A8C536}" dt="2025-05-10T01:13:49.364" v="4994" actId="478"/>
          <ac:spMkLst>
            <pc:docMk/>
            <pc:sldMk cId="2098666753" sldId="262"/>
            <ac:spMk id="6" creationId="{869AACBF-1DE4-F710-21E6-C52F721AEF3A}"/>
          </ac:spMkLst>
        </pc:spChg>
        <pc:spChg chg="del">
          <ac:chgData name="Milazzo, Lucas J." userId="fec76a6c-3c5d-476b-bfe0-2f3841c5d1fd" providerId="ADAL" clId="{A96BC11A-DDF5-44E9-BA02-FE5FD9A8C536}" dt="2025-05-10T01:13:49.364" v="4994" actId="478"/>
          <ac:spMkLst>
            <pc:docMk/>
            <pc:sldMk cId="2098666753" sldId="262"/>
            <ac:spMk id="9" creationId="{515EA5E7-887D-2F19-5D32-2426C24CEACF}"/>
          </ac:spMkLst>
        </pc:spChg>
        <pc:spChg chg="add mod">
          <ac:chgData name="Milazzo, Lucas J." userId="fec76a6c-3c5d-476b-bfe0-2f3841c5d1fd" providerId="ADAL" clId="{A96BC11A-DDF5-44E9-BA02-FE5FD9A8C536}" dt="2025-05-10T01:27:19.410" v="6162" actId="33524"/>
          <ac:spMkLst>
            <pc:docMk/>
            <pc:sldMk cId="2098666753" sldId="262"/>
            <ac:spMk id="10" creationId="{A9972750-2123-54FA-E059-6C06B8C5E1ED}"/>
          </ac:spMkLst>
        </pc:spChg>
        <pc:spChg chg="del">
          <ac:chgData name="Milazzo, Lucas J." userId="fec76a6c-3c5d-476b-bfe0-2f3841c5d1fd" providerId="ADAL" clId="{A96BC11A-DDF5-44E9-BA02-FE5FD9A8C536}" dt="2025-05-10T01:13:49.364" v="4994" actId="478"/>
          <ac:spMkLst>
            <pc:docMk/>
            <pc:sldMk cId="2098666753" sldId="262"/>
            <ac:spMk id="11" creationId="{CBB9739F-2F5E-1F9D-C3D3-5146653BE8E2}"/>
          </ac:spMkLst>
        </pc:spChg>
        <pc:spChg chg="mod">
          <ac:chgData name="Milazzo, Lucas J." userId="fec76a6c-3c5d-476b-bfe0-2f3841c5d1fd" providerId="ADAL" clId="{A96BC11A-DDF5-44E9-BA02-FE5FD9A8C536}" dt="2025-05-10T01:14:01.572" v="5013" actId="20577"/>
          <ac:spMkLst>
            <pc:docMk/>
            <pc:sldMk cId="2098666753" sldId="262"/>
            <ac:spMk id="12" creationId="{607B4DC6-0E12-0CDE-FE3B-642235092886}"/>
          </ac:spMkLst>
        </pc:spChg>
        <pc:spChg chg="del">
          <ac:chgData name="Milazzo, Lucas J." userId="fec76a6c-3c5d-476b-bfe0-2f3841c5d1fd" providerId="ADAL" clId="{A96BC11A-DDF5-44E9-BA02-FE5FD9A8C536}" dt="2025-05-10T01:13:49.364" v="4994" actId="478"/>
          <ac:spMkLst>
            <pc:docMk/>
            <pc:sldMk cId="2098666753" sldId="262"/>
            <ac:spMk id="14" creationId="{50D1F0F3-25D1-784D-86CD-3E599EAC4B96}"/>
          </ac:spMkLst>
        </pc:spChg>
        <pc:spChg chg="add mod">
          <ac:chgData name="Milazzo, Lucas J." userId="fec76a6c-3c5d-476b-bfe0-2f3841c5d1fd" providerId="ADAL" clId="{A96BC11A-DDF5-44E9-BA02-FE5FD9A8C536}" dt="2025-05-10T01:31:12.128" v="6287" actId="1076"/>
          <ac:spMkLst>
            <pc:docMk/>
            <pc:sldMk cId="2098666753" sldId="262"/>
            <ac:spMk id="17" creationId="{4F5EC37D-BDD6-D775-3D10-9A9A984F6A32}"/>
          </ac:spMkLst>
        </pc:spChg>
        <pc:spChg chg="del">
          <ac:chgData name="Milazzo, Lucas J." userId="fec76a6c-3c5d-476b-bfe0-2f3841c5d1fd" providerId="ADAL" clId="{A96BC11A-DDF5-44E9-BA02-FE5FD9A8C536}" dt="2025-05-10T01:13:49.364" v="4994" actId="478"/>
          <ac:spMkLst>
            <pc:docMk/>
            <pc:sldMk cId="2098666753" sldId="262"/>
            <ac:spMk id="34" creationId="{37650744-D24B-CBA8-3168-1485973C0B21}"/>
          </ac:spMkLst>
        </pc:spChg>
        <pc:spChg chg="del">
          <ac:chgData name="Milazzo, Lucas J." userId="fec76a6c-3c5d-476b-bfe0-2f3841c5d1fd" providerId="ADAL" clId="{A96BC11A-DDF5-44E9-BA02-FE5FD9A8C536}" dt="2025-05-10T01:13:49.364" v="4994" actId="478"/>
          <ac:spMkLst>
            <pc:docMk/>
            <pc:sldMk cId="2098666753" sldId="262"/>
            <ac:spMk id="39" creationId="{4A3B0471-DB50-AA52-8839-4AD4538ABB8B}"/>
          </ac:spMkLst>
        </pc:spChg>
        <pc:spChg chg="del">
          <ac:chgData name="Milazzo, Lucas J." userId="fec76a6c-3c5d-476b-bfe0-2f3841c5d1fd" providerId="ADAL" clId="{A96BC11A-DDF5-44E9-BA02-FE5FD9A8C536}" dt="2025-05-10T01:13:49.364" v="4994" actId="478"/>
          <ac:spMkLst>
            <pc:docMk/>
            <pc:sldMk cId="2098666753" sldId="262"/>
            <ac:spMk id="46" creationId="{A45CAB0F-571F-A954-F99E-28571CFC6B3A}"/>
          </ac:spMkLst>
        </pc:spChg>
        <pc:spChg chg="del">
          <ac:chgData name="Milazzo, Lucas J." userId="fec76a6c-3c5d-476b-bfe0-2f3841c5d1fd" providerId="ADAL" clId="{A96BC11A-DDF5-44E9-BA02-FE5FD9A8C536}" dt="2025-05-10T01:13:49.364" v="4994" actId="478"/>
          <ac:spMkLst>
            <pc:docMk/>
            <pc:sldMk cId="2098666753" sldId="262"/>
            <ac:spMk id="49" creationId="{287121CC-54B0-ACA4-7D36-1B40EACC71F4}"/>
          </ac:spMkLst>
        </pc:spChg>
        <pc:graphicFrameChg chg="add del mod modGraphic">
          <ac:chgData name="Milazzo, Lucas J." userId="fec76a6c-3c5d-476b-bfe0-2f3841c5d1fd" providerId="ADAL" clId="{A96BC11A-DDF5-44E9-BA02-FE5FD9A8C536}" dt="2025-05-10T01:20:49.466" v="5882" actId="478"/>
          <ac:graphicFrameMkLst>
            <pc:docMk/>
            <pc:sldMk cId="2098666753" sldId="262"/>
            <ac:graphicFrameMk id="7" creationId="{CBA78F32-7156-A84B-AC59-B661770DD800}"/>
          </ac:graphicFrameMkLst>
        </pc:graphicFrameChg>
        <pc:graphicFrameChg chg="add mod modGraphic">
          <ac:chgData name="Milazzo, Lucas J." userId="fec76a6c-3c5d-476b-bfe0-2f3841c5d1fd" providerId="ADAL" clId="{A96BC11A-DDF5-44E9-BA02-FE5FD9A8C536}" dt="2025-05-10T01:25:45.519" v="6018" actId="1076"/>
          <ac:graphicFrameMkLst>
            <pc:docMk/>
            <pc:sldMk cId="2098666753" sldId="262"/>
            <ac:graphicFrameMk id="8" creationId="{1E63996F-1994-E944-2A0A-E91AE4CF74CE}"/>
          </ac:graphicFrameMkLst>
        </pc:graphicFrameChg>
        <pc:graphicFrameChg chg="del">
          <ac:chgData name="Milazzo, Lucas J." userId="fec76a6c-3c5d-476b-bfe0-2f3841c5d1fd" providerId="ADAL" clId="{A96BC11A-DDF5-44E9-BA02-FE5FD9A8C536}" dt="2025-05-10T01:13:55.836" v="4995" actId="478"/>
          <ac:graphicFrameMkLst>
            <pc:docMk/>
            <pc:sldMk cId="2098666753" sldId="262"/>
            <ac:graphicFrameMk id="59" creationId="{5AAAECE3-65B9-CD38-0D7E-A35D55FBAAFD}"/>
          </ac:graphicFrameMkLst>
        </pc:graphicFrameChg>
        <pc:cxnChg chg="mod">
          <ac:chgData name="Milazzo, Lucas J." userId="fec76a6c-3c5d-476b-bfe0-2f3841c5d1fd" providerId="ADAL" clId="{A96BC11A-DDF5-44E9-BA02-FE5FD9A8C536}" dt="2025-05-11T18:28:23.478" v="12867" actId="1076"/>
          <ac:cxnSpMkLst>
            <pc:docMk/>
            <pc:sldMk cId="2098666753" sldId="262"/>
            <ac:cxnSpMk id="15" creationId="{2294CEAD-F6E5-54A1-D101-2C28040AF327}"/>
          </ac:cxnSpMkLst>
        </pc:cxnChg>
      </pc:sldChg>
      <pc:sldChg chg="addSp delSp modSp add mod setBg">
        <pc:chgData name="Milazzo, Lucas J." userId="fec76a6c-3c5d-476b-bfe0-2f3841c5d1fd" providerId="ADAL" clId="{A96BC11A-DDF5-44E9-BA02-FE5FD9A8C536}" dt="2025-05-10T01:54:37.786" v="6529" actId="1076"/>
        <pc:sldMkLst>
          <pc:docMk/>
          <pc:sldMk cId="3572455231" sldId="263"/>
        </pc:sldMkLst>
        <pc:spChg chg="add del">
          <ac:chgData name="Milazzo, Lucas J." userId="fec76a6c-3c5d-476b-bfe0-2f3841c5d1fd" providerId="ADAL" clId="{A96BC11A-DDF5-44E9-BA02-FE5FD9A8C536}" dt="2025-05-10T01:28:42.133" v="6211" actId="478"/>
          <ac:spMkLst>
            <pc:docMk/>
            <pc:sldMk cId="3572455231" sldId="263"/>
            <ac:spMk id="3" creationId="{0D034FED-833E-E1A9-4934-852960CE0392}"/>
          </ac:spMkLst>
        </pc:spChg>
        <pc:spChg chg="add mod">
          <ac:chgData name="Milazzo, Lucas J." userId="fec76a6c-3c5d-476b-bfe0-2f3841c5d1fd" providerId="ADAL" clId="{A96BC11A-DDF5-44E9-BA02-FE5FD9A8C536}" dt="2025-05-10T01:31:35.176" v="6290" actId="1076"/>
          <ac:spMkLst>
            <pc:docMk/>
            <pc:sldMk cId="3572455231" sldId="263"/>
            <ac:spMk id="5" creationId="{E43A9587-0DD4-00A6-11CD-9EB811F1EDF5}"/>
          </ac:spMkLst>
        </pc:spChg>
        <pc:spChg chg="add mod">
          <ac:chgData name="Milazzo, Lucas J." userId="fec76a6c-3c5d-476b-bfe0-2f3841c5d1fd" providerId="ADAL" clId="{A96BC11A-DDF5-44E9-BA02-FE5FD9A8C536}" dt="2025-05-10T01:54:37.786" v="6529" actId="1076"/>
          <ac:spMkLst>
            <pc:docMk/>
            <pc:sldMk cId="3572455231" sldId="263"/>
            <ac:spMk id="6" creationId="{CC8D882E-0339-30F5-11F9-C935011392DE}"/>
          </ac:spMkLst>
        </pc:spChg>
        <pc:spChg chg="add mod">
          <ac:chgData name="Milazzo, Lucas J." userId="fec76a6c-3c5d-476b-bfe0-2f3841c5d1fd" providerId="ADAL" clId="{A96BC11A-DDF5-44E9-BA02-FE5FD9A8C536}" dt="2025-05-10T01:54:37.786" v="6529" actId="1076"/>
          <ac:spMkLst>
            <pc:docMk/>
            <pc:sldMk cId="3572455231" sldId="263"/>
            <ac:spMk id="7" creationId="{EF4DC2C9-87E2-0A6F-F95B-C257AE1816E7}"/>
          </ac:spMkLst>
        </pc:spChg>
        <pc:spChg chg="add mod">
          <ac:chgData name="Milazzo, Lucas J." userId="fec76a6c-3c5d-476b-bfe0-2f3841c5d1fd" providerId="ADAL" clId="{A96BC11A-DDF5-44E9-BA02-FE5FD9A8C536}" dt="2025-05-10T01:54:37.786" v="6529" actId="1076"/>
          <ac:spMkLst>
            <pc:docMk/>
            <pc:sldMk cId="3572455231" sldId="263"/>
            <ac:spMk id="9" creationId="{B73BB0FF-20D1-AF6D-B8BA-F825801A7CE4}"/>
          </ac:spMkLst>
        </pc:spChg>
        <pc:spChg chg="add del">
          <ac:chgData name="Milazzo, Lucas J." userId="fec76a6c-3c5d-476b-bfe0-2f3841c5d1fd" providerId="ADAL" clId="{A96BC11A-DDF5-44E9-BA02-FE5FD9A8C536}" dt="2025-05-10T01:28:42.133" v="6211" actId="478"/>
          <ac:spMkLst>
            <pc:docMk/>
            <pc:sldMk cId="3572455231" sldId="263"/>
            <ac:spMk id="10" creationId="{8F3A22CF-649A-9C7D-82EB-652C9C12F4D7}"/>
          </ac:spMkLst>
        </pc:spChg>
        <pc:spChg chg="mod">
          <ac:chgData name="Milazzo, Lucas J." userId="fec76a6c-3c5d-476b-bfe0-2f3841c5d1fd" providerId="ADAL" clId="{A96BC11A-DDF5-44E9-BA02-FE5FD9A8C536}" dt="2025-05-10T01:28:20.093" v="6207" actId="20577"/>
          <ac:spMkLst>
            <pc:docMk/>
            <pc:sldMk cId="3572455231" sldId="263"/>
            <ac:spMk id="12" creationId="{D7809026-E186-418E-309F-97D24CF8EDBE}"/>
          </ac:spMkLst>
        </pc:spChg>
        <pc:graphicFrameChg chg="add del">
          <ac:chgData name="Milazzo, Lucas J." userId="fec76a6c-3c5d-476b-bfe0-2f3841c5d1fd" providerId="ADAL" clId="{A96BC11A-DDF5-44E9-BA02-FE5FD9A8C536}" dt="2025-05-10T01:28:42.133" v="6211" actId="478"/>
          <ac:graphicFrameMkLst>
            <pc:docMk/>
            <pc:sldMk cId="3572455231" sldId="263"/>
            <ac:graphicFrameMk id="8" creationId="{D9454848-AEAE-215A-5A0B-B815C0960DED}"/>
          </ac:graphicFrameMkLst>
        </pc:graphicFrameChg>
        <pc:picChg chg="add del mod">
          <ac:chgData name="Milazzo, Lucas J." userId="fec76a6c-3c5d-476b-bfe0-2f3841c5d1fd" providerId="ADAL" clId="{A96BC11A-DDF5-44E9-BA02-FE5FD9A8C536}" dt="2025-05-10T01:53:31.535" v="6464" actId="478"/>
          <ac:picMkLst>
            <pc:docMk/>
            <pc:sldMk cId="3572455231" sldId="263"/>
            <ac:picMk id="14" creationId="{59BD420A-C0F8-6C66-A8BF-E2DC45F84F0F}"/>
          </ac:picMkLst>
        </pc:picChg>
        <pc:cxnChg chg="add del mod">
          <ac:chgData name="Milazzo, Lucas J." userId="fec76a6c-3c5d-476b-bfe0-2f3841c5d1fd" providerId="ADAL" clId="{A96BC11A-DDF5-44E9-BA02-FE5FD9A8C536}" dt="2025-05-10T01:28:35.864" v="6210" actId="478"/>
          <ac:cxnSpMkLst>
            <pc:docMk/>
            <pc:sldMk cId="3572455231" sldId="263"/>
            <ac:cxnSpMk id="15" creationId="{4DF3BFFA-E4A4-1611-1D66-B79458F2B559}"/>
          </ac:cxnSpMkLst>
        </pc:cxnChg>
      </pc:sldChg>
      <pc:sldChg chg="new del">
        <pc:chgData name="Milazzo, Lucas J." userId="fec76a6c-3c5d-476b-bfe0-2f3841c5d1fd" providerId="ADAL" clId="{A96BC11A-DDF5-44E9-BA02-FE5FD9A8C536}" dt="2025-05-10T23:08:59.753" v="6569" actId="47"/>
        <pc:sldMkLst>
          <pc:docMk/>
          <pc:sldMk cId="9334501" sldId="264"/>
        </pc:sldMkLst>
      </pc:sldChg>
      <pc:sldChg chg="addSp delSp modSp add del mod">
        <pc:chgData name="Milazzo, Lucas J." userId="fec76a6c-3c5d-476b-bfe0-2f3841c5d1fd" providerId="ADAL" clId="{A96BC11A-DDF5-44E9-BA02-FE5FD9A8C536}" dt="2025-05-11T18:28:16.648" v="12866" actId="2696"/>
        <pc:sldMkLst>
          <pc:docMk/>
          <pc:sldMk cId="1988136425" sldId="264"/>
        </pc:sldMkLst>
        <pc:spChg chg="add mod">
          <ac:chgData name="Milazzo, Lucas J." userId="fec76a6c-3c5d-476b-bfe0-2f3841c5d1fd" providerId="ADAL" clId="{A96BC11A-DDF5-44E9-BA02-FE5FD9A8C536}" dt="2025-05-10T23:12:33.405" v="6650" actId="14100"/>
          <ac:spMkLst>
            <pc:docMk/>
            <pc:sldMk cId="1988136425" sldId="264"/>
            <ac:spMk id="2" creationId="{473D1F5F-836B-1EC2-4828-9BA126E814BC}"/>
          </ac:spMkLst>
        </pc:spChg>
        <pc:spChg chg="add mod">
          <ac:chgData name="Milazzo, Lucas J." userId="fec76a6c-3c5d-476b-bfe0-2f3841c5d1fd" providerId="ADAL" clId="{A96BC11A-DDF5-44E9-BA02-FE5FD9A8C536}" dt="2025-05-10T23:11:58.869" v="6599" actId="20577"/>
          <ac:spMkLst>
            <pc:docMk/>
            <pc:sldMk cId="1988136425" sldId="264"/>
            <ac:spMk id="3" creationId="{38998524-F5A5-0E36-DF32-2F57960695F1}"/>
          </ac:spMkLst>
        </pc:spChg>
        <pc:spChg chg="del">
          <ac:chgData name="Milazzo, Lucas J." userId="fec76a6c-3c5d-476b-bfe0-2f3841c5d1fd" providerId="ADAL" clId="{A96BC11A-DDF5-44E9-BA02-FE5FD9A8C536}" dt="2025-05-10T23:11:17.056" v="6571" actId="478"/>
          <ac:spMkLst>
            <pc:docMk/>
            <pc:sldMk cId="1988136425" sldId="264"/>
            <ac:spMk id="4" creationId="{DFC67C0B-08EC-EF6A-A093-1BECFB74DB6D}"/>
          </ac:spMkLst>
        </pc:spChg>
        <pc:spChg chg="del">
          <ac:chgData name="Milazzo, Lucas J." userId="fec76a6c-3c5d-476b-bfe0-2f3841c5d1fd" providerId="ADAL" clId="{A96BC11A-DDF5-44E9-BA02-FE5FD9A8C536}" dt="2025-05-10T23:11:17.056" v="6571" actId="478"/>
          <ac:spMkLst>
            <pc:docMk/>
            <pc:sldMk cId="1988136425" sldId="264"/>
            <ac:spMk id="5" creationId="{CFD94219-E327-2281-5FF9-84F5CA64A87D}"/>
          </ac:spMkLst>
        </pc:spChg>
        <pc:spChg chg="del">
          <ac:chgData name="Milazzo, Lucas J." userId="fec76a6c-3c5d-476b-bfe0-2f3841c5d1fd" providerId="ADAL" clId="{A96BC11A-DDF5-44E9-BA02-FE5FD9A8C536}" dt="2025-05-10T23:11:17.056" v="6571" actId="478"/>
          <ac:spMkLst>
            <pc:docMk/>
            <pc:sldMk cId="1988136425" sldId="264"/>
            <ac:spMk id="6" creationId="{FBC3D330-7E1A-9D83-DF3B-4F4E872C040D}"/>
          </ac:spMkLst>
        </pc:spChg>
        <pc:spChg chg="add mod">
          <ac:chgData name="Milazzo, Lucas J." userId="fec76a6c-3c5d-476b-bfe0-2f3841c5d1fd" providerId="ADAL" clId="{A96BC11A-DDF5-44E9-BA02-FE5FD9A8C536}" dt="2025-05-10T23:12:17.168" v="6638" actId="14100"/>
          <ac:spMkLst>
            <pc:docMk/>
            <pc:sldMk cId="1988136425" sldId="264"/>
            <ac:spMk id="7" creationId="{F1013898-EA34-9A5E-9AD9-26FD15DFEE9A}"/>
          </ac:spMkLst>
        </pc:spChg>
        <pc:spChg chg="mod">
          <ac:chgData name="Milazzo, Lucas J." userId="fec76a6c-3c5d-476b-bfe0-2f3841c5d1fd" providerId="ADAL" clId="{A96BC11A-DDF5-44E9-BA02-FE5FD9A8C536}" dt="2025-05-10T23:11:44.385" v="6589" actId="688"/>
          <ac:spMkLst>
            <pc:docMk/>
            <pc:sldMk cId="1988136425" sldId="264"/>
            <ac:spMk id="12" creationId="{67888EBD-A47D-5628-B447-B8EC245E2C8D}"/>
          </ac:spMkLst>
        </pc:spChg>
        <pc:spChg chg="del">
          <ac:chgData name="Milazzo, Lucas J." userId="fec76a6c-3c5d-476b-bfe0-2f3841c5d1fd" providerId="ADAL" clId="{A96BC11A-DDF5-44E9-BA02-FE5FD9A8C536}" dt="2025-05-10T23:11:17.056" v="6571" actId="478"/>
          <ac:spMkLst>
            <pc:docMk/>
            <pc:sldMk cId="1988136425" sldId="264"/>
            <ac:spMk id="14" creationId="{6CC580B5-25C8-2CE6-078A-86E8E5A917CD}"/>
          </ac:spMkLst>
        </pc:spChg>
        <pc:spChg chg="del">
          <ac:chgData name="Milazzo, Lucas J." userId="fec76a6c-3c5d-476b-bfe0-2f3841c5d1fd" providerId="ADAL" clId="{A96BC11A-DDF5-44E9-BA02-FE5FD9A8C536}" dt="2025-05-10T23:11:17.056" v="6571" actId="478"/>
          <ac:spMkLst>
            <pc:docMk/>
            <pc:sldMk cId="1988136425" sldId="264"/>
            <ac:spMk id="34" creationId="{3D6CB896-7391-0143-CA69-84C31B183EF2}"/>
          </ac:spMkLst>
        </pc:spChg>
        <pc:spChg chg="del">
          <ac:chgData name="Milazzo, Lucas J." userId="fec76a6c-3c5d-476b-bfe0-2f3841c5d1fd" providerId="ADAL" clId="{A96BC11A-DDF5-44E9-BA02-FE5FD9A8C536}" dt="2025-05-10T23:11:17.056" v="6571" actId="478"/>
          <ac:spMkLst>
            <pc:docMk/>
            <pc:sldMk cId="1988136425" sldId="264"/>
            <ac:spMk id="39" creationId="{202B4C2D-B3EB-A271-937A-FC65219867CE}"/>
          </ac:spMkLst>
        </pc:spChg>
        <pc:spChg chg="del">
          <ac:chgData name="Milazzo, Lucas J." userId="fec76a6c-3c5d-476b-bfe0-2f3841c5d1fd" providerId="ADAL" clId="{A96BC11A-DDF5-44E9-BA02-FE5FD9A8C536}" dt="2025-05-10T23:11:17.056" v="6571" actId="478"/>
          <ac:spMkLst>
            <pc:docMk/>
            <pc:sldMk cId="1988136425" sldId="264"/>
            <ac:spMk id="41" creationId="{8F149A47-24CE-CFCB-A636-2C02D8BE64FE}"/>
          </ac:spMkLst>
        </pc:spChg>
        <pc:spChg chg="del">
          <ac:chgData name="Milazzo, Lucas J." userId="fec76a6c-3c5d-476b-bfe0-2f3841c5d1fd" providerId="ADAL" clId="{A96BC11A-DDF5-44E9-BA02-FE5FD9A8C536}" dt="2025-05-10T23:11:17.056" v="6571" actId="478"/>
          <ac:spMkLst>
            <pc:docMk/>
            <pc:sldMk cId="1988136425" sldId="264"/>
            <ac:spMk id="46" creationId="{1D339F9C-756E-30E3-A0E6-45E58E2A37D8}"/>
          </ac:spMkLst>
        </pc:spChg>
        <pc:spChg chg="del">
          <ac:chgData name="Milazzo, Lucas J." userId="fec76a6c-3c5d-476b-bfe0-2f3841c5d1fd" providerId="ADAL" clId="{A96BC11A-DDF5-44E9-BA02-FE5FD9A8C536}" dt="2025-05-10T23:11:17.056" v="6571" actId="478"/>
          <ac:spMkLst>
            <pc:docMk/>
            <pc:sldMk cId="1988136425" sldId="264"/>
            <ac:spMk id="49" creationId="{009EBC0F-19E6-5F2C-BB7D-B77FFB8CAB45}"/>
          </ac:spMkLst>
        </pc:spChg>
        <pc:spChg chg="del">
          <ac:chgData name="Milazzo, Lucas J." userId="fec76a6c-3c5d-476b-bfe0-2f3841c5d1fd" providerId="ADAL" clId="{A96BC11A-DDF5-44E9-BA02-FE5FD9A8C536}" dt="2025-05-10T23:11:17.056" v="6571" actId="478"/>
          <ac:spMkLst>
            <pc:docMk/>
            <pc:sldMk cId="1988136425" sldId="264"/>
            <ac:spMk id="52" creationId="{1D3D4E9B-DF1B-7BB4-B82A-E022D9C7CC16}"/>
          </ac:spMkLst>
        </pc:spChg>
      </pc:sldChg>
      <pc:sldChg chg="addSp delSp modSp add mod">
        <pc:chgData name="Milazzo, Lucas J." userId="fec76a6c-3c5d-476b-bfe0-2f3841c5d1fd" providerId="ADAL" clId="{A96BC11A-DDF5-44E9-BA02-FE5FD9A8C536}" dt="2025-05-11T21:47:23.764" v="16337" actId="20577"/>
        <pc:sldMkLst>
          <pc:docMk/>
          <pc:sldMk cId="1620641044" sldId="265"/>
        </pc:sldMkLst>
        <pc:spChg chg="add mod">
          <ac:chgData name="Milazzo, Lucas J." userId="fec76a6c-3c5d-476b-bfe0-2f3841c5d1fd" providerId="ADAL" clId="{A96BC11A-DDF5-44E9-BA02-FE5FD9A8C536}" dt="2025-05-11T21:47:23.764" v="16337" actId="20577"/>
          <ac:spMkLst>
            <pc:docMk/>
            <pc:sldMk cId="1620641044" sldId="265"/>
            <ac:spMk id="2" creationId="{9F2CA767-FA26-CA93-4311-54CA6B268D61}"/>
          </ac:spMkLst>
        </pc:spChg>
        <pc:spChg chg="mod">
          <ac:chgData name="Milazzo, Lucas J." userId="fec76a6c-3c5d-476b-bfe0-2f3841c5d1fd" providerId="ADAL" clId="{A96BC11A-DDF5-44E9-BA02-FE5FD9A8C536}" dt="2025-05-11T20:54:08.077" v="16297" actId="20577"/>
          <ac:spMkLst>
            <pc:docMk/>
            <pc:sldMk cId="1620641044" sldId="265"/>
            <ac:spMk id="5" creationId="{E83AB19F-5CFA-D8B4-1775-60AD418BE415}"/>
          </ac:spMkLst>
        </pc:spChg>
        <pc:spChg chg="del">
          <ac:chgData name="Milazzo, Lucas J." userId="fec76a6c-3c5d-476b-bfe0-2f3841c5d1fd" providerId="ADAL" clId="{A96BC11A-DDF5-44E9-BA02-FE5FD9A8C536}" dt="2025-05-10T23:28:52.348" v="9099" actId="478"/>
          <ac:spMkLst>
            <pc:docMk/>
            <pc:sldMk cId="1620641044" sldId="265"/>
            <ac:spMk id="6" creationId="{99C3E0BD-2EE4-A762-A290-B5C0B256AA6B}"/>
          </ac:spMkLst>
        </pc:spChg>
        <pc:spChg chg="del">
          <ac:chgData name="Milazzo, Lucas J." userId="fec76a6c-3c5d-476b-bfe0-2f3841c5d1fd" providerId="ADAL" clId="{A96BC11A-DDF5-44E9-BA02-FE5FD9A8C536}" dt="2025-05-10T23:28:52.348" v="9099" actId="478"/>
          <ac:spMkLst>
            <pc:docMk/>
            <pc:sldMk cId="1620641044" sldId="265"/>
            <ac:spMk id="7" creationId="{11B1E6CC-EA20-5966-6A3F-06A999A9138F}"/>
          </ac:spMkLst>
        </pc:spChg>
        <pc:spChg chg="del">
          <ac:chgData name="Milazzo, Lucas J." userId="fec76a6c-3c5d-476b-bfe0-2f3841c5d1fd" providerId="ADAL" clId="{A96BC11A-DDF5-44E9-BA02-FE5FD9A8C536}" dt="2025-05-10T23:28:52.348" v="9099" actId="478"/>
          <ac:spMkLst>
            <pc:docMk/>
            <pc:sldMk cId="1620641044" sldId="265"/>
            <ac:spMk id="9" creationId="{35DE1099-79C4-8384-E32A-22159D6D283E}"/>
          </ac:spMkLst>
        </pc:spChg>
        <pc:spChg chg="del mod">
          <ac:chgData name="Milazzo, Lucas J." userId="fec76a6c-3c5d-476b-bfe0-2f3841c5d1fd" providerId="ADAL" clId="{A96BC11A-DDF5-44E9-BA02-FE5FD9A8C536}" dt="2025-05-10T23:28:57.153" v="9101" actId="478"/>
          <ac:spMkLst>
            <pc:docMk/>
            <pc:sldMk cId="1620641044" sldId="265"/>
            <ac:spMk id="12" creationId="{9CEFE4D9-AC89-771B-09A1-543F2087C1D8}"/>
          </ac:spMkLst>
        </pc:spChg>
        <pc:picChg chg="del">
          <ac:chgData name="Milazzo, Lucas J." userId="fec76a6c-3c5d-476b-bfe0-2f3841c5d1fd" providerId="ADAL" clId="{A96BC11A-DDF5-44E9-BA02-FE5FD9A8C536}" dt="2025-05-10T23:28:52.348" v="9099" actId="478"/>
          <ac:picMkLst>
            <pc:docMk/>
            <pc:sldMk cId="1620641044" sldId="265"/>
            <ac:picMk id="14" creationId="{10FD51A7-BC92-3762-280B-61A21E27B3A3}"/>
          </ac:picMkLst>
        </pc:picChg>
        <pc:cxnChg chg="del">
          <ac:chgData name="Milazzo, Lucas J." userId="fec76a6c-3c5d-476b-bfe0-2f3841c5d1fd" providerId="ADAL" clId="{A96BC11A-DDF5-44E9-BA02-FE5FD9A8C536}" dt="2025-05-10T23:28:52.348" v="9099" actId="478"/>
          <ac:cxnSpMkLst>
            <pc:docMk/>
            <pc:sldMk cId="1620641044" sldId="265"/>
            <ac:cxnSpMk id="15" creationId="{FF6FD5D1-5DC7-99D9-BD30-A38060EF663E}"/>
          </ac:cxnSpMkLst>
        </pc:cxnChg>
      </pc:sldChg>
      <pc:sldChg chg="addSp delSp modSp add mod">
        <pc:chgData name="Milazzo, Lucas J." userId="fec76a6c-3c5d-476b-bfe0-2f3841c5d1fd" providerId="ADAL" clId="{A96BC11A-DDF5-44E9-BA02-FE5FD9A8C536}" dt="2025-05-10T23:48:18.342" v="10045" actId="1076"/>
        <pc:sldMkLst>
          <pc:docMk/>
          <pc:sldMk cId="210840753" sldId="266"/>
        </pc:sldMkLst>
        <pc:spChg chg="add del mod">
          <ac:chgData name="Milazzo, Lucas J." userId="fec76a6c-3c5d-476b-bfe0-2f3841c5d1fd" providerId="ADAL" clId="{A96BC11A-DDF5-44E9-BA02-FE5FD9A8C536}" dt="2025-05-10T23:33:32.617" v="9265" actId="478"/>
          <ac:spMkLst>
            <pc:docMk/>
            <pc:sldMk cId="210840753" sldId="266"/>
            <ac:spMk id="5" creationId="{9EAD8218-025E-395D-78A7-2DDA0B1F29E0}"/>
          </ac:spMkLst>
        </pc:spChg>
        <pc:spChg chg="del">
          <ac:chgData name="Milazzo, Lucas J." userId="fec76a6c-3c5d-476b-bfe0-2f3841c5d1fd" providerId="ADAL" clId="{A96BC11A-DDF5-44E9-BA02-FE5FD9A8C536}" dt="2025-05-10T23:29:57.987" v="9204" actId="478"/>
          <ac:spMkLst>
            <pc:docMk/>
            <pc:sldMk cId="210840753" sldId="266"/>
            <ac:spMk id="6" creationId="{F7678462-FD50-3222-C535-A7F1B255FD19}"/>
          </ac:spMkLst>
        </pc:spChg>
        <pc:spChg chg="del">
          <ac:chgData name="Milazzo, Lucas J." userId="fec76a6c-3c5d-476b-bfe0-2f3841c5d1fd" providerId="ADAL" clId="{A96BC11A-DDF5-44E9-BA02-FE5FD9A8C536}" dt="2025-05-10T23:29:57.987" v="9204" actId="478"/>
          <ac:spMkLst>
            <pc:docMk/>
            <pc:sldMk cId="210840753" sldId="266"/>
            <ac:spMk id="7" creationId="{2D7CE681-4CA1-160A-9EC1-37A67BF2A9FE}"/>
          </ac:spMkLst>
        </pc:spChg>
        <pc:spChg chg="del">
          <ac:chgData name="Milazzo, Lucas J." userId="fec76a6c-3c5d-476b-bfe0-2f3841c5d1fd" providerId="ADAL" clId="{A96BC11A-DDF5-44E9-BA02-FE5FD9A8C536}" dt="2025-05-10T23:29:57.987" v="9204" actId="478"/>
          <ac:spMkLst>
            <pc:docMk/>
            <pc:sldMk cId="210840753" sldId="266"/>
            <ac:spMk id="9" creationId="{0C69FC6A-D706-6869-2993-290933D09916}"/>
          </ac:spMkLst>
        </pc:spChg>
        <pc:spChg chg="mod">
          <ac:chgData name="Milazzo, Lucas J." userId="fec76a6c-3c5d-476b-bfe0-2f3841c5d1fd" providerId="ADAL" clId="{A96BC11A-DDF5-44E9-BA02-FE5FD9A8C536}" dt="2025-05-10T23:29:44.381" v="9202" actId="20577"/>
          <ac:spMkLst>
            <pc:docMk/>
            <pc:sldMk cId="210840753" sldId="266"/>
            <ac:spMk id="12" creationId="{6AEF12EA-4A00-BBFC-B982-3B6711D79E2B}"/>
          </ac:spMkLst>
        </pc:spChg>
        <pc:spChg chg="add mod">
          <ac:chgData name="Milazzo, Lucas J." userId="fec76a6c-3c5d-476b-bfe0-2f3841c5d1fd" providerId="ADAL" clId="{A96BC11A-DDF5-44E9-BA02-FE5FD9A8C536}" dt="2025-05-10T23:48:10.245" v="10044" actId="20577"/>
          <ac:spMkLst>
            <pc:docMk/>
            <pc:sldMk cId="210840753" sldId="266"/>
            <ac:spMk id="18" creationId="{7C651B82-1278-EAA9-CDBE-3BFA9AA62CF4}"/>
          </ac:spMkLst>
        </pc:spChg>
        <pc:graphicFrameChg chg="add del mod modGraphic">
          <ac:chgData name="Milazzo, Lucas J." userId="fec76a6c-3c5d-476b-bfe0-2f3841c5d1fd" providerId="ADAL" clId="{A96BC11A-DDF5-44E9-BA02-FE5FD9A8C536}" dt="2025-05-10T23:32:13.295" v="9239" actId="478"/>
          <ac:graphicFrameMkLst>
            <pc:docMk/>
            <pc:sldMk cId="210840753" sldId="266"/>
            <ac:graphicFrameMk id="3" creationId="{3E21673E-0DA3-B19E-224D-F57A3599ECE2}"/>
          </ac:graphicFrameMkLst>
        </pc:graphicFrameChg>
        <pc:graphicFrameChg chg="add del mod modGraphic">
          <ac:chgData name="Milazzo, Lucas J." userId="fec76a6c-3c5d-476b-bfe0-2f3841c5d1fd" providerId="ADAL" clId="{A96BC11A-DDF5-44E9-BA02-FE5FD9A8C536}" dt="2025-05-10T23:33:35.740" v="9272" actId="478"/>
          <ac:graphicFrameMkLst>
            <pc:docMk/>
            <pc:sldMk cId="210840753" sldId="266"/>
            <ac:graphicFrameMk id="4" creationId="{B50ABB71-8C68-0223-6F48-043F3A70DBB6}"/>
          </ac:graphicFrameMkLst>
        </pc:graphicFrameChg>
        <pc:graphicFrameChg chg="add del mod modGraphic">
          <ac:chgData name="Milazzo, Lucas J." userId="fec76a6c-3c5d-476b-bfe0-2f3841c5d1fd" providerId="ADAL" clId="{A96BC11A-DDF5-44E9-BA02-FE5FD9A8C536}" dt="2025-05-10T23:35:23.855" v="9328" actId="478"/>
          <ac:graphicFrameMkLst>
            <pc:docMk/>
            <pc:sldMk cId="210840753" sldId="266"/>
            <ac:graphicFrameMk id="8" creationId="{07DF1598-0C56-B5DB-AC76-10384A2FE41F}"/>
          </ac:graphicFrameMkLst>
        </pc:graphicFrameChg>
        <pc:graphicFrameChg chg="add del modGraphic">
          <ac:chgData name="Milazzo, Lucas J." userId="fec76a6c-3c5d-476b-bfe0-2f3841c5d1fd" providerId="ADAL" clId="{A96BC11A-DDF5-44E9-BA02-FE5FD9A8C536}" dt="2025-05-10T23:35:43.922" v="9330" actId="478"/>
          <ac:graphicFrameMkLst>
            <pc:docMk/>
            <pc:sldMk cId="210840753" sldId="266"/>
            <ac:graphicFrameMk id="10" creationId="{53A19083-2CEE-17FF-CC4A-AB5B043CB60B}"/>
          </ac:graphicFrameMkLst>
        </pc:graphicFrameChg>
        <pc:graphicFrameChg chg="add mod modGraphic">
          <ac:chgData name="Milazzo, Lucas J." userId="fec76a6c-3c5d-476b-bfe0-2f3841c5d1fd" providerId="ADAL" clId="{A96BC11A-DDF5-44E9-BA02-FE5FD9A8C536}" dt="2025-05-10T23:37:12.992" v="9424" actId="1076"/>
          <ac:graphicFrameMkLst>
            <pc:docMk/>
            <pc:sldMk cId="210840753" sldId="266"/>
            <ac:graphicFrameMk id="11" creationId="{6496F6DD-AF5C-4590-49E2-3C4816486972}"/>
          </ac:graphicFrameMkLst>
        </pc:graphicFrameChg>
        <pc:graphicFrameChg chg="add del mod modGraphic">
          <ac:chgData name="Milazzo, Lucas J." userId="fec76a6c-3c5d-476b-bfe0-2f3841c5d1fd" providerId="ADAL" clId="{A96BC11A-DDF5-44E9-BA02-FE5FD9A8C536}" dt="2025-05-10T23:40:38.567" v="9500" actId="478"/>
          <ac:graphicFrameMkLst>
            <pc:docMk/>
            <pc:sldMk cId="210840753" sldId="266"/>
            <ac:graphicFrameMk id="16" creationId="{7516B7BF-C747-4F24-C561-123D7F9E7943}"/>
          </ac:graphicFrameMkLst>
        </pc:graphicFrameChg>
        <pc:graphicFrameChg chg="add mod modGraphic">
          <ac:chgData name="Milazzo, Lucas J." userId="fec76a6c-3c5d-476b-bfe0-2f3841c5d1fd" providerId="ADAL" clId="{A96BC11A-DDF5-44E9-BA02-FE5FD9A8C536}" dt="2025-05-10T23:48:18.342" v="10045" actId="1076"/>
          <ac:graphicFrameMkLst>
            <pc:docMk/>
            <pc:sldMk cId="210840753" sldId="266"/>
            <ac:graphicFrameMk id="17" creationId="{77BCE7AF-E525-2F30-B161-9F2C6AACD27B}"/>
          </ac:graphicFrameMkLst>
        </pc:graphicFrameChg>
        <pc:picChg chg="del">
          <ac:chgData name="Milazzo, Lucas J." userId="fec76a6c-3c5d-476b-bfe0-2f3841c5d1fd" providerId="ADAL" clId="{A96BC11A-DDF5-44E9-BA02-FE5FD9A8C536}" dt="2025-05-10T23:29:52.262" v="9203" actId="478"/>
          <ac:picMkLst>
            <pc:docMk/>
            <pc:sldMk cId="210840753" sldId="266"/>
            <ac:picMk id="14" creationId="{9A748586-2F92-E989-EB82-6A83421669B9}"/>
          </ac:picMkLst>
        </pc:picChg>
        <pc:cxnChg chg="mod">
          <ac:chgData name="Milazzo, Lucas J." userId="fec76a6c-3c5d-476b-bfe0-2f3841c5d1fd" providerId="ADAL" clId="{A96BC11A-DDF5-44E9-BA02-FE5FD9A8C536}" dt="2025-05-10T23:30:01.462" v="9205" actId="14100"/>
          <ac:cxnSpMkLst>
            <pc:docMk/>
            <pc:sldMk cId="210840753" sldId="266"/>
            <ac:cxnSpMk id="15" creationId="{5EC5FFB4-5424-C681-D0A8-DDB66CBC980A}"/>
          </ac:cxnSpMkLst>
        </pc:cxnChg>
      </pc:sldChg>
      <pc:sldChg chg="addSp delSp modSp add mod">
        <pc:chgData name="Milazzo, Lucas J." userId="fec76a6c-3c5d-476b-bfe0-2f3841c5d1fd" providerId="ADAL" clId="{A96BC11A-DDF5-44E9-BA02-FE5FD9A8C536}" dt="2025-05-10T23:55:37.406" v="10606" actId="11530"/>
        <pc:sldMkLst>
          <pc:docMk/>
          <pc:sldMk cId="195036321" sldId="267"/>
        </pc:sldMkLst>
        <pc:spChg chg="add del mod">
          <ac:chgData name="Milazzo, Lucas J." userId="fec76a6c-3c5d-476b-bfe0-2f3841c5d1fd" providerId="ADAL" clId="{A96BC11A-DDF5-44E9-BA02-FE5FD9A8C536}" dt="2025-05-10T23:48:50.518" v="10078"/>
          <ac:spMkLst>
            <pc:docMk/>
            <pc:sldMk cId="195036321" sldId="267"/>
            <ac:spMk id="2" creationId="{B1036195-1828-B0DC-D290-44E4DE821882}"/>
          </ac:spMkLst>
        </pc:spChg>
        <pc:spChg chg="add mod">
          <ac:chgData name="Milazzo, Lucas J." userId="fec76a6c-3c5d-476b-bfe0-2f3841c5d1fd" providerId="ADAL" clId="{A96BC11A-DDF5-44E9-BA02-FE5FD9A8C536}" dt="2025-05-10T23:52:48.669" v="10477" actId="1076"/>
          <ac:spMkLst>
            <pc:docMk/>
            <pc:sldMk cId="195036321" sldId="267"/>
            <ac:spMk id="4" creationId="{95573490-EB67-7AC8-F5F5-C2FAAF20BBB3}"/>
          </ac:spMkLst>
        </pc:spChg>
        <pc:spChg chg="add mod">
          <ac:chgData name="Milazzo, Lucas J." userId="fec76a6c-3c5d-476b-bfe0-2f3841c5d1fd" providerId="ADAL" clId="{A96BC11A-DDF5-44E9-BA02-FE5FD9A8C536}" dt="2025-05-10T23:52:51.120" v="10478" actId="1076"/>
          <ac:spMkLst>
            <pc:docMk/>
            <pc:sldMk cId="195036321" sldId="267"/>
            <ac:spMk id="7" creationId="{51732925-5B4D-3703-D58B-EC1C60DF71FC}"/>
          </ac:spMkLst>
        </pc:spChg>
        <pc:spChg chg="add mod">
          <ac:chgData name="Milazzo, Lucas J." userId="fec76a6c-3c5d-476b-bfe0-2f3841c5d1fd" providerId="ADAL" clId="{A96BC11A-DDF5-44E9-BA02-FE5FD9A8C536}" dt="2025-05-10T23:53:21.796" v="10494" actId="14100"/>
          <ac:spMkLst>
            <pc:docMk/>
            <pc:sldMk cId="195036321" sldId="267"/>
            <ac:spMk id="8" creationId="{071B775F-74E5-8E46-A3EB-CB472ECD4160}"/>
          </ac:spMkLst>
        </pc:spChg>
        <pc:spChg chg="add mod">
          <ac:chgData name="Milazzo, Lucas J." userId="fec76a6c-3c5d-476b-bfe0-2f3841c5d1fd" providerId="ADAL" clId="{A96BC11A-DDF5-44E9-BA02-FE5FD9A8C536}" dt="2025-05-10T23:53:50.281" v="10586" actId="20577"/>
          <ac:spMkLst>
            <pc:docMk/>
            <pc:sldMk cId="195036321" sldId="267"/>
            <ac:spMk id="10" creationId="{4A133AE6-B4AA-556F-8A70-483AE78F415F}"/>
          </ac:spMkLst>
        </pc:spChg>
        <pc:spChg chg="mod">
          <ac:chgData name="Milazzo, Lucas J." userId="fec76a6c-3c5d-476b-bfe0-2f3841c5d1fd" providerId="ADAL" clId="{A96BC11A-DDF5-44E9-BA02-FE5FD9A8C536}" dt="2025-05-10T23:48:44.777" v="10075" actId="20577"/>
          <ac:spMkLst>
            <pc:docMk/>
            <pc:sldMk cId="195036321" sldId="267"/>
            <ac:spMk id="12" creationId="{1FBD2E42-5D37-B62A-8FD8-5B207BB40FB7}"/>
          </ac:spMkLst>
        </pc:spChg>
        <pc:spChg chg="del mod">
          <ac:chgData name="Milazzo, Lucas J." userId="fec76a6c-3c5d-476b-bfe0-2f3841c5d1fd" providerId="ADAL" clId="{A96BC11A-DDF5-44E9-BA02-FE5FD9A8C536}" dt="2025-05-10T23:46:43.278" v="9987" actId="478"/>
          <ac:spMkLst>
            <pc:docMk/>
            <pc:sldMk cId="195036321" sldId="267"/>
            <ac:spMk id="18" creationId="{C8000E9D-0907-B2AD-4293-56A6D5155A8F}"/>
          </ac:spMkLst>
        </pc:spChg>
        <pc:graphicFrameChg chg="add mod modGraphic">
          <ac:chgData name="Milazzo, Lucas J." userId="fec76a6c-3c5d-476b-bfe0-2f3841c5d1fd" providerId="ADAL" clId="{A96BC11A-DDF5-44E9-BA02-FE5FD9A8C536}" dt="2025-05-10T23:52:57.954" v="10480" actId="1076"/>
          <ac:graphicFrameMkLst>
            <pc:docMk/>
            <pc:sldMk cId="195036321" sldId="267"/>
            <ac:graphicFrameMk id="6" creationId="{929ADCEA-5E5A-4C40-CBA4-45230A8F5ABC}"/>
          </ac:graphicFrameMkLst>
        </pc:graphicFrameChg>
        <pc:graphicFrameChg chg="add del mod">
          <ac:chgData name="Milazzo, Lucas J." userId="fec76a6c-3c5d-476b-bfe0-2f3841c5d1fd" providerId="ADAL" clId="{A96BC11A-DDF5-44E9-BA02-FE5FD9A8C536}" dt="2025-05-10T23:54:18.453" v="10591" actId="478"/>
          <ac:graphicFrameMkLst>
            <pc:docMk/>
            <pc:sldMk cId="195036321" sldId="267"/>
            <ac:graphicFrameMk id="9" creationId="{32B5CFFC-D901-2FF6-0DEE-E4BC2D1A2CEC}"/>
          </ac:graphicFrameMkLst>
        </pc:graphicFrameChg>
        <pc:graphicFrameChg chg="del mod">
          <ac:chgData name="Milazzo, Lucas J." userId="fec76a6c-3c5d-476b-bfe0-2f3841c5d1fd" providerId="ADAL" clId="{A96BC11A-DDF5-44E9-BA02-FE5FD9A8C536}" dt="2025-05-10T23:46:43.278" v="9987" actId="478"/>
          <ac:graphicFrameMkLst>
            <pc:docMk/>
            <pc:sldMk cId="195036321" sldId="267"/>
            <ac:graphicFrameMk id="11" creationId="{BED08119-85E2-A4B4-5734-096651635183}"/>
          </ac:graphicFrameMkLst>
        </pc:graphicFrameChg>
        <pc:graphicFrameChg chg="add del modGraphic">
          <ac:chgData name="Milazzo, Lucas J." userId="fec76a6c-3c5d-476b-bfe0-2f3841c5d1fd" providerId="ADAL" clId="{A96BC11A-DDF5-44E9-BA02-FE5FD9A8C536}" dt="2025-05-10T23:54:56.824" v="10593" actId="1032"/>
          <ac:graphicFrameMkLst>
            <pc:docMk/>
            <pc:sldMk cId="195036321" sldId="267"/>
            <ac:graphicFrameMk id="14" creationId="{C46C963A-5249-8DC0-E597-1FC321F7724E}"/>
          </ac:graphicFrameMkLst>
        </pc:graphicFrameChg>
        <pc:graphicFrameChg chg="add mod">
          <ac:chgData name="Milazzo, Lucas J." userId="fec76a6c-3c5d-476b-bfe0-2f3841c5d1fd" providerId="ADAL" clId="{A96BC11A-DDF5-44E9-BA02-FE5FD9A8C536}" dt="2025-05-10T23:55:37.406" v="10606" actId="11530"/>
          <ac:graphicFrameMkLst>
            <pc:docMk/>
            <pc:sldMk cId="195036321" sldId="267"/>
            <ac:graphicFrameMk id="16" creationId="{78F1791E-A804-E42B-C0CC-EB199C3FC680}"/>
          </ac:graphicFrameMkLst>
        </pc:graphicFrameChg>
        <pc:graphicFrameChg chg="del mod">
          <ac:chgData name="Milazzo, Lucas J." userId="fec76a6c-3c5d-476b-bfe0-2f3841c5d1fd" providerId="ADAL" clId="{A96BC11A-DDF5-44E9-BA02-FE5FD9A8C536}" dt="2025-05-10T23:46:43.278" v="9987" actId="478"/>
          <ac:graphicFrameMkLst>
            <pc:docMk/>
            <pc:sldMk cId="195036321" sldId="267"/>
            <ac:graphicFrameMk id="17" creationId="{C15CE885-516B-F1FF-CB60-84AD7ED5D1A9}"/>
          </ac:graphicFrameMkLst>
        </pc:graphicFrameChg>
        <pc:cxnChg chg="mod">
          <ac:chgData name="Milazzo, Lucas J." userId="fec76a6c-3c5d-476b-bfe0-2f3841c5d1fd" providerId="ADAL" clId="{A96BC11A-DDF5-44E9-BA02-FE5FD9A8C536}" dt="2025-05-10T23:48:49.633" v="10076" actId="14100"/>
          <ac:cxnSpMkLst>
            <pc:docMk/>
            <pc:sldMk cId="195036321" sldId="267"/>
            <ac:cxnSpMk id="15" creationId="{22B84C68-D143-258A-F670-E385BCB8C97E}"/>
          </ac:cxnSpMkLst>
        </pc:cxnChg>
      </pc:sldChg>
      <pc:sldChg chg="addSp delSp modSp add mod">
        <pc:chgData name="Milazzo, Lucas J." userId="fec76a6c-3c5d-476b-bfe0-2f3841c5d1fd" providerId="ADAL" clId="{A96BC11A-DDF5-44E9-BA02-FE5FD9A8C536}" dt="2025-05-11T01:01:04.975" v="12218" actId="313"/>
        <pc:sldMkLst>
          <pc:docMk/>
          <pc:sldMk cId="2997537100" sldId="268"/>
        </pc:sldMkLst>
        <pc:spChg chg="del">
          <ac:chgData name="Milazzo, Lucas J." userId="fec76a6c-3c5d-476b-bfe0-2f3841c5d1fd" providerId="ADAL" clId="{A96BC11A-DDF5-44E9-BA02-FE5FD9A8C536}" dt="2025-05-11T00:10:11.892" v="10608" actId="478"/>
          <ac:spMkLst>
            <pc:docMk/>
            <pc:sldMk cId="2997537100" sldId="268"/>
            <ac:spMk id="4" creationId="{C3064E3B-D878-706A-14DE-790C600CA1B3}"/>
          </ac:spMkLst>
        </pc:spChg>
        <pc:spChg chg="mod">
          <ac:chgData name="Milazzo, Lucas J." userId="fec76a6c-3c5d-476b-bfe0-2f3841c5d1fd" providerId="ADAL" clId="{A96BC11A-DDF5-44E9-BA02-FE5FD9A8C536}" dt="2025-05-11T01:01:04.975" v="12218" actId="313"/>
          <ac:spMkLst>
            <pc:docMk/>
            <pc:sldMk cId="2997537100" sldId="268"/>
            <ac:spMk id="5" creationId="{93E5D374-AF75-D509-15E3-017F41E6E700}"/>
          </ac:spMkLst>
        </pc:spChg>
        <pc:spChg chg="del">
          <ac:chgData name="Milazzo, Lucas J." userId="fec76a6c-3c5d-476b-bfe0-2f3841c5d1fd" providerId="ADAL" clId="{A96BC11A-DDF5-44E9-BA02-FE5FD9A8C536}" dt="2025-05-11T00:10:11.892" v="10608" actId="478"/>
          <ac:spMkLst>
            <pc:docMk/>
            <pc:sldMk cId="2997537100" sldId="268"/>
            <ac:spMk id="7" creationId="{7842FD77-3B54-5AEF-10D2-FFDB86DBBBD4}"/>
          </ac:spMkLst>
        </pc:spChg>
        <pc:spChg chg="del">
          <ac:chgData name="Milazzo, Lucas J." userId="fec76a6c-3c5d-476b-bfe0-2f3841c5d1fd" providerId="ADAL" clId="{A96BC11A-DDF5-44E9-BA02-FE5FD9A8C536}" dt="2025-05-11T00:10:11.892" v="10608" actId="478"/>
          <ac:spMkLst>
            <pc:docMk/>
            <pc:sldMk cId="2997537100" sldId="268"/>
            <ac:spMk id="8" creationId="{0A6B9AC4-A806-E93A-E3EC-437DEA64BEE4}"/>
          </ac:spMkLst>
        </pc:spChg>
        <pc:spChg chg="del">
          <ac:chgData name="Milazzo, Lucas J." userId="fec76a6c-3c5d-476b-bfe0-2f3841c5d1fd" providerId="ADAL" clId="{A96BC11A-DDF5-44E9-BA02-FE5FD9A8C536}" dt="2025-05-11T00:10:11.892" v="10608" actId="478"/>
          <ac:spMkLst>
            <pc:docMk/>
            <pc:sldMk cId="2997537100" sldId="268"/>
            <ac:spMk id="10" creationId="{3B538020-86FD-53BC-4CAF-27B22976388A}"/>
          </ac:spMkLst>
        </pc:spChg>
        <pc:spChg chg="add mod">
          <ac:chgData name="Milazzo, Lucas J." userId="fec76a6c-3c5d-476b-bfe0-2f3841c5d1fd" providerId="ADAL" clId="{A96BC11A-DDF5-44E9-BA02-FE5FD9A8C536}" dt="2025-05-11T00:13:19.195" v="10726" actId="1076"/>
          <ac:spMkLst>
            <pc:docMk/>
            <pc:sldMk cId="2997537100" sldId="268"/>
            <ac:spMk id="11" creationId="{2CF912A1-21CF-F6AC-33DA-4E1CBA4CD2A5}"/>
          </ac:spMkLst>
        </pc:spChg>
        <pc:spChg chg="mod">
          <ac:chgData name="Milazzo, Lucas J." userId="fec76a6c-3c5d-476b-bfe0-2f3841c5d1fd" providerId="ADAL" clId="{A96BC11A-DDF5-44E9-BA02-FE5FD9A8C536}" dt="2025-05-11T00:11:38.252" v="10674" actId="20577"/>
          <ac:spMkLst>
            <pc:docMk/>
            <pc:sldMk cId="2997537100" sldId="268"/>
            <ac:spMk id="12" creationId="{72C8AD48-EB6B-A778-380E-A110A84977EA}"/>
          </ac:spMkLst>
        </pc:spChg>
        <pc:spChg chg="add mod">
          <ac:chgData name="Milazzo, Lucas J." userId="fec76a6c-3c5d-476b-bfe0-2f3841c5d1fd" providerId="ADAL" clId="{A96BC11A-DDF5-44E9-BA02-FE5FD9A8C536}" dt="2025-05-11T00:27:52.677" v="11145" actId="1076"/>
          <ac:spMkLst>
            <pc:docMk/>
            <pc:sldMk cId="2997537100" sldId="268"/>
            <ac:spMk id="29" creationId="{3778E30A-FBB7-6DFD-F249-82C3D0C97B40}"/>
          </ac:spMkLst>
        </pc:spChg>
        <pc:graphicFrameChg chg="del">
          <ac:chgData name="Milazzo, Lucas J." userId="fec76a6c-3c5d-476b-bfe0-2f3841c5d1fd" providerId="ADAL" clId="{A96BC11A-DDF5-44E9-BA02-FE5FD9A8C536}" dt="2025-05-11T00:10:11.892" v="10608" actId="478"/>
          <ac:graphicFrameMkLst>
            <pc:docMk/>
            <pc:sldMk cId="2997537100" sldId="268"/>
            <ac:graphicFrameMk id="6" creationId="{7D10DAD2-4CBA-A018-9CAD-489888A81534}"/>
          </ac:graphicFrameMkLst>
        </pc:graphicFrameChg>
        <pc:graphicFrameChg chg="add del mod modGraphic">
          <ac:chgData name="Milazzo, Lucas J." userId="fec76a6c-3c5d-476b-bfe0-2f3841c5d1fd" providerId="ADAL" clId="{A96BC11A-DDF5-44E9-BA02-FE5FD9A8C536}" dt="2025-05-11T00:19:21.982" v="10812" actId="478"/>
          <ac:graphicFrameMkLst>
            <pc:docMk/>
            <pc:sldMk cId="2997537100" sldId="268"/>
            <ac:graphicFrameMk id="14" creationId="{3461FAE4-10C2-3864-2E7C-8CE520A64F40}"/>
          </ac:graphicFrameMkLst>
        </pc:graphicFrameChg>
        <pc:graphicFrameChg chg="del">
          <ac:chgData name="Milazzo, Lucas J." userId="fec76a6c-3c5d-476b-bfe0-2f3841c5d1fd" providerId="ADAL" clId="{A96BC11A-DDF5-44E9-BA02-FE5FD9A8C536}" dt="2025-05-11T00:10:11.892" v="10608" actId="478"/>
          <ac:graphicFrameMkLst>
            <pc:docMk/>
            <pc:sldMk cId="2997537100" sldId="268"/>
            <ac:graphicFrameMk id="16" creationId="{7892CA4B-2D36-3F59-2D29-1E436E22CD3B}"/>
          </ac:graphicFrameMkLst>
        </pc:graphicFrameChg>
        <pc:graphicFrameChg chg="add del modGraphic">
          <ac:chgData name="Milazzo, Lucas J." userId="fec76a6c-3c5d-476b-bfe0-2f3841c5d1fd" providerId="ADAL" clId="{A96BC11A-DDF5-44E9-BA02-FE5FD9A8C536}" dt="2025-05-11T00:19:34.007" v="10814" actId="478"/>
          <ac:graphicFrameMkLst>
            <pc:docMk/>
            <pc:sldMk cId="2997537100" sldId="268"/>
            <ac:graphicFrameMk id="17" creationId="{7FD48ECF-B9EC-4328-2FE9-4DA4C123E460}"/>
          </ac:graphicFrameMkLst>
        </pc:graphicFrameChg>
        <pc:graphicFrameChg chg="add del mod modGraphic">
          <ac:chgData name="Milazzo, Lucas J." userId="fec76a6c-3c5d-476b-bfe0-2f3841c5d1fd" providerId="ADAL" clId="{A96BC11A-DDF5-44E9-BA02-FE5FD9A8C536}" dt="2025-05-11T00:20:33.405" v="10872" actId="478"/>
          <ac:graphicFrameMkLst>
            <pc:docMk/>
            <pc:sldMk cId="2997537100" sldId="268"/>
            <ac:graphicFrameMk id="18" creationId="{8EC8879A-5766-90B0-F565-D7594D4FA631}"/>
          </ac:graphicFrameMkLst>
        </pc:graphicFrameChg>
        <pc:graphicFrameChg chg="add mod modGraphic">
          <ac:chgData name="Milazzo, Lucas J." userId="fec76a6c-3c5d-476b-bfe0-2f3841c5d1fd" providerId="ADAL" clId="{A96BC11A-DDF5-44E9-BA02-FE5FD9A8C536}" dt="2025-05-11T00:27:14.338" v="11140"/>
          <ac:graphicFrameMkLst>
            <pc:docMk/>
            <pc:sldMk cId="2997537100" sldId="268"/>
            <ac:graphicFrameMk id="19" creationId="{927C028A-DB91-B664-EE78-1061ABADE9D4}"/>
          </ac:graphicFrameMkLst>
        </pc:graphicFrameChg>
        <pc:cxnChg chg="mod">
          <ac:chgData name="Milazzo, Lucas J." userId="fec76a6c-3c5d-476b-bfe0-2f3841c5d1fd" providerId="ADAL" clId="{A96BC11A-DDF5-44E9-BA02-FE5FD9A8C536}" dt="2025-05-11T00:11:42.490" v="10675" actId="14100"/>
          <ac:cxnSpMkLst>
            <pc:docMk/>
            <pc:sldMk cId="2997537100" sldId="268"/>
            <ac:cxnSpMk id="15" creationId="{FC016B12-4A02-91F2-302A-2914009020A7}"/>
          </ac:cxnSpMkLst>
        </pc:cxnChg>
        <pc:cxnChg chg="add del mod">
          <ac:chgData name="Milazzo, Lucas J." userId="fec76a6c-3c5d-476b-bfe0-2f3841c5d1fd" providerId="ADAL" clId="{A96BC11A-DDF5-44E9-BA02-FE5FD9A8C536}" dt="2025-05-11T00:25:09.860" v="11039" actId="478"/>
          <ac:cxnSpMkLst>
            <pc:docMk/>
            <pc:sldMk cId="2997537100" sldId="268"/>
            <ac:cxnSpMk id="21" creationId="{C78C78C4-FC4E-A99B-C31F-8812044F455E}"/>
          </ac:cxnSpMkLst>
        </pc:cxnChg>
        <pc:cxnChg chg="add mod">
          <ac:chgData name="Milazzo, Lucas J." userId="fec76a6c-3c5d-476b-bfe0-2f3841c5d1fd" providerId="ADAL" clId="{A96BC11A-DDF5-44E9-BA02-FE5FD9A8C536}" dt="2025-05-11T00:27:35.765" v="11142" actId="1076"/>
          <ac:cxnSpMkLst>
            <pc:docMk/>
            <pc:sldMk cId="2997537100" sldId="268"/>
            <ac:cxnSpMk id="24" creationId="{CA598D2B-4B33-3972-7E77-5DD2484235EC}"/>
          </ac:cxnSpMkLst>
        </pc:cxnChg>
        <pc:cxnChg chg="add mod">
          <ac:chgData name="Milazzo, Lucas J." userId="fec76a6c-3c5d-476b-bfe0-2f3841c5d1fd" providerId="ADAL" clId="{A96BC11A-DDF5-44E9-BA02-FE5FD9A8C536}" dt="2025-05-11T00:27:35.765" v="11142" actId="1076"/>
          <ac:cxnSpMkLst>
            <pc:docMk/>
            <pc:sldMk cId="2997537100" sldId="268"/>
            <ac:cxnSpMk id="25" creationId="{3633ABB3-B637-4050-5C68-7E000541A4EA}"/>
          </ac:cxnSpMkLst>
        </pc:cxnChg>
      </pc:sldChg>
      <pc:sldChg chg="addSp delSp modSp add mod">
        <pc:chgData name="Milazzo, Lucas J." userId="fec76a6c-3c5d-476b-bfe0-2f3841c5d1fd" providerId="ADAL" clId="{A96BC11A-DDF5-44E9-BA02-FE5FD9A8C536}" dt="2025-05-11T01:02:04.045" v="12258" actId="20577"/>
        <pc:sldMkLst>
          <pc:docMk/>
          <pc:sldMk cId="3666726600" sldId="269"/>
        </pc:sldMkLst>
        <pc:spChg chg="add mod">
          <ac:chgData name="Milazzo, Lucas J." userId="fec76a6c-3c5d-476b-bfe0-2f3841c5d1fd" providerId="ADAL" clId="{A96BC11A-DDF5-44E9-BA02-FE5FD9A8C536}" dt="2025-05-11T00:44:06.491" v="11880" actId="20577"/>
          <ac:spMkLst>
            <pc:docMk/>
            <pc:sldMk cId="3666726600" sldId="269"/>
            <ac:spMk id="3" creationId="{3DA7F43D-3043-F4D8-1099-DB853085BC2B}"/>
          </ac:spMkLst>
        </pc:spChg>
        <pc:spChg chg="add mod">
          <ac:chgData name="Milazzo, Lucas J." userId="fec76a6c-3c5d-476b-bfe0-2f3841c5d1fd" providerId="ADAL" clId="{A96BC11A-DDF5-44E9-BA02-FE5FD9A8C536}" dt="2025-05-11T00:42:01.112" v="11722" actId="1076"/>
          <ac:spMkLst>
            <pc:docMk/>
            <pc:sldMk cId="3666726600" sldId="269"/>
            <ac:spMk id="4" creationId="{39FE62C0-5F5C-86E7-C106-D97A69871A5C}"/>
          </ac:spMkLst>
        </pc:spChg>
        <pc:spChg chg="mod">
          <ac:chgData name="Milazzo, Lucas J." userId="fec76a6c-3c5d-476b-bfe0-2f3841c5d1fd" providerId="ADAL" clId="{A96BC11A-DDF5-44E9-BA02-FE5FD9A8C536}" dt="2025-05-11T01:02:04.045" v="12258" actId="20577"/>
          <ac:spMkLst>
            <pc:docMk/>
            <pc:sldMk cId="3666726600" sldId="269"/>
            <ac:spMk id="5" creationId="{F513AA24-6E01-37A6-974C-5260E685E43D}"/>
          </ac:spMkLst>
        </pc:spChg>
        <pc:spChg chg="add mod">
          <ac:chgData name="Milazzo, Lucas J." userId="fec76a6c-3c5d-476b-bfe0-2f3841c5d1fd" providerId="ADAL" clId="{A96BC11A-DDF5-44E9-BA02-FE5FD9A8C536}" dt="2025-05-11T00:42:01.112" v="11722" actId="1076"/>
          <ac:spMkLst>
            <pc:docMk/>
            <pc:sldMk cId="3666726600" sldId="269"/>
            <ac:spMk id="6" creationId="{C2E1BD07-90BC-F75D-048F-808BA95CDB49}"/>
          </ac:spMkLst>
        </pc:spChg>
        <pc:spChg chg="add mod">
          <ac:chgData name="Milazzo, Lucas J." userId="fec76a6c-3c5d-476b-bfe0-2f3841c5d1fd" providerId="ADAL" clId="{A96BC11A-DDF5-44E9-BA02-FE5FD9A8C536}" dt="2025-05-11T00:42:01.112" v="11722" actId="1076"/>
          <ac:spMkLst>
            <pc:docMk/>
            <pc:sldMk cId="3666726600" sldId="269"/>
            <ac:spMk id="7" creationId="{9B280F74-B329-90E0-4F93-74998B876D96}"/>
          </ac:spMkLst>
        </pc:spChg>
        <pc:spChg chg="add mod">
          <ac:chgData name="Milazzo, Lucas J." userId="fec76a6c-3c5d-476b-bfe0-2f3841c5d1fd" providerId="ADAL" clId="{A96BC11A-DDF5-44E9-BA02-FE5FD9A8C536}" dt="2025-05-11T00:42:01.112" v="11722" actId="1076"/>
          <ac:spMkLst>
            <pc:docMk/>
            <pc:sldMk cId="3666726600" sldId="269"/>
            <ac:spMk id="8" creationId="{59FAB17B-EA34-D0B7-F141-2D8A2B0DADB0}"/>
          </ac:spMkLst>
        </pc:spChg>
        <pc:spChg chg="add mod">
          <ac:chgData name="Milazzo, Lucas J." userId="fec76a6c-3c5d-476b-bfe0-2f3841c5d1fd" providerId="ADAL" clId="{A96BC11A-DDF5-44E9-BA02-FE5FD9A8C536}" dt="2025-05-11T00:42:01.112" v="11722" actId="1076"/>
          <ac:spMkLst>
            <pc:docMk/>
            <pc:sldMk cId="3666726600" sldId="269"/>
            <ac:spMk id="9" creationId="{6E6C8A19-47CE-C620-2C6B-DD2EBEA11595}"/>
          </ac:spMkLst>
        </pc:spChg>
        <pc:spChg chg="add del mod">
          <ac:chgData name="Milazzo, Lucas J." userId="fec76a6c-3c5d-476b-bfe0-2f3841c5d1fd" providerId="ADAL" clId="{A96BC11A-DDF5-44E9-BA02-FE5FD9A8C536}" dt="2025-05-11T00:39:32.534" v="11674" actId="478"/>
          <ac:spMkLst>
            <pc:docMk/>
            <pc:sldMk cId="3666726600" sldId="269"/>
            <ac:spMk id="10" creationId="{F3417838-A41C-EA6A-4220-D8C42FE853DF}"/>
          </ac:spMkLst>
        </pc:spChg>
        <pc:spChg chg="add del mod">
          <ac:chgData name="Milazzo, Lucas J." userId="fec76a6c-3c5d-476b-bfe0-2f3841c5d1fd" providerId="ADAL" clId="{A96BC11A-DDF5-44E9-BA02-FE5FD9A8C536}" dt="2025-05-11T00:39:34.935" v="11675" actId="478"/>
          <ac:spMkLst>
            <pc:docMk/>
            <pc:sldMk cId="3666726600" sldId="269"/>
            <ac:spMk id="11" creationId="{97874268-E2F0-F708-E0ED-6EA8350B9152}"/>
          </ac:spMkLst>
        </pc:spChg>
        <pc:spChg chg="mod">
          <ac:chgData name="Milazzo, Lucas J." userId="fec76a6c-3c5d-476b-bfe0-2f3841c5d1fd" providerId="ADAL" clId="{A96BC11A-DDF5-44E9-BA02-FE5FD9A8C536}" dt="2025-05-11T00:28:19.036" v="11164" actId="20577"/>
          <ac:spMkLst>
            <pc:docMk/>
            <pc:sldMk cId="3666726600" sldId="269"/>
            <ac:spMk id="12" creationId="{B9C1065B-B017-F2D4-B972-3B5FA61709C9}"/>
          </ac:spMkLst>
        </pc:spChg>
        <pc:spChg chg="add del">
          <ac:chgData name="Milazzo, Lucas J." userId="fec76a6c-3c5d-476b-bfe0-2f3841c5d1fd" providerId="ADAL" clId="{A96BC11A-DDF5-44E9-BA02-FE5FD9A8C536}" dt="2025-05-11T00:41:34.120" v="11717" actId="478"/>
          <ac:spMkLst>
            <pc:docMk/>
            <pc:sldMk cId="3666726600" sldId="269"/>
            <ac:spMk id="14" creationId="{EC3627C9-94B9-5805-5BF3-6C14E5BDC69F}"/>
          </ac:spMkLst>
        </pc:spChg>
        <pc:spChg chg="add mod">
          <ac:chgData name="Milazzo, Lucas J." userId="fec76a6c-3c5d-476b-bfe0-2f3841c5d1fd" providerId="ADAL" clId="{A96BC11A-DDF5-44E9-BA02-FE5FD9A8C536}" dt="2025-05-11T00:44:59.557" v="11898" actId="14100"/>
          <ac:spMkLst>
            <pc:docMk/>
            <pc:sldMk cId="3666726600" sldId="269"/>
            <ac:spMk id="16" creationId="{39A28DB0-A558-B39D-8E8B-4C68EA9500A1}"/>
          </ac:spMkLst>
        </pc:spChg>
        <pc:spChg chg="add mod">
          <ac:chgData name="Milazzo, Lucas J." userId="fec76a6c-3c5d-476b-bfe0-2f3841c5d1fd" providerId="ADAL" clId="{A96BC11A-DDF5-44E9-BA02-FE5FD9A8C536}" dt="2025-05-11T00:43:39.151" v="11863" actId="20577"/>
          <ac:spMkLst>
            <pc:docMk/>
            <pc:sldMk cId="3666726600" sldId="269"/>
            <ac:spMk id="17" creationId="{69A5D616-A290-F6F8-CC14-8B79B36930F2}"/>
          </ac:spMkLst>
        </pc:spChg>
        <pc:spChg chg="add mod">
          <ac:chgData name="Milazzo, Lucas J." userId="fec76a6c-3c5d-476b-bfe0-2f3841c5d1fd" providerId="ADAL" clId="{A96BC11A-DDF5-44E9-BA02-FE5FD9A8C536}" dt="2025-05-11T00:44:11.282" v="11881" actId="1076"/>
          <ac:spMkLst>
            <pc:docMk/>
            <pc:sldMk cId="3666726600" sldId="269"/>
            <ac:spMk id="18" creationId="{1213B875-1762-C085-5337-D91BA3C7D24C}"/>
          </ac:spMkLst>
        </pc:spChg>
        <pc:spChg chg="add del">
          <ac:chgData name="Milazzo, Lucas J." userId="fec76a6c-3c5d-476b-bfe0-2f3841c5d1fd" providerId="ADAL" clId="{A96BC11A-DDF5-44E9-BA02-FE5FD9A8C536}" dt="2025-05-11T00:48:39.941" v="11900" actId="478"/>
          <ac:spMkLst>
            <pc:docMk/>
            <pc:sldMk cId="3666726600" sldId="269"/>
            <ac:spMk id="21" creationId="{6FE107FE-F362-9EFC-AB73-35B27D6A68FC}"/>
          </ac:spMkLst>
        </pc:spChg>
        <pc:spChg chg="add mod">
          <ac:chgData name="Milazzo, Lucas J." userId="fec76a6c-3c5d-476b-bfe0-2f3841c5d1fd" providerId="ADAL" clId="{A96BC11A-DDF5-44E9-BA02-FE5FD9A8C536}" dt="2025-05-11T00:49:14.522" v="11903" actId="14100"/>
          <ac:spMkLst>
            <pc:docMk/>
            <pc:sldMk cId="3666726600" sldId="269"/>
            <ac:spMk id="22" creationId="{1FF6811E-98C3-C98D-FA2E-41E7B208BFE5}"/>
          </ac:spMkLst>
        </pc:spChg>
        <pc:spChg chg="add mod">
          <ac:chgData name="Milazzo, Lucas J." userId="fec76a6c-3c5d-476b-bfe0-2f3841c5d1fd" providerId="ADAL" clId="{A96BC11A-DDF5-44E9-BA02-FE5FD9A8C536}" dt="2025-05-11T00:49:33.191" v="11907" actId="1076"/>
          <ac:spMkLst>
            <pc:docMk/>
            <pc:sldMk cId="3666726600" sldId="269"/>
            <ac:spMk id="23" creationId="{C66B41E9-BB81-C716-34F9-248A20A8205A}"/>
          </ac:spMkLst>
        </pc:spChg>
        <pc:spChg chg="add mod">
          <ac:chgData name="Milazzo, Lucas J." userId="fec76a6c-3c5d-476b-bfe0-2f3841c5d1fd" providerId="ADAL" clId="{A96BC11A-DDF5-44E9-BA02-FE5FD9A8C536}" dt="2025-05-11T00:53:51.877" v="11970" actId="1076"/>
          <ac:spMkLst>
            <pc:docMk/>
            <pc:sldMk cId="3666726600" sldId="269"/>
            <ac:spMk id="24" creationId="{134D28EE-0104-8666-5E11-27CDEFA40CD7}"/>
          </ac:spMkLst>
        </pc:spChg>
        <pc:spChg chg="add mod">
          <ac:chgData name="Milazzo, Lucas J." userId="fec76a6c-3c5d-476b-bfe0-2f3841c5d1fd" providerId="ADAL" clId="{A96BC11A-DDF5-44E9-BA02-FE5FD9A8C536}" dt="2025-05-11T00:53:46.109" v="11969" actId="1076"/>
          <ac:spMkLst>
            <pc:docMk/>
            <pc:sldMk cId="3666726600" sldId="269"/>
            <ac:spMk id="25" creationId="{8DEA8CD4-B773-0223-03A4-2FA0CC77EDAF}"/>
          </ac:spMkLst>
        </pc:spChg>
        <pc:spChg chg="add mod">
          <ac:chgData name="Milazzo, Lucas J." userId="fec76a6c-3c5d-476b-bfe0-2f3841c5d1fd" providerId="ADAL" clId="{A96BC11A-DDF5-44E9-BA02-FE5FD9A8C536}" dt="2025-05-11T00:54:07.699" v="11973" actId="14100"/>
          <ac:spMkLst>
            <pc:docMk/>
            <pc:sldMk cId="3666726600" sldId="269"/>
            <ac:spMk id="26" creationId="{1A78CCC3-1CC4-1D30-F4B8-BD49BBA9343D}"/>
          </ac:spMkLst>
        </pc:spChg>
        <pc:spChg chg="add mod">
          <ac:chgData name="Milazzo, Lucas J." userId="fec76a6c-3c5d-476b-bfe0-2f3841c5d1fd" providerId="ADAL" clId="{A96BC11A-DDF5-44E9-BA02-FE5FD9A8C536}" dt="2025-05-11T00:54:45.708" v="11998" actId="20577"/>
          <ac:spMkLst>
            <pc:docMk/>
            <pc:sldMk cId="3666726600" sldId="269"/>
            <ac:spMk id="27" creationId="{687DDC42-B9E3-02C6-2868-8C78EF947163}"/>
          </ac:spMkLst>
        </pc:spChg>
        <pc:spChg chg="add mod">
          <ac:chgData name="Milazzo, Lucas J." userId="fec76a6c-3c5d-476b-bfe0-2f3841c5d1fd" providerId="ADAL" clId="{A96BC11A-DDF5-44E9-BA02-FE5FD9A8C536}" dt="2025-05-11T00:56:26.367" v="12033" actId="14100"/>
          <ac:spMkLst>
            <pc:docMk/>
            <pc:sldMk cId="3666726600" sldId="269"/>
            <ac:spMk id="28" creationId="{442F3C48-09ED-6C4D-CEE6-E82D19B28964}"/>
          </ac:spMkLst>
        </pc:spChg>
        <pc:spChg chg="add mod">
          <ac:chgData name="Milazzo, Lucas J." userId="fec76a6c-3c5d-476b-bfe0-2f3841c5d1fd" providerId="ADAL" clId="{A96BC11A-DDF5-44E9-BA02-FE5FD9A8C536}" dt="2025-05-11T01:00:08.051" v="12162" actId="20577"/>
          <ac:spMkLst>
            <pc:docMk/>
            <pc:sldMk cId="3666726600" sldId="269"/>
            <ac:spMk id="31" creationId="{AFEE3460-CF12-12A3-12A6-F653E191356E}"/>
          </ac:spMkLst>
        </pc:spChg>
        <pc:cxnChg chg="mod">
          <ac:chgData name="Milazzo, Lucas J." userId="fec76a6c-3c5d-476b-bfe0-2f3841c5d1fd" providerId="ADAL" clId="{A96BC11A-DDF5-44E9-BA02-FE5FD9A8C536}" dt="2025-05-11T00:28:23.472" v="11165" actId="14100"/>
          <ac:cxnSpMkLst>
            <pc:docMk/>
            <pc:sldMk cId="3666726600" sldId="269"/>
            <ac:cxnSpMk id="15" creationId="{233BA70F-E342-4EEF-F99A-62E331E96323}"/>
          </ac:cxnSpMkLst>
        </pc:cxnChg>
        <pc:cxnChg chg="add mod">
          <ac:chgData name="Milazzo, Lucas J." userId="fec76a6c-3c5d-476b-bfe0-2f3841c5d1fd" providerId="ADAL" clId="{A96BC11A-DDF5-44E9-BA02-FE5FD9A8C536}" dt="2025-05-11T00:44:28.480" v="11883" actId="17032"/>
          <ac:cxnSpMkLst>
            <pc:docMk/>
            <pc:sldMk cId="3666726600" sldId="269"/>
            <ac:cxnSpMk id="20" creationId="{44A161A3-24AD-7320-6CFB-8D2FFBB0C5DA}"/>
          </ac:cxnSpMkLst>
        </pc:cxnChg>
        <pc:cxnChg chg="add mod">
          <ac:chgData name="Milazzo, Lucas J." userId="fec76a6c-3c5d-476b-bfe0-2f3841c5d1fd" providerId="ADAL" clId="{A96BC11A-DDF5-44E9-BA02-FE5FD9A8C536}" dt="2025-05-11T00:59:05.435" v="12149" actId="14100"/>
          <ac:cxnSpMkLst>
            <pc:docMk/>
            <pc:sldMk cId="3666726600" sldId="269"/>
            <ac:cxnSpMk id="29" creationId="{3C00C439-44CA-F570-486F-3DAF764D6484}"/>
          </ac:cxnSpMkLst>
        </pc:cxnChg>
        <pc:cxnChg chg="add del mod">
          <ac:chgData name="Milazzo, Lucas J." userId="fec76a6c-3c5d-476b-bfe0-2f3841c5d1fd" providerId="ADAL" clId="{A96BC11A-DDF5-44E9-BA02-FE5FD9A8C536}" dt="2025-05-11T00:58:32.676" v="12144" actId="478"/>
          <ac:cxnSpMkLst>
            <pc:docMk/>
            <pc:sldMk cId="3666726600" sldId="269"/>
            <ac:cxnSpMk id="32" creationId="{28492A13-B9AC-EF3B-2504-28F71FDE4CC6}"/>
          </ac:cxnSpMkLst>
        </pc:cxnChg>
        <pc:cxnChg chg="add del">
          <ac:chgData name="Milazzo, Lucas J." userId="fec76a6c-3c5d-476b-bfe0-2f3841c5d1fd" providerId="ADAL" clId="{A96BC11A-DDF5-44E9-BA02-FE5FD9A8C536}" dt="2025-05-11T00:58:47.857" v="12146" actId="478"/>
          <ac:cxnSpMkLst>
            <pc:docMk/>
            <pc:sldMk cId="3666726600" sldId="269"/>
            <ac:cxnSpMk id="44" creationId="{EB9CA494-E17E-B785-1A31-CF1874229AC0}"/>
          </ac:cxnSpMkLst>
        </pc:cxnChg>
        <pc:cxnChg chg="add del mod">
          <ac:chgData name="Milazzo, Lucas J." userId="fec76a6c-3c5d-476b-bfe0-2f3841c5d1fd" providerId="ADAL" clId="{A96BC11A-DDF5-44E9-BA02-FE5FD9A8C536}" dt="2025-05-11T00:59:37.471" v="12155" actId="478"/>
          <ac:cxnSpMkLst>
            <pc:docMk/>
            <pc:sldMk cId="3666726600" sldId="269"/>
            <ac:cxnSpMk id="46" creationId="{DFD8A6D0-4834-3296-83D7-5D44D0323453}"/>
          </ac:cxnSpMkLst>
        </pc:cxnChg>
        <pc:cxnChg chg="add mod">
          <ac:chgData name="Milazzo, Lucas J." userId="fec76a6c-3c5d-476b-bfe0-2f3841c5d1fd" providerId="ADAL" clId="{A96BC11A-DDF5-44E9-BA02-FE5FD9A8C536}" dt="2025-05-11T01:00:01.771" v="12161" actId="14100"/>
          <ac:cxnSpMkLst>
            <pc:docMk/>
            <pc:sldMk cId="3666726600" sldId="269"/>
            <ac:cxnSpMk id="52" creationId="{D3E83975-9DB2-E827-2ECA-EEDC819F6568}"/>
          </ac:cxnSpMkLst>
        </pc:cxnChg>
      </pc:sldChg>
      <pc:sldChg chg="addSp delSp modSp add mod">
        <pc:chgData name="Milazzo, Lucas J." userId="fec76a6c-3c5d-476b-bfe0-2f3841c5d1fd" providerId="ADAL" clId="{A96BC11A-DDF5-44E9-BA02-FE5FD9A8C536}" dt="2025-05-11T18:28:55.234" v="12868" actId="1076"/>
        <pc:sldMkLst>
          <pc:docMk/>
          <pc:sldMk cId="3656035011" sldId="270"/>
        </pc:sldMkLst>
        <pc:spChg chg="mod">
          <ac:chgData name="Milazzo, Lucas J." userId="fec76a6c-3c5d-476b-bfe0-2f3841c5d1fd" providerId="ADAL" clId="{A96BC11A-DDF5-44E9-BA02-FE5FD9A8C536}" dt="2025-05-11T01:15:19.181" v="12421" actId="1076"/>
          <ac:spMkLst>
            <pc:docMk/>
            <pc:sldMk cId="3656035011" sldId="270"/>
            <ac:spMk id="5" creationId="{19ADE353-6F1D-14B2-6897-D622022AC748}"/>
          </ac:spMkLst>
        </pc:spChg>
        <pc:spChg chg="add del mod">
          <ac:chgData name="Milazzo, Lucas J." userId="fec76a6c-3c5d-476b-bfe0-2f3841c5d1fd" providerId="ADAL" clId="{A96BC11A-DDF5-44E9-BA02-FE5FD9A8C536}" dt="2025-05-11T01:34:45.525" v="12784" actId="1076"/>
          <ac:spMkLst>
            <pc:docMk/>
            <pc:sldMk cId="3656035011" sldId="270"/>
            <ac:spMk id="7" creationId="{166E261B-B4E1-A73F-D8CC-B5EF01E9EBBF}"/>
          </ac:spMkLst>
        </pc:spChg>
        <pc:spChg chg="add mod">
          <ac:chgData name="Milazzo, Lucas J." userId="fec76a6c-3c5d-476b-bfe0-2f3841c5d1fd" providerId="ADAL" clId="{A96BC11A-DDF5-44E9-BA02-FE5FD9A8C536}" dt="2025-05-11T01:34:45.525" v="12784" actId="1076"/>
          <ac:spMkLst>
            <pc:docMk/>
            <pc:sldMk cId="3656035011" sldId="270"/>
            <ac:spMk id="8" creationId="{061FB11F-C7AC-6CB9-94A1-6823355E9B26}"/>
          </ac:spMkLst>
        </pc:spChg>
        <pc:spChg chg="add mod">
          <ac:chgData name="Milazzo, Lucas J." userId="fec76a6c-3c5d-476b-bfe0-2f3841c5d1fd" providerId="ADAL" clId="{A96BC11A-DDF5-44E9-BA02-FE5FD9A8C536}" dt="2025-05-11T01:34:45.525" v="12784" actId="1076"/>
          <ac:spMkLst>
            <pc:docMk/>
            <pc:sldMk cId="3656035011" sldId="270"/>
            <ac:spMk id="9" creationId="{C106F82B-E9A3-1D63-BE8E-D6A967CBC62A}"/>
          </ac:spMkLst>
        </pc:spChg>
        <pc:spChg chg="add mod">
          <ac:chgData name="Milazzo, Lucas J." userId="fec76a6c-3c5d-476b-bfe0-2f3841c5d1fd" providerId="ADAL" clId="{A96BC11A-DDF5-44E9-BA02-FE5FD9A8C536}" dt="2025-05-11T01:34:45.525" v="12784" actId="1076"/>
          <ac:spMkLst>
            <pc:docMk/>
            <pc:sldMk cId="3656035011" sldId="270"/>
            <ac:spMk id="10" creationId="{52247CD5-DDE4-C83D-C67C-81DEC732E343}"/>
          </ac:spMkLst>
        </pc:spChg>
        <pc:spChg chg="mod">
          <ac:chgData name="Milazzo, Lucas J." userId="fec76a6c-3c5d-476b-bfe0-2f3841c5d1fd" providerId="ADAL" clId="{A96BC11A-DDF5-44E9-BA02-FE5FD9A8C536}" dt="2025-05-11T01:00:36.532" v="12178" actId="20577"/>
          <ac:spMkLst>
            <pc:docMk/>
            <pc:sldMk cId="3656035011" sldId="270"/>
            <ac:spMk id="12" creationId="{70B1D011-7ECA-D246-3CC7-27371F39A962}"/>
          </ac:spMkLst>
        </pc:spChg>
        <pc:spChg chg="add mod">
          <ac:chgData name="Milazzo, Lucas J." userId="fec76a6c-3c5d-476b-bfe0-2f3841c5d1fd" providerId="ADAL" clId="{A96BC11A-DDF5-44E9-BA02-FE5FD9A8C536}" dt="2025-05-11T01:21:19.596" v="12559" actId="1076"/>
          <ac:spMkLst>
            <pc:docMk/>
            <pc:sldMk cId="3656035011" sldId="270"/>
            <ac:spMk id="14" creationId="{E157551F-DC54-C166-AD2C-64A43C1C7113}"/>
          </ac:spMkLst>
        </pc:spChg>
        <pc:spChg chg="add mod">
          <ac:chgData name="Milazzo, Lucas J." userId="fec76a6c-3c5d-476b-bfe0-2f3841c5d1fd" providerId="ADAL" clId="{A96BC11A-DDF5-44E9-BA02-FE5FD9A8C536}" dt="2025-05-11T01:21:14.034" v="12557"/>
          <ac:spMkLst>
            <pc:docMk/>
            <pc:sldMk cId="3656035011" sldId="270"/>
            <ac:spMk id="16" creationId="{7193A189-B8B9-3165-1784-D0EC09CF0E97}"/>
          </ac:spMkLst>
        </pc:spChg>
        <pc:spChg chg="add mod">
          <ac:chgData name="Milazzo, Lucas J." userId="fec76a6c-3c5d-476b-bfe0-2f3841c5d1fd" providerId="ADAL" clId="{A96BC11A-DDF5-44E9-BA02-FE5FD9A8C536}" dt="2025-05-11T18:28:55.234" v="12868" actId="1076"/>
          <ac:spMkLst>
            <pc:docMk/>
            <pc:sldMk cId="3656035011" sldId="270"/>
            <ac:spMk id="17" creationId="{696A80F4-2992-F29A-81EE-EBFCF37EAF7E}"/>
          </ac:spMkLst>
        </pc:spChg>
        <pc:spChg chg="add mod">
          <ac:chgData name="Milazzo, Lucas J." userId="fec76a6c-3c5d-476b-bfe0-2f3841c5d1fd" providerId="ADAL" clId="{A96BC11A-DDF5-44E9-BA02-FE5FD9A8C536}" dt="2025-05-11T18:28:55.234" v="12868" actId="1076"/>
          <ac:spMkLst>
            <pc:docMk/>
            <pc:sldMk cId="3656035011" sldId="270"/>
            <ac:spMk id="18" creationId="{DBD3E2BF-3A33-038D-9226-4DF7F478D209}"/>
          </ac:spMkLst>
        </pc:spChg>
        <pc:spChg chg="add mod">
          <ac:chgData name="Milazzo, Lucas J." userId="fec76a6c-3c5d-476b-bfe0-2f3841c5d1fd" providerId="ADAL" clId="{A96BC11A-DDF5-44E9-BA02-FE5FD9A8C536}" dt="2025-05-11T01:34:45.525" v="12784" actId="1076"/>
          <ac:spMkLst>
            <pc:docMk/>
            <pc:sldMk cId="3656035011" sldId="270"/>
            <ac:spMk id="19" creationId="{01E1E572-E868-4862-88BF-1E94323F8C7A}"/>
          </ac:spMkLst>
        </pc:spChg>
        <pc:spChg chg="add mod">
          <ac:chgData name="Milazzo, Lucas J." userId="fec76a6c-3c5d-476b-bfe0-2f3841c5d1fd" providerId="ADAL" clId="{A96BC11A-DDF5-44E9-BA02-FE5FD9A8C536}" dt="2025-05-11T01:34:45.525" v="12784" actId="1076"/>
          <ac:spMkLst>
            <pc:docMk/>
            <pc:sldMk cId="3656035011" sldId="270"/>
            <ac:spMk id="20" creationId="{898CE0D4-60C6-9E1A-2C4E-F54E1B0A5F40}"/>
          </ac:spMkLst>
        </pc:spChg>
        <pc:spChg chg="add del mod">
          <ac:chgData name="Milazzo, Lucas J." userId="fec76a6c-3c5d-476b-bfe0-2f3841c5d1fd" providerId="ADAL" clId="{A96BC11A-DDF5-44E9-BA02-FE5FD9A8C536}" dt="2025-05-11T01:35:16.598" v="12794" actId="478"/>
          <ac:spMkLst>
            <pc:docMk/>
            <pc:sldMk cId="3656035011" sldId="270"/>
            <ac:spMk id="21" creationId="{8DBD3C07-4DD3-1B24-07F5-F9FB0BE97BF3}"/>
          </ac:spMkLst>
        </pc:spChg>
        <pc:spChg chg="add del mod">
          <ac:chgData name="Milazzo, Lucas J." userId="fec76a6c-3c5d-476b-bfe0-2f3841c5d1fd" providerId="ADAL" clId="{A96BC11A-DDF5-44E9-BA02-FE5FD9A8C536}" dt="2025-05-11T01:35:14.459" v="12792" actId="478"/>
          <ac:spMkLst>
            <pc:docMk/>
            <pc:sldMk cId="3656035011" sldId="270"/>
            <ac:spMk id="22" creationId="{CC359635-D247-E87A-3FFE-840BF87F299A}"/>
          </ac:spMkLst>
        </pc:spChg>
        <pc:spChg chg="add mod">
          <ac:chgData name="Milazzo, Lucas J." userId="fec76a6c-3c5d-476b-bfe0-2f3841c5d1fd" providerId="ADAL" clId="{A96BC11A-DDF5-44E9-BA02-FE5FD9A8C536}" dt="2025-05-11T01:24:13.820" v="12614" actId="17032"/>
          <ac:spMkLst>
            <pc:docMk/>
            <pc:sldMk cId="3656035011" sldId="270"/>
            <ac:spMk id="29" creationId="{4F6873D8-C9DA-336C-8C77-0ADA5CC42272}"/>
          </ac:spMkLst>
        </pc:spChg>
        <pc:spChg chg="add del mod">
          <ac:chgData name="Milazzo, Lucas J." userId="fec76a6c-3c5d-476b-bfe0-2f3841c5d1fd" providerId="ADAL" clId="{A96BC11A-DDF5-44E9-BA02-FE5FD9A8C536}" dt="2025-05-11T01:24:19.886" v="12616" actId="478"/>
          <ac:spMkLst>
            <pc:docMk/>
            <pc:sldMk cId="3656035011" sldId="270"/>
            <ac:spMk id="30" creationId="{A3ED7527-77BC-4B14-A2A1-7B635C6C7213}"/>
          </ac:spMkLst>
        </pc:spChg>
        <pc:spChg chg="add mod">
          <ac:chgData name="Milazzo, Lucas J." userId="fec76a6c-3c5d-476b-bfe0-2f3841c5d1fd" providerId="ADAL" clId="{A96BC11A-DDF5-44E9-BA02-FE5FD9A8C536}" dt="2025-05-11T01:34:45.525" v="12784" actId="1076"/>
          <ac:spMkLst>
            <pc:docMk/>
            <pc:sldMk cId="3656035011" sldId="270"/>
            <ac:spMk id="32" creationId="{2794FFBF-3011-E3A9-5538-0EE9D49391BD}"/>
          </ac:spMkLst>
        </pc:spChg>
        <pc:spChg chg="add mod">
          <ac:chgData name="Milazzo, Lucas J." userId="fec76a6c-3c5d-476b-bfe0-2f3841c5d1fd" providerId="ADAL" clId="{A96BC11A-DDF5-44E9-BA02-FE5FD9A8C536}" dt="2025-05-11T01:27:02.403" v="12638" actId="1076"/>
          <ac:spMkLst>
            <pc:docMk/>
            <pc:sldMk cId="3656035011" sldId="270"/>
            <ac:spMk id="34" creationId="{E1367113-A99F-6BD8-2A2D-94E4DB17E8C4}"/>
          </ac:spMkLst>
        </pc:spChg>
        <pc:spChg chg="add mod">
          <ac:chgData name="Milazzo, Lucas J." userId="fec76a6c-3c5d-476b-bfe0-2f3841c5d1fd" providerId="ADAL" clId="{A96BC11A-DDF5-44E9-BA02-FE5FD9A8C536}" dt="2025-05-11T01:34:16.973" v="12779" actId="1076"/>
          <ac:spMkLst>
            <pc:docMk/>
            <pc:sldMk cId="3656035011" sldId="270"/>
            <ac:spMk id="36" creationId="{76D5C934-F34F-40B1-4304-932F2238C776}"/>
          </ac:spMkLst>
        </pc:spChg>
        <pc:spChg chg="add mod">
          <ac:chgData name="Milazzo, Lucas J." userId="fec76a6c-3c5d-476b-bfe0-2f3841c5d1fd" providerId="ADAL" clId="{A96BC11A-DDF5-44E9-BA02-FE5FD9A8C536}" dt="2025-05-11T01:34:28.226" v="12783" actId="1076"/>
          <ac:spMkLst>
            <pc:docMk/>
            <pc:sldMk cId="3656035011" sldId="270"/>
            <ac:spMk id="37" creationId="{6AC4F774-B40E-0DE8-293D-6A7AE0C34147}"/>
          </ac:spMkLst>
        </pc:spChg>
        <pc:spChg chg="add mod">
          <ac:chgData name="Milazzo, Lucas J." userId="fec76a6c-3c5d-476b-bfe0-2f3841c5d1fd" providerId="ADAL" clId="{A96BC11A-DDF5-44E9-BA02-FE5FD9A8C536}" dt="2025-05-11T01:35:35.442" v="12797" actId="1076"/>
          <ac:spMkLst>
            <pc:docMk/>
            <pc:sldMk cId="3656035011" sldId="270"/>
            <ac:spMk id="38" creationId="{4DB9FAA5-71CE-A457-DEC7-29C8FAE06E0C}"/>
          </ac:spMkLst>
        </pc:spChg>
        <pc:spChg chg="add mod">
          <ac:chgData name="Milazzo, Lucas J." userId="fec76a6c-3c5d-476b-bfe0-2f3841c5d1fd" providerId="ADAL" clId="{A96BC11A-DDF5-44E9-BA02-FE5FD9A8C536}" dt="2025-05-11T01:35:35.442" v="12797" actId="1076"/>
          <ac:spMkLst>
            <pc:docMk/>
            <pc:sldMk cId="3656035011" sldId="270"/>
            <ac:spMk id="39" creationId="{08507B84-7031-E471-8D5B-90B0E63B1BF3}"/>
          </ac:spMkLst>
        </pc:spChg>
        <pc:graphicFrameChg chg="add del mod modGraphic">
          <ac:chgData name="Milazzo, Lucas J." userId="fec76a6c-3c5d-476b-bfe0-2f3841c5d1fd" providerId="ADAL" clId="{A96BC11A-DDF5-44E9-BA02-FE5FD9A8C536}" dt="2025-05-11T01:06:41.169" v="12308" actId="478"/>
          <ac:graphicFrameMkLst>
            <pc:docMk/>
            <pc:sldMk cId="3656035011" sldId="270"/>
            <ac:graphicFrameMk id="3" creationId="{4DA34007-14BE-CCFF-4AFB-1181F61AF3C4}"/>
          </ac:graphicFrameMkLst>
        </pc:graphicFrameChg>
        <pc:graphicFrameChg chg="add del mod modGraphic">
          <ac:chgData name="Milazzo, Lucas J." userId="fec76a6c-3c5d-476b-bfe0-2f3841c5d1fd" providerId="ADAL" clId="{A96BC11A-DDF5-44E9-BA02-FE5FD9A8C536}" dt="2025-05-11T01:08:57.129" v="12337" actId="478"/>
          <ac:graphicFrameMkLst>
            <pc:docMk/>
            <pc:sldMk cId="3656035011" sldId="270"/>
            <ac:graphicFrameMk id="4" creationId="{EADF0731-1473-11C4-E703-9E449F84B3CE}"/>
          </ac:graphicFrameMkLst>
        </pc:graphicFrameChg>
        <pc:graphicFrameChg chg="add del mod modGraphic">
          <ac:chgData name="Milazzo, Lucas J." userId="fec76a6c-3c5d-476b-bfe0-2f3841c5d1fd" providerId="ADAL" clId="{A96BC11A-DDF5-44E9-BA02-FE5FD9A8C536}" dt="2025-05-11T01:20:34.276" v="12555" actId="478"/>
          <ac:graphicFrameMkLst>
            <pc:docMk/>
            <pc:sldMk cId="3656035011" sldId="270"/>
            <ac:graphicFrameMk id="6" creationId="{18979C4A-19C7-6EEB-E518-D047F8657DF7}"/>
          </ac:graphicFrameMkLst>
        </pc:graphicFrameChg>
        <pc:graphicFrameChg chg="add del mod modGraphic">
          <ac:chgData name="Milazzo, Lucas J." userId="fec76a6c-3c5d-476b-bfe0-2f3841c5d1fd" providerId="ADAL" clId="{A96BC11A-DDF5-44E9-BA02-FE5FD9A8C536}" dt="2025-05-11T01:20:27.462" v="12554" actId="478"/>
          <ac:graphicFrameMkLst>
            <pc:docMk/>
            <pc:sldMk cId="3656035011" sldId="270"/>
            <ac:graphicFrameMk id="11" creationId="{B5CA991B-4EC7-0013-2FF7-E19B0B62DC77}"/>
          </ac:graphicFrameMkLst>
        </pc:graphicFrameChg>
        <pc:graphicFrameChg chg="add mod modGraphic">
          <ac:chgData name="Milazzo, Lucas J." userId="fec76a6c-3c5d-476b-bfe0-2f3841c5d1fd" providerId="ADAL" clId="{A96BC11A-DDF5-44E9-BA02-FE5FD9A8C536}" dt="2025-05-11T01:30:03.082" v="12696" actId="207"/>
          <ac:graphicFrameMkLst>
            <pc:docMk/>
            <pc:sldMk cId="3656035011" sldId="270"/>
            <ac:graphicFrameMk id="23" creationId="{4FB3F574-EA1C-21B9-EEB9-142E06FEB2E8}"/>
          </ac:graphicFrameMkLst>
        </pc:graphicFrameChg>
        <pc:graphicFrameChg chg="add mod">
          <ac:chgData name="Milazzo, Lucas J." userId="fec76a6c-3c5d-476b-bfe0-2f3841c5d1fd" providerId="ADAL" clId="{A96BC11A-DDF5-44E9-BA02-FE5FD9A8C536}" dt="2025-05-11T01:30:09.599" v="12697" actId="207"/>
          <ac:graphicFrameMkLst>
            <pc:docMk/>
            <pc:sldMk cId="3656035011" sldId="270"/>
            <ac:graphicFrameMk id="31" creationId="{DB95895E-06E3-0211-2288-F10EF8D93F9D}"/>
          </ac:graphicFrameMkLst>
        </pc:graphicFrameChg>
        <pc:graphicFrameChg chg="add mod">
          <ac:chgData name="Milazzo, Lucas J." userId="fec76a6c-3c5d-476b-bfe0-2f3841c5d1fd" providerId="ADAL" clId="{A96BC11A-DDF5-44E9-BA02-FE5FD9A8C536}" dt="2025-05-11T01:30:14.853" v="12698" actId="207"/>
          <ac:graphicFrameMkLst>
            <pc:docMk/>
            <pc:sldMk cId="3656035011" sldId="270"/>
            <ac:graphicFrameMk id="33" creationId="{B515B342-C417-F944-47F9-B7249560BFD9}"/>
          </ac:graphicFrameMkLst>
        </pc:graphicFrameChg>
        <pc:graphicFrameChg chg="add mod modGraphic">
          <ac:chgData name="Milazzo, Lucas J." userId="fec76a6c-3c5d-476b-bfe0-2f3841c5d1fd" providerId="ADAL" clId="{A96BC11A-DDF5-44E9-BA02-FE5FD9A8C536}" dt="2025-05-11T01:35:24.638" v="12795" actId="1076"/>
          <ac:graphicFrameMkLst>
            <pc:docMk/>
            <pc:sldMk cId="3656035011" sldId="270"/>
            <ac:graphicFrameMk id="35" creationId="{CE6BE471-5209-7247-7308-60A71F80A142}"/>
          </ac:graphicFrameMkLst>
        </pc:graphicFrameChg>
        <pc:cxnChg chg="mod">
          <ac:chgData name="Milazzo, Lucas J." userId="fec76a6c-3c5d-476b-bfe0-2f3841c5d1fd" providerId="ADAL" clId="{A96BC11A-DDF5-44E9-BA02-FE5FD9A8C536}" dt="2025-05-11T01:30:59.858" v="12701" actId="1076"/>
          <ac:cxnSpMkLst>
            <pc:docMk/>
            <pc:sldMk cId="3656035011" sldId="270"/>
            <ac:cxnSpMk id="15" creationId="{DA3FDCE3-9080-FCE0-3CF5-50ED68526E6A}"/>
          </ac:cxnSpMkLst>
        </pc:cxnChg>
        <pc:cxnChg chg="add del mod">
          <ac:chgData name="Milazzo, Lucas J." userId="fec76a6c-3c5d-476b-bfe0-2f3841c5d1fd" providerId="ADAL" clId="{A96BC11A-DDF5-44E9-BA02-FE5FD9A8C536}" dt="2025-05-11T01:23:47.280" v="12612" actId="478"/>
          <ac:cxnSpMkLst>
            <pc:docMk/>
            <pc:sldMk cId="3656035011" sldId="270"/>
            <ac:cxnSpMk id="25" creationId="{DAE858E9-D007-AD25-21CA-BA91B81BC728}"/>
          </ac:cxnSpMkLst>
        </pc:cxnChg>
      </pc:sldChg>
      <pc:sldChg chg="addSp delSp modSp add mod">
        <pc:chgData name="Milazzo, Lucas J." userId="fec76a6c-3c5d-476b-bfe0-2f3841c5d1fd" providerId="ADAL" clId="{A96BC11A-DDF5-44E9-BA02-FE5FD9A8C536}" dt="2025-05-11T19:49:20.982" v="13716" actId="1076"/>
        <pc:sldMkLst>
          <pc:docMk/>
          <pc:sldMk cId="557290662" sldId="271"/>
        </pc:sldMkLst>
        <pc:spChg chg="mod">
          <ac:chgData name="Milazzo, Lucas J." userId="fec76a6c-3c5d-476b-bfe0-2f3841c5d1fd" providerId="ADAL" clId="{A96BC11A-DDF5-44E9-BA02-FE5FD9A8C536}" dt="2025-05-11T18:29:39.536" v="12922" actId="20577"/>
          <ac:spMkLst>
            <pc:docMk/>
            <pc:sldMk cId="557290662" sldId="271"/>
            <ac:spMk id="5" creationId="{102D3653-6320-0235-331E-E242DA3E9D90}"/>
          </ac:spMkLst>
        </pc:spChg>
        <pc:spChg chg="del">
          <ac:chgData name="Milazzo, Lucas J." userId="fec76a6c-3c5d-476b-bfe0-2f3841c5d1fd" providerId="ADAL" clId="{A96BC11A-DDF5-44E9-BA02-FE5FD9A8C536}" dt="2025-05-11T18:30:00.502" v="12957" actId="478"/>
          <ac:spMkLst>
            <pc:docMk/>
            <pc:sldMk cId="557290662" sldId="271"/>
            <ac:spMk id="7" creationId="{2098915C-4DC7-779F-6685-F7E9655BE153}"/>
          </ac:spMkLst>
        </pc:spChg>
        <pc:spChg chg="del">
          <ac:chgData name="Milazzo, Lucas J." userId="fec76a6c-3c5d-476b-bfe0-2f3841c5d1fd" providerId="ADAL" clId="{A96BC11A-DDF5-44E9-BA02-FE5FD9A8C536}" dt="2025-05-11T18:30:00.502" v="12957" actId="478"/>
          <ac:spMkLst>
            <pc:docMk/>
            <pc:sldMk cId="557290662" sldId="271"/>
            <ac:spMk id="8" creationId="{449A10CF-7464-649F-7DD0-4AAAF44CF61E}"/>
          </ac:spMkLst>
        </pc:spChg>
        <pc:spChg chg="del">
          <ac:chgData name="Milazzo, Lucas J." userId="fec76a6c-3c5d-476b-bfe0-2f3841c5d1fd" providerId="ADAL" clId="{A96BC11A-DDF5-44E9-BA02-FE5FD9A8C536}" dt="2025-05-11T18:30:00.502" v="12957" actId="478"/>
          <ac:spMkLst>
            <pc:docMk/>
            <pc:sldMk cId="557290662" sldId="271"/>
            <ac:spMk id="9" creationId="{5BDE023E-35A9-6E4E-1B8D-E7A9C4E37FB8}"/>
          </ac:spMkLst>
        </pc:spChg>
        <pc:spChg chg="del">
          <ac:chgData name="Milazzo, Lucas J." userId="fec76a6c-3c5d-476b-bfe0-2f3841c5d1fd" providerId="ADAL" clId="{A96BC11A-DDF5-44E9-BA02-FE5FD9A8C536}" dt="2025-05-11T18:30:00.502" v="12957" actId="478"/>
          <ac:spMkLst>
            <pc:docMk/>
            <pc:sldMk cId="557290662" sldId="271"/>
            <ac:spMk id="10" creationId="{B2F73AFC-2BFA-7596-9B9D-AA5740ADD335}"/>
          </ac:spMkLst>
        </pc:spChg>
        <pc:spChg chg="add mod">
          <ac:chgData name="Milazzo, Lucas J." userId="fec76a6c-3c5d-476b-bfe0-2f3841c5d1fd" providerId="ADAL" clId="{A96BC11A-DDF5-44E9-BA02-FE5FD9A8C536}" dt="2025-05-11T19:49:16.447" v="13713" actId="404"/>
          <ac:spMkLst>
            <pc:docMk/>
            <pc:sldMk cId="557290662" sldId="271"/>
            <ac:spMk id="11" creationId="{FBEF3E9B-78BF-DFB7-0FA3-00020E4F1F65}"/>
          </ac:spMkLst>
        </pc:spChg>
        <pc:spChg chg="mod">
          <ac:chgData name="Milazzo, Lucas J." userId="fec76a6c-3c5d-476b-bfe0-2f3841c5d1fd" providerId="ADAL" clId="{A96BC11A-DDF5-44E9-BA02-FE5FD9A8C536}" dt="2025-05-11T19:44:22.757" v="12997" actId="20577"/>
          <ac:spMkLst>
            <pc:docMk/>
            <pc:sldMk cId="557290662" sldId="271"/>
            <ac:spMk id="12" creationId="{5678E800-F7EC-EC82-6E1F-C95BBBED06BD}"/>
          </ac:spMkLst>
        </pc:spChg>
        <pc:spChg chg="add del mod">
          <ac:chgData name="Milazzo, Lucas J." userId="fec76a6c-3c5d-476b-bfe0-2f3841c5d1fd" providerId="ADAL" clId="{A96BC11A-DDF5-44E9-BA02-FE5FD9A8C536}" dt="2025-05-11T19:49:17.183" v="13715"/>
          <ac:spMkLst>
            <pc:docMk/>
            <pc:sldMk cId="557290662" sldId="271"/>
            <ac:spMk id="14" creationId="{EE8EF169-9485-5F2C-A84B-D29B11032095}"/>
          </ac:spMkLst>
        </pc:spChg>
        <pc:spChg chg="add mod">
          <ac:chgData name="Milazzo, Lucas J." userId="fec76a6c-3c5d-476b-bfe0-2f3841c5d1fd" providerId="ADAL" clId="{A96BC11A-DDF5-44E9-BA02-FE5FD9A8C536}" dt="2025-05-11T19:49:20.982" v="13716" actId="1076"/>
          <ac:spMkLst>
            <pc:docMk/>
            <pc:sldMk cId="557290662" sldId="271"/>
            <ac:spMk id="16" creationId="{D8F12090-9167-81E6-012F-6E6B98B1F6F5}"/>
          </ac:spMkLst>
        </pc:spChg>
        <pc:spChg chg="del">
          <ac:chgData name="Milazzo, Lucas J." userId="fec76a6c-3c5d-476b-bfe0-2f3841c5d1fd" providerId="ADAL" clId="{A96BC11A-DDF5-44E9-BA02-FE5FD9A8C536}" dt="2025-05-11T18:30:00.502" v="12957" actId="478"/>
          <ac:spMkLst>
            <pc:docMk/>
            <pc:sldMk cId="557290662" sldId="271"/>
            <ac:spMk id="20" creationId="{8B525CC8-7D1C-A391-9781-5F1CD0FF1547}"/>
          </ac:spMkLst>
        </pc:spChg>
        <pc:spChg chg="del">
          <ac:chgData name="Milazzo, Lucas J." userId="fec76a6c-3c5d-476b-bfe0-2f3841c5d1fd" providerId="ADAL" clId="{A96BC11A-DDF5-44E9-BA02-FE5FD9A8C536}" dt="2025-05-11T18:30:00.502" v="12957" actId="478"/>
          <ac:spMkLst>
            <pc:docMk/>
            <pc:sldMk cId="557290662" sldId="271"/>
            <ac:spMk id="29" creationId="{B21A90B9-066E-8924-2F0B-01FD08702FE2}"/>
          </ac:spMkLst>
        </pc:spChg>
        <pc:spChg chg="del">
          <ac:chgData name="Milazzo, Lucas J." userId="fec76a6c-3c5d-476b-bfe0-2f3841c5d1fd" providerId="ADAL" clId="{A96BC11A-DDF5-44E9-BA02-FE5FD9A8C536}" dt="2025-05-11T18:30:00.502" v="12957" actId="478"/>
          <ac:spMkLst>
            <pc:docMk/>
            <pc:sldMk cId="557290662" sldId="271"/>
            <ac:spMk id="36" creationId="{B48BA058-1A85-9C11-897D-F37D7712A553}"/>
          </ac:spMkLst>
        </pc:spChg>
        <pc:spChg chg="del">
          <ac:chgData name="Milazzo, Lucas J." userId="fec76a6c-3c5d-476b-bfe0-2f3841c5d1fd" providerId="ADAL" clId="{A96BC11A-DDF5-44E9-BA02-FE5FD9A8C536}" dt="2025-05-11T18:30:00.502" v="12957" actId="478"/>
          <ac:spMkLst>
            <pc:docMk/>
            <pc:sldMk cId="557290662" sldId="271"/>
            <ac:spMk id="37" creationId="{404191C1-64DD-F334-BF5C-A988F4894CBB}"/>
          </ac:spMkLst>
        </pc:spChg>
        <pc:spChg chg="del">
          <ac:chgData name="Milazzo, Lucas J." userId="fec76a6c-3c5d-476b-bfe0-2f3841c5d1fd" providerId="ADAL" clId="{A96BC11A-DDF5-44E9-BA02-FE5FD9A8C536}" dt="2025-05-11T18:30:00.502" v="12957" actId="478"/>
          <ac:spMkLst>
            <pc:docMk/>
            <pc:sldMk cId="557290662" sldId="271"/>
            <ac:spMk id="38" creationId="{ACE4268D-49B7-3B50-53B3-32B32E926E29}"/>
          </ac:spMkLst>
        </pc:spChg>
        <pc:spChg chg="del">
          <ac:chgData name="Milazzo, Lucas J." userId="fec76a6c-3c5d-476b-bfe0-2f3841c5d1fd" providerId="ADAL" clId="{A96BC11A-DDF5-44E9-BA02-FE5FD9A8C536}" dt="2025-05-11T18:30:00.502" v="12957" actId="478"/>
          <ac:spMkLst>
            <pc:docMk/>
            <pc:sldMk cId="557290662" sldId="271"/>
            <ac:spMk id="39" creationId="{21BA517F-F516-F093-1B43-4ACA27CD1BE5}"/>
          </ac:spMkLst>
        </pc:spChg>
        <pc:graphicFrameChg chg="del">
          <ac:chgData name="Milazzo, Lucas J." userId="fec76a6c-3c5d-476b-bfe0-2f3841c5d1fd" providerId="ADAL" clId="{A96BC11A-DDF5-44E9-BA02-FE5FD9A8C536}" dt="2025-05-11T18:30:06.059" v="12958" actId="478"/>
          <ac:graphicFrameMkLst>
            <pc:docMk/>
            <pc:sldMk cId="557290662" sldId="271"/>
            <ac:graphicFrameMk id="23" creationId="{B09D4C8C-73EA-6762-49C5-8312F5C4ABA9}"/>
          </ac:graphicFrameMkLst>
        </pc:graphicFrameChg>
        <pc:picChg chg="add mod">
          <ac:chgData name="Milazzo, Lucas J." userId="fec76a6c-3c5d-476b-bfe0-2f3841c5d1fd" providerId="ADAL" clId="{A96BC11A-DDF5-44E9-BA02-FE5FD9A8C536}" dt="2025-05-11T19:40:41.473" v="12963" actId="1076"/>
          <ac:picMkLst>
            <pc:docMk/>
            <pc:sldMk cId="557290662" sldId="271"/>
            <ac:picMk id="4" creationId="{B0DC7BB4-88C7-08AD-E090-ADBD8B854444}"/>
          </ac:picMkLst>
        </pc:picChg>
        <pc:cxnChg chg="mod">
          <ac:chgData name="Milazzo, Lucas J." userId="fec76a6c-3c5d-476b-bfe0-2f3841c5d1fd" providerId="ADAL" clId="{A96BC11A-DDF5-44E9-BA02-FE5FD9A8C536}" dt="2025-05-11T19:44:28.258" v="12998" actId="14100"/>
          <ac:cxnSpMkLst>
            <pc:docMk/>
            <pc:sldMk cId="557290662" sldId="271"/>
            <ac:cxnSpMk id="15" creationId="{0E8EDD57-1839-A519-A027-13E08C8E4CC8}"/>
          </ac:cxnSpMkLst>
        </pc:cxnChg>
      </pc:sldChg>
      <pc:sldChg chg="addSp delSp modSp add mod setBg">
        <pc:chgData name="Milazzo, Lucas J." userId="fec76a6c-3c5d-476b-bfe0-2f3841c5d1fd" providerId="ADAL" clId="{A96BC11A-DDF5-44E9-BA02-FE5FD9A8C536}" dt="2025-05-11T20:17:05.434" v="16232" actId="14100"/>
        <pc:sldMkLst>
          <pc:docMk/>
          <pc:sldMk cId="3448804908" sldId="272"/>
        </pc:sldMkLst>
        <pc:spChg chg="add del mod">
          <ac:chgData name="Milazzo, Lucas J." userId="fec76a6c-3c5d-476b-bfe0-2f3841c5d1fd" providerId="ADAL" clId="{A96BC11A-DDF5-44E9-BA02-FE5FD9A8C536}" dt="2025-05-11T19:59:43.296" v="14270" actId="478"/>
          <ac:spMkLst>
            <pc:docMk/>
            <pc:sldMk cId="3448804908" sldId="272"/>
            <ac:spMk id="6" creationId="{AC0C4BA7-937B-1814-C378-DEA9CF40FB18}"/>
          </ac:spMkLst>
        </pc:spChg>
        <pc:spChg chg="add del mod">
          <ac:chgData name="Milazzo, Lucas J." userId="fec76a6c-3c5d-476b-bfe0-2f3841c5d1fd" providerId="ADAL" clId="{A96BC11A-DDF5-44E9-BA02-FE5FD9A8C536}" dt="2025-05-11T19:55:23.692" v="14025"/>
          <ac:spMkLst>
            <pc:docMk/>
            <pc:sldMk cId="3448804908" sldId="272"/>
            <ac:spMk id="7" creationId="{E05F181A-8775-FD19-84F6-6638D88269B6}"/>
          </ac:spMkLst>
        </pc:spChg>
        <pc:spChg chg="add del mod">
          <ac:chgData name="Milazzo, Lucas J." userId="fec76a6c-3c5d-476b-bfe0-2f3841c5d1fd" providerId="ADAL" clId="{A96BC11A-DDF5-44E9-BA02-FE5FD9A8C536}" dt="2025-05-11T19:59:49.525" v="14272" actId="478"/>
          <ac:spMkLst>
            <pc:docMk/>
            <pc:sldMk cId="3448804908" sldId="272"/>
            <ac:spMk id="10" creationId="{E33AD166-B6A1-61FA-63B1-82F5FCABFD45}"/>
          </ac:spMkLst>
        </pc:spChg>
        <pc:spChg chg="del mod">
          <ac:chgData name="Milazzo, Lucas J." userId="fec76a6c-3c5d-476b-bfe0-2f3841c5d1fd" providerId="ADAL" clId="{A96BC11A-DDF5-44E9-BA02-FE5FD9A8C536}" dt="2025-05-11T19:49:53.774" v="13733" actId="478"/>
          <ac:spMkLst>
            <pc:docMk/>
            <pc:sldMk cId="3448804908" sldId="272"/>
            <ac:spMk id="11" creationId="{718D3DD4-0B71-4C40-614F-D63B7C660CD9}"/>
          </ac:spMkLst>
        </pc:spChg>
        <pc:spChg chg="mod">
          <ac:chgData name="Milazzo, Lucas J." userId="fec76a6c-3c5d-476b-bfe0-2f3841c5d1fd" providerId="ADAL" clId="{A96BC11A-DDF5-44E9-BA02-FE5FD9A8C536}" dt="2025-05-11T20:00:50.148" v="14437" actId="20577"/>
          <ac:spMkLst>
            <pc:docMk/>
            <pc:sldMk cId="3448804908" sldId="272"/>
            <ac:spMk id="12" creationId="{750C2991-BDB0-F017-9B88-34545B3DA050}"/>
          </ac:spMkLst>
        </pc:spChg>
        <pc:spChg chg="add mod">
          <ac:chgData name="Milazzo, Lucas J." userId="fec76a6c-3c5d-476b-bfe0-2f3841c5d1fd" providerId="ADAL" clId="{A96BC11A-DDF5-44E9-BA02-FE5FD9A8C536}" dt="2025-05-11T20:01:40.684" v="14587" actId="20577"/>
          <ac:spMkLst>
            <pc:docMk/>
            <pc:sldMk cId="3448804908" sldId="272"/>
            <ac:spMk id="14" creationId="{61AF02E2-5740-4D99-A760-9A38E64F2BBC}"/>
          </ac:spMkLst>
        </pc:spChg>
        <pc:spChg chg="del">
          <ac:chgData name="Milazzo, Lucas J." userId="fec76a6c-3c5d-476b-bfe0-2f3841c5d1fd" providerId="ADAL" clId="{A96BC11A-DDF5-44E9-BA02-FE5FD9A8C536}" dt="2025-05-11T19:49:56.067" v="13734" actId="478"/>
          <ac:spMkLst>
            <pc:docMk/>
            <pc:sldMk cId="3448804908" sldId="272"/>
            <ac:spMk id="16" creationId="{A7B1D3D3-B166-3C4A-014D-C59427A3C6B9}"/>
          </ac:spMkLst>
        </pc:spChg>
        <pc:spChg chg="add mod">
          <ac:chgData name="Milazzo, Lucas J." userId="fec76a6c-3c5d-476b-bfe0-2f3841c5d1fd" providerId="ADAL" clId="{A96BC11A-DDF5-44E9-BA02-FE5FD9A8C536}" dt="2025-05-11T20:02:57.097" v="14635" actId="1076"/>
          <ac:spMkLst>
            <pc:docMk/>
            <pc:sldMk cId="3448804908" sldId="272"/>
            <ac:spMk id="17" creationId="{99AB5EE2-354C-0076-5ABB-AAC942134637}"/>
          </ac:spMkLst>
        </pc:spChg>
        <pc:spChg chg="add mod">
          <ac:chgData name="Milazzo, Lucas J." userId="fec76a6c-3c5d-476b-bfe0-2f3841c5d1fd" providerId="ADAL" clId="{A96BC11A-DDF5-44E9-BA02-FE5FD9A8C536}" dt="2025-05-11T20:02:57.097" v="14635" actId="1076"/>
          <ac:spMkLst>
            <pc:docMk/>
            <pc:sldMk cId="3448804908" sldId="272"/>
            <ac:spMk id="18" creationId="{1F099FB9-897E-1CA6-C475-FDCB6D5F881C}"/>
          </ac:spMkLst>
        </pc:spChg>
        <pc:spChg chg="add mod">
          <ac:chgData name="Milazzo, Lucas J." userId="fec76a6c-3c5d-476b-bfe0-2f3841c5d1fd" providerId="ADAL" clId="{A96BC11A-DDF5-44E9-BA02-FE5FD9A8C536}" dt="2025-05-11T20:02:57.097" v="14635" actId="1076"/>
          <ac:spMkLst>
            <pc:docMk/>
            <pc:sldMk cId="3448804908" sldId="272"/>
            <ac:spMk id="19" creationId="{329E6644-7EAA-5696-841F-A2F1151B08FB}"/>
          </ac:spMkLst>
        </pc:spChg>
        <pc:spChg chg="add del mod">
          <ac:chgData name="Milazzo, Lucas J." userId="fec76a6c-3c5d-476b-bfe0-2f3841c5d1fd" providerId="ADAL" clId="{A96BC11A-DDF5-44E9-BA02-FE5FD9A8C536}" dt="2025-05-11T20:02:29.778" v="14630" actId="478"/>
          <ac:spMkLst>
            <pc:docMk/>
            <pc:sldMk cId="3448804908" sldId="272"/>
            <ac:spMk id="20" creationId="{E11DF9A3-DED0-BC29-A44C-4BDB09AD0DF9}"/>
          </ac:spMkLst>
        </pc:spChg>
        <pc:spChg chg="add del mod">
          <ac:chgData name="Milazzo, Lucas J." userId="fec76a6c-3c5d-476b-bfe0-2f3841c5d1fd" providerId="ADAL" clId="{A96BC11A-DDF5-44E9-BA02-FE5FD9A8C536}" dt="2025-05-11T20:02:33.289" v="14631" actId="478"/>
          <ac:spMkLst>
            <pc:docMk/>
            <pc:sldMk cId="3448804908" sldId="272"/>
            <ac:spMk id="21" creationId="{9D05A422-E03F-8418-9C4F-8BC6143FF280}"/>
          </ac:spMkLst>
        </pc:spChg>
        <pc:spChg chg="add del mod">
          <ac:chgData name="Milazzo, Lucas J." userId="fec76a6c-3c5d-476b-bfe0-2f3841c5d1fd" providerId="ADAL" clId="{A96BC11A-DDF5-44E9-BA02-FE5FD9A8C536}" dt="2025-05-11T20:02:36.753" v="14634" actId="478"/>
          <ac:spMkLst>
            <pc:docMk/>
            <pc:sldMk cId="3448804908" sldId="272"/>
            <ac:spMk id="22" creationId="{3432D06B-AB7E-8E3E-0DDA-93F4B414D6AB}"/>
          </ac:spMkLst>
        </pc:spChg>
        <pc:spChg chg="add del mod">
          <ac:chgData name="Milazzo, Lucas J." userId="fec76a6c-3c5d-476b-bfe0-2f3841c5d1fd" providerId="ADAL" clId="{A96BC11A-DDF5-44E9-BA02-FE5FD9A8C536}" dt="2025-05-11T20:02:33.289" v="14631" actId="478"/>
          <ac:spMkLst>
            <pc:docMk/>
            <pc:sldMk cId="3448804908" sldId="272"/>
            <ac:spMk id="23" creationId="{C431374A-1324-8627-A481-E4F7654E1B2D}"/>
          </ac:spMkLst>
        </pc:spChg>
        <pc:spChg chg="add del mod">
          <ac:chgData name="Milazzo, Lucas J." userId="fec76a6c-3c5d-476b-bfe0-2f3841c5d1fd" providerId="ADAL" clId="{A96BC11A-DDF5-44E9-BA02-FE5FD9A8C536}" dt="2025-05-11T20:02:29.778" v="14630" actId="478"/>
          <ac:spMkLst>
            <pc:docMk/>
            <pc:sldMk cId="3448804908" sldId="272"/>
            <ac:spMk id="24" creationId="{378DE771-8A3F-1B32-ECD5-23395ED76369}"/>
          </ac:spMkLst>
        </pc:spChg>
        <pc:spChg chg="add del mod">
          <ac:chgData name="Milazzo, Lucas J." userId="fec76a6c-3c5d-476b-bfe0-2f3841c5d1fd" providerId="ADAL" clId="{A96BC11A-DDF5-44E9-BA02-FE5FD9A8C536}" dt="2025-05-11T20:02:35.084" v="14633" actId="478"/>
          <ac:spMkLst>
            <pc:docMk/>
            <pc:sldMk cId="3448804908" sldId="272"/>
            <ac:spMk id="25" creationId="{8C9E98BE-6FC6-6CB7-CD19-BD1DE366E187}"/>
          </ac:spMkLst>
        </pc:spChg>
        <pc:spChg chg="add mod">
          <ac:chgData name="Milazzo, Lucas J." userId="fec76a6c-3c5d-476b-bfe0-2f3841c5d1fd" providerId="ADAL" clId="{A96BC11A-DDF5-44E9-BA02-FE5FD9A8C536}" dt="2025-05-11T20:03:27.850" v="14640" actId="14100"/>
          <ac:spMkLst>
            <pc:docMk/>
            <pc:sldMk cId="3448804908" sldId="272"/>
            <ac:spMk id="26" creationId="{7DF7F723-5DBF-FED9-0D75-C3D3E8855A60}"/>
          </ac:spMkLst>
        </pc:spChg>
        <pc:spChg chg="add mod">
          <ac:chgData name="Milazzo, Lucas J." userId="fec76a6c-3c5d-476b-bfe0-2f3841c5d1fd" providerId="ADAL" clId="{A96BC11A-DDF5-44E9-BA02-FE5FD9A8C536}" dt="2025-05-11T20:03:39.060" v="14643" actId="14100"/>
          <ac:spMkLst>
            <pc:docMk/>
            <pc:sldMk cId="3448804908" sldId="272"/>
            <ac:spMk id="27" creationId="{8153031E-C603-4FB1-3003-C481D641A35E}"/>
          </ac:spMkLst>
        </pc:spChg>
        <pc:spChg chg="add del mod">
          <ac:chgData name="Milazzo, Lucas J." userId="fec76a6c-3c5d-476b-bfe0-2f3841c5d1fd" providerId="ADAL" clId="{A96BC11A-DDF5-44E9-BA02-FE5FD9A8C536}" dt="2025-05-11T20:07:11.723" v="15044"/>
          <ac:spMkLst>
            <pc:docMk/>
            <pc:sldMk cId="3448804908" sldId="272"/>
            <ac:spMk id="36" creationId="{6CDB5806-E53F-716E-8757-93FF4B2F5524}"/>
          </ac:spMkLst>
        </pc:spChg>
        <pc:spChg chg="add mod">
          <ac:chgData name="Milazzo, Lucas J." userId="fec76a6c-3c5d-476b-bfe0-2f3841c5d1fd" providerId="ADAL" clId="{A96BC11A-DDF5-44E9-BA02-FE5FD9A8C536}" dt="2025-05-11T20:11:31.247" v="15450" actId="20577"/>
          <ac:spMkLst>
            <pc:docMk/>
            <pc:sldMk cId="3448804908" sldId="272"/>
            <ac:spMk id="42" creationId="{4B8585AA-B0D6-1421-DED5-958A363F3BDC}"/>
          </ac:spMkLst>
        </pc:spChg>
        <pc:spChg chg="add mod">
          <ac:chgData name="Milazzo, Lucas J." userId="fec76a6c-3c5d-476b-bfe0-2f3841c5d1fd" providerId="ADAL" clId="{A96BC11A-DDF5-44E9-BA02-FE5FD9A8C536}" dt="2025-05-11T20:10:31.817" v="15419" actId="404"/>
          <ac:spMkLst>
            <pc:docMk/>
            <pc:sldMk cId="3448804908" sldId="272"/>
            <ac:spMk id="45" creationId="{06F90A67-5A8F-3F15-C3B7-F2DC332C7581}"/>
          </ac:spMkLst>
        </pc:spChg>
        <pc:spChg chg="add mod">
          <ac:chgData name="Milazzo, Lucas J." userId="fec76a6c-3c5d-476b-bfe0-2f3841c5d1fd" providerId="ADAL" clId="{A96BC11A-DDF5-44E9-BA02-FE5FD9A8C536}" dt="2025-05-11T20:13:22.334" v="15713" actId="20577"/>
          <ac:spMkLst>
            <pc:docMk/>
            <pc:sldMk cId="3448804908" sldId="272"/>
            <ac:spMk id="66" creationId="{933D7C51-4210-AA86-9699-93B8218F3691}"/>
          </ac:spMkLst>
        </pc:spChg>
        <pc:spChg chg="add mod">
          <ac:chgData name="Milazzo, Lucas J." userId="fec76a6c-3c5d-476b-bfe0-2f3841c5d1fd" providerId="ADAL" clId="{A96BC11A-DDF5-44E9-BA02-FE5FD9A8C536}" dt="2025-05-11T20:16:01.758" v="16202" actId="20577"/>
          <ac:spMkLst>
            <pc:docMk/>
            <pc:sldMk cId="3448804908" sldId="272"/>
            <ac:spMk id="67" creationId="{F67A1BE0-5417-2F09-83E4-A63BD3148922}"/>
          </ac:spMkLst>
        </pc:spChg>
        <pc:spChg chg="add mod">
          <ac:chgData name="Milazzo, Lucas J." userId="fec76a6c-3c5d-476b-bfe0-2f3841c5d1fd" providerId="ADAL" clId="{A96BC11A-DDF5-44E9-BA02-FE5FD9A8C536}" dt="2025-05-11T20:16:43.122" v="16229" actId="1076"/>
          <ac:spMkLst>
            <pc:docMk/>
            <pc:sldMk cId="3448804908" sldId="272"/>
            <ac:spMk id="68" creationId="{FE1418CB-8DDE-119F-0D04-C7A118477D75}"/>
          </ac:spMkLst>
        </pc:spChg>
        <pc:graphicFrameChg chg="add del mod modGraphic">
          <ac:chgData name="Milazzo, Lucas J." userId="fec76a6c-3c5d-476b-bfe0-2f3841c5d1fd" providerId="ADAL" clId="{A96BC11A-DDF5-44E9-BA02-FE5FD9A8C536}" dt="2025-05-11T19:56:44.451" v="14048" actId="478"/>
          <ac:graphicFrameMkLst>
            <pc:docMk/>
            <pc:sldMk cId="3448804908" sldId="272"/>
            <ac:graphicFrameMk id="8" creationId="{BF662346-7839-BEA4-04F1-3721FB9E3204}"/>
          </ac:graphicFrameMkLst>
        </pc:graphicFrameChg>
        <pc:graphicFrameChg chg="add del mod modGraphic">
          <ac:chgData name="Milazzo, Lucas J." userId="fec76a6c-3c5d-476b-bfe0-2f3841c5d1fd" providerId="ADAL" clId="{A96BC11A-DDF5-44E9-BA02-FE5FD9A8C536}" dt="2025-05-11T19:57:59.669" v="14108" actId="478"/>
          <ac:graphicFrameMkLst>
            <pc:docMk/>
            <pc:sldMk cId="3448804908" sldId="272"/>
            <ac:graphicFrameMk id="9" creationId="{18DEBD1E-BE9B-0BF7-5100-8228E487B3B5}"/>
          </ac:graphicFrameMkLst>
        </pc:graphicFrameChg>
        <pc:picChg chg="add del mod">
          <ac:chgData name="Milazzo, Lucas J." userId="fec76a6c-3c5d-476b-bfe0-2f3841c5d1fd" providerId="ADAL" clId="{A96BC11A-DDF5-44E9-BA02-FE5FD9A8C536}" dt="2025-05-11T19:59:44.886" v="14271" actId="478"/>
          <ac:picMkLst>
            <pc:docMk/>
            <pc:sldMk cId="3448804908" sldId="272"/>
            <ac:picMk id="3" creationId="{85428A6C-E1CC-4C81-EBD6-7F2E942A3159}"/>
          </ac:picMkLst>
        </pc:picChg>
        <pc:picChg chg="del">
          <ac:chgData name="Milazzo, Lucas J." userId="fec76a6c-3c5d-476b-bfe0-2f3841c5d1fd" providerId="ADAL" clId="{A96BC11A-DDF5-44E9-BA02-FE5FD9A8C536}" dt="2025-05-11T19:49:49.924" v="13731" actId="478"/>
          <ac:picMkLst>
            <pc:docMk/>
            <pc:sldMk cId="3448804908" sldId="272"/>
            <ac:picMk id="4" creationId="{00E07531-ED5D-4D9D-BA78-ECE64514105D}"/>
          </ac:picMkLst>
        </pc:picChg>
        <pc:cxnChg chg="add del mod">
          <ac:chgData name="Milazzo, Lucas J." userId="fec76a6c-3c5d-476b-bfe0-2f3841c5d1fd" providerId="ADAL" clId="{A96BC11A-DDF5-44E9-BA02-FE5FD9A8C536}" dt="2025-05-11T20:04:06.609" v="14648" actId="478"/>
          <ac:cxnSpMkLst>
            <pc:docMk/>
            <pc:sldMk cId="3448804908" sldId="272"/>
            <ac:cxnSpMk id="29" creationId="{BF26EAE3-16A4-02C4-3211-4B4EA384E3C2}"/>
          </ac:cxnSpMkLst>
        </pc:cxnChg>
        <pc:cxnChg chg="add del mod">
          <ac:chgData name="Milazzo, Lucas J." userId="fec76a6c-3c5d-476b-bfe0-2f3841c5d1fd" providerId="ADAL" clId="{A96BC11A-DDF5-44E9-BA02-FE5FD9A8C536}" dt="2025-05-11T20:04:20.200" v="14651" actId="478"/>
          <ac:cxnSpMkLst>
            <pc:docMk/>
            <pc:sldMk cId="3448804908" sldId="272"/>
            <ac:cxnSpMk id="34" creationId="{F5A7AD7B-A28F-E149-0B26-2756DEC38DBD}"/>
          </ac:cxnSpMkLst>
        </pc:cxnChg>
        <pc:cxnChg chg="add mod">
          <ac:chgData name="Milazzo, Lucas J." userId="fec76a6c-3c5d-476b-bfe0-2f3841c5d1fd" providerId="ADAL" clId="{A96BC11A-DDF5-44E9-BA02-FE5FD9A8C536}" dt="2025-05-11T20:17:05.434" v="16232" actId="14100"/>
          <ac:cxnSpMkLst>
            <pc:docMk/>
            <pc:sldMk cId="3448804908" sldId="272"/>
            <ac:cxnSpMk id="38" creationId="{1073D249-A673-943B-19F1-61008340F6A0}"/>
          </ac:cxnSpMkLst>
        </pc:cxnChg>
        <pc:cxnChg chg="add mod">
          <ac:chgData name="Milazzo, Lucas J." userId="fec76a6c-3c5d-476b-bfe0-2f3841c5d1fd" providerId="ADAL" clId="{A96BC11A-DDF5-44E9-BA02-FE5FD9A8C536}" dt="2025-05-11T20:10:35.548" v="15420" actId="14100"/>
          <ac:cxnSpMkLst>
            <pc:docMk/>
            <pc:sldMk cId="3448804908" sldId="272"/>
            <ac:cxnSpMk id="46" creationId="{27A6A67D-1B5B-75D3-4F92-4E482F95B344}"/>
          </ac:cxnSpMkLst>
        </pc:cxnChg>
        <pc:cxnChg chg="add">
          <ac:chgData name="Milazzo, Lucas J." userId="fec76a6c-3c5d-476b-bfe0-2f3841c5d1fd" providerId="ADAL" clId="{A96BC11A-DDF5-44E9-BA02-FE5FD9A8C536}" dt="2025-05-11T20:11:07.254" v="15428" actId="11529"/>
          <ac:cxnSpMkLst>
            <pc:docMk/>
            <pc:sldMk cId="3448804908" sldId="272"/>
            <ac:cxnSpMk id="61" creationId="{B911D73A-8110-486E-5779-3B98D339F16D}"/>
          </ac:cxnSpMkLst>
        </pc:cxnChg>
        <pc:cxnChg chg="add mod">
          <ac:chgData name="Milazzo, Lucas J." userId="fec76a6c-3c5d-476b-bfe0-2f3841c5d1fd" providerId="ADAL" clId="{A96BC11A-DDF5-44E9-BA02-FE5FD9A8C536}" dt="2025-05-11T20:11:16.254" v="15431" actId="14100"/>
          <ac:cxnSpMkLst>
            <pc:docMk/>
            <pc:sldMk cId="3448804908" sldId="272"/>
            <ac:cxnSpMk id="62" creationId="{33D1E8D6-9C87-A433-7FEC-538C9000BBA6}"/>
          </ac:cxnSpMkLst>
        </pc:cxnChg>
      </pc:sldChg>
      <pc:sldChg chg="add ord">
        <pc:chgData name="Milazzo, Lucas J." userId="fec76a6c-3c5d-476b-bfe0-2f3841c5d1fd" providerId="ADAL" clId="{A96BC11A-DDF5-44E9-BA02-FE5FD9A8C536}" dt="2025-05-11T20:16:56.011" v="16231"/>
        <pc:sldMkLst>
          <pc:docMk/>
          <pc:sldMk cId="1308799916" sldId="273"/>
        </pc:sldMkLst>
      </pc:sldChg>
      <pc:sldChg chg="add">
        <pc:chgData name="Milazzo, Lucas J." userId="fec76a6c-3c5d-476b-bfe0-2f3841c5d1fd" providerId="ADAL" clId="{A96BC11A-DDF5-44E9-BA02-FE5FD9A8C536}" dt="2025-05-11T20:34:29.755" v="16233" actId="2890"/>
        <pc:sldMkLst>
          <pc:docMk/>
          <pc:sldMk cId="3869357489" sldId="274"/>
        </pc:sldMkLst>
      </pc:sldChg>
      <pc:sldChg chg="addSp delSp modSp add mod">
        <pc:chgData name="Milazzo, Lucas J." userId="fec76a6c-3c5d-476b-bfe0-2f3841c5d1fd" providerId="ADAL" clId="{A96BC11A-DDF5-44E9-BA02-FE5FD9A8C536}" dt="2025-05-11T23:05:42.236" v="16424" actId="692"/>
        <pc:sldMkLst>
          <pc:docMk/>
          <pc:sldMk cId="2262158105" sldId="275"/>
        </pc:sldMkLst>
        <pc:spChg chg="add mod">
          <ac:chgData name="Milazzo, Lucas J." userId="fec76a6c-3c5d-476b-bfe0-2f3841c5d1fd" providerId="ADAL" clId="{A96BC11A-DDF5-44E9-BA02-FE5FD9A8C536}" dt="2025-05-11T22:59:04.864" v="16357" actId="1076"/>
          <ac:spMkLst>
            <pc:docMk/>
            <pc:sldMk cId="2262158105" sldId="275"/>
            <ac:spMk id="6" creationId="{10E4B09C-7796-C9AB-C754-AC2738E6570A}"/>
          </ac:spMkLst>
        </pc:spChg>
        <pc:spChg chg="mod">
          <ac:chgData name="Milazzo, Lucas J." userId="fec76a6c-3c5d-476b-bfe0-2f3841c5d1fd" providerId="ADAL" clId="{A96BC11A-DDF5-44E9-BA02-FE5FD9A8C536}" dt="2025-05-11T20:53:31.094" v="16293" actId="20577"/>
          <ac:spMkLst>
            <pc:docMk/>
            <pc:sldMk cId="2262158105" sldId="275"/>
            <ac:spMk id="12" creationId="{D5628E23-31DD-C8AB-0084-375370DE11AB}"/>
          </ac:spMkLst>
        </pc:spChg>
        <pc:spChg chg="del mod">
          <ac:chgData name="Milazzo, Lucas J." userId="fec76a6c-3c5d-476b-bfe0-2f3841c5d1fd" providerId="ADAL" clId="{A96BC11A-DDF5-44E9-BA02-FE5FD9A8C536}" dt="2025-05-11T20:53:09.946" v="16240" actId="478"/>
          <ac:spMkLst>
            <pc:docMk/>
            <pc:sldMk cId="2262158105" sldId="275"/>
            <ac:spMk id="14" creationId="{5569E103-E98F-743B-B1FC-FF5A26B93A3C}"/>
          </ac:spMkLst>
        </pc:spChg>
        <pc:spChg chg="del">
          <ac:chgData name="Milazzo, Lucas J." userId="fec76a6c-3c5d-476b-bfe0-2f3841c5d1fd" providerId="ADAL" clId="{A96BC11A-DDF5-44E9-BA02-FE5FD9A8C536}" dt="2025-05-11T20:53:02.799" v="16235" actId="478"/>
          <ac:spMkLst>
            <pc:docMk/>
            <pc:sldMk cId="2262158105" sldId="275"/>
            <ac:spMk id="17" creationId="{426671C9-C3C6-5FCC-3F1C-36C01065C8DE}"/>
          </ac:spMkLst>
        </pc:spChg>
        <pc:spChg chg="del">
          <ac:chgData name="Milazzo, Lucas J." userId="fec76a6c-3c5d-476b-bfe0-2f3841c5d1fd" providerId="ADAL" clId="{A96BC11A-DDF5-44E9-BA02-FE5FD9A8C536}" dt="2025-05-11T20:53:02.799" v="16235" actId="478"/>
          <ac:spMkLst>
            <pc:docMk/>
            <pc:sldMk cId="2262158105" sldId="275"/>
            <ac:spMk id="18" creationId="{A1B7B1D6-A028-93D8-5171-B54136750732}"/>
          </ac:spMkLst>
        </pc:spChg>
        <pc:spChg chg="del">
          <ac:chgData name="Milazzo, Lucas J." userId="fec76a6c-3c5d-476b-bfe0-2f3841c5d1fd" providerId="ADAL" clId="{A96BC11A-DDF5-44E9-BA02-FE5FD9A8C536}" dt="2025-05-11T20:53:02.799" v="16235" actId="478"/>
          <ac:spMkLst>
            <pc:docMk/>
            <pc:sldMk cId="2262158105" sldId="275"/>
            <ac:spMk id="19" creationId="{9BC4EF7F-A9FD-E801-8B04-77847207995D}"/>
          </ac:spMkLst>
        </pc:spChg>
        <pc:spChg chg="del">
          <ac:chgData name="Milazzo, Lucas J." userId="fec76a6c-3c5d-476b-bfe0-2f3841c5d1fd" providerId="ADAL" clId="{A96BC11A-DDF5-44E9-BA02-FE5FD9A8C536}" dt="2025-05-11T20:53:02.799" v="16235" actId="478"/>
          <ac:spMkLst>
            <pc:docMk/>
            <pc:sldMk cId="2262158105" sldId="275"/>
            <ac:spMk id="26" creationId="{7D010DB5-FA0E-B4D8-2595-DE4995D2BFD4}"/>
          </ac:spMkLst>
        </pc:spChg>
        <pc:spChg chg="del">
          <ac:chgData name="Milazzo, Lucas J." userId="fec76a6c-3c5d-476b-bfe0-2f3841c5d1fd" providerId="ADAL" clId="{A96BC11A-DDF5-44E9-BA02-FE5FD9A8C536}" dt="2025-05-11T20:53:02.799" v="16235" actId="478"/>
          <ac:spMkLst>
            <pc:docMk/>
            <pc:sldMk cId="2262158105" sldId="275"/>
            <ac:spMk id="27" creationId="{D417E2E6-6637-B63E-83AF-352162A4087B}"/>
          </ac:spMkLst>
        </pc:spChg>
        <pc:spChg chg="del">
          <ac:chgData name="Milazzo, Lucas J." userId="fec76a6c-3c5d-476b-bfe0-2f3841c5d1fd" providerId="ADAL" clId="{A96BC11A-DDF5-44E9-BA02-FE5FD9A8C536}" dt="2025-05-11T20:53:02.799" v="16235" actId="478"/>
          <ac:spMkLst>
            <pc:docMk/>
            <pc:sldMk cId="2262158105" sldId="275"/>
            <ac:spMk id="42" creationId="{8BAEE3F5-F1E8-79D3-BA32-36D45D45FC1F}"/>
          </ac:spMkLst>
        </pc:spChg>
        <pc:spChg chg="del">
          <ac:chgData name="Milazzo, Lucas J." userId="fec76a6c-3c5d-476b-bfe0-2f3841c5d1fd" providerId="ADAL" clId="{A96BC11A-DDF5-44E9-BA02-FE5FD9A8C536}" dt="2025-05-11T20:53:02.799" v="16235" actId="478"/>
          <ac:spMkLst>
            <pc:docMk/>
            <pc:sldMk cId="2262158105" sldId="275"/>
            <ac:spMk id="45" creationId="{D4A0B0BE-452E-DA47-5C3A-5EE729987076}"/>
          </ac:spMkLst>
        </pc:spChg>
        <pc:spChg chg="del">
          <ac:chgData name="Milazzo, Lucas J." userId="fec76a6c-3c5d-476b-bfe0-2f3841c5d1fd" providerId="ADAL" clId="{A96BC11A-DDF5-44E9-BA02-FE5FD9A8C536}" dt="2025-05-11T20:53:02.799" v="16235" actId="478"/>
          <ac:spMkLst>
            <pc:docMk/>
            <pc:sldMk cId="2262158105" sldId="275"/>
            <ac:spMk id="66" creationId="{C6E71971-4643-0147-E34F-51145076DE42}"/>
          </ac:spMkLst>
        </pc:spChg>
        <pc:spChg chg="del">
          <ac:chgData name="Milazzo, Lucas J." userId="fec76a6c-3c5d-476b-bfe0-2f3841c5d1fd" providerId="ADAL" clId="{A96BC11A-DDF5-44E9-BA02-FE5FD9A8C536}" dt="2025-05-11T20:53:02.799" v="16235" actId="478"/>
          <ac:spMkLst>
            <pc:docMk/>
            <pc:sldMk cId="2262158105" sldId="275"/>
            <ac:spMk id="67" creationId="{37CE0DDF-5A60-3029-EE03-F8C01648DA52}"/>
          </ac:spMkLst>
        </pc:spChg>
        <pc:spChg chg="del mod">
          <ac:chgData name="Milazzo, Lucas J." userId="fec76a6c-3c5d-476b-bfe0-2f3841c5d1fd" providerId="ADAL" clId="{A96BC11A-DDF5-44E9-BA02-FE5FD9A8C536}" dt="2025-05-11T20:53:07.451" v="16238" actId="478"/>
          <ac:spMkLst>
            <pc:docMk/>
            <pc:sldMk cId="2262158105" sldId="275"/>
            <ac:spMk id="68" creationId="{01EB68ED-11E7-42AA-1543-8776AD67B85C}"/>
          </ac:spMkLst>
        </pc:spChg>
        <pc:picChg chg="add mod">
          <ac:chgData name="Milazzo, Lucas J." userId="fec76a6c-3c5d-476b-bfe0-2f3841c5d1fd" providerId="ADAL" clId="{A96BC11A-DDF5-44E9-BA02-FE5FD9A8C536}" dt="2025-05-11T23:00:59.658" v="16362" actId="1076"/>
          <ac:picMkLst>
            <pc:docMk/>
            <pc:sldMk cId="2262158105" sldId="275"/>
            <ac:picMk id="8" creationId="{D70171E2-1B1F-BEAA-301C-25DD4E117612}"/>
          </ac:picMkLst>
        </pc:picChg>
        <pc:picChg chg="add mod">
          <ac:chgData name="Milazzo, Lucas J." userId="fec76a6c-3c5d-476b-bfe0-2f3841c5d1fd" providerId="ADAL" clId="{A96BC11A-DDF5-44E9-BA02-FE5FD9A8C536}" dt="2025-05-11T23:05:42.236" v="16424" actId="692"/>
          <ac:picMkLst>
            <pc:docMk/>
            <pc:sldMk cId="2262158105" sldId="275"/>
            <ac:picMk id="10" creationId="{D00B634E-D9D6-6301-55D3-1703C0E430A8}"/>
          </ac:picMkLst>
        </pc:picChg>
        <pc:cxnChg chg="mod">
          <ac:chgData name="Milazzo, Lucas J." userId="fec76a6c-3c5d-476b-bfe0-2f3841c5d1fd" providerId="ADAL" clId="{A96BC11A-DDF5-44E9-BA02-FE5FD9A8C536}" dt="2025-05-11T20:53:45.383" v="16295" actId="14100"/>
          <ac:cxnSpMkLst>
            <pc:docMk/>
            <pc:sldMk cId="2262158105" sldId="275"/>
            <ac:cxnSpMk id="15" creationId="{1F4719A4-F26B-A513-336C-3F33E01DB1A9}"/>
          </ac:cxnSpMkLst>
        </pc:cxnChg>
        <pc:cxnChg chg="del mod">
          <ac:chgData name="Milazzo, Lucas J." userId="fec76a6c-3c5d-476b-bfe0-2f3841c5d1fd" providerId="ADAL" clId="{A96BC11A-DDF5-44E9-BA02-FE5FD9A8C536}" dt="2025-05-11T20:53:02.799" v="16235" actId="478"/>
          <ac:cxnSpMkLst>
            <pc:docMk/>
            <pc:sldMk cId="2262158105" sldId="275"/>
            <ac:cxnSpMk id="46" creationId="{15C66B4B-DF1B-0EC0-9C23-245532FABE77}"/>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A83D44-8E90-4BDB-8412-37707D60161F}"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0102CC23-287E-49DE-863B-D1CBC7FB6349}">
      <dgm:prSet phldrT="[Text]"/>
      <dgm:spPr/>
      <dgm:t>
        <a:bodyPr/>
        <a:lstStyle/>
        <a:p>
          <a:r>
            <a:rPr lang="en-US" dirty="0"/>
            <a:t>Set</a:t>
          </a:r>
        </a:p>
      </dgm:t>
    </dgm:pt>
    <dgm:pt modelId="{4779070E-2C45-453E-9094-2895BC867737}" type="parTrans" cxnId="{731AC791-B9C0-4737-A2B6-ED7B9ACF4166}">
      <dgm:prSet/>
      <dgm:spPr/>
      <dgm:t>
        <a:bodyPr/>
        <a:lstStyle/>
        <a:p>
          <a:endParaRPr lang="en-US"/>
        </a:p>
      </dgm:t>
    </dgm:pt>
    <dgm:pt modelId="{269BB04D-FF63-484A-A29D-DB36AD69BFD3}" type="sibTrans" cxnId="{731AC791-B9C0-4737-A2B6-ED7B9ACF4166}">
      <dgm:prSet/>
      <dgm:spPr/>
      <dgm:t>
        <a:bodyPr/>
        <a:lstStyle/>
        <a:p>
          <a:endParaRPr lang="en-US"/>
        </a:p>
      </dgm:t>
    </dgm:pt>
    <dgm:pt modelId="{B8931FD0-0AD5-4A2F-8ED3-13E456C84929}">
      <dgm:prSet phldrT="[Text]"/>
      <dgm:spPr/>
      <dgm:t>
        <a:bodyPr/>
        <a:lstStyle/>
        <a:p>
          <a:r>
            <a:rPr lang="en-US" dirty="0"/>
            <a:t>[4.3, 2.5, 9.0]</a:t>
          </a:r>
        </a:p>
      </dgm:t>
    </dgm:pt>
    <dgm:pt modelId="{2180418D-BB09-4D38-A8FF-285CF9E202AA}" type="parTrans" cxnId="{3FA04ACC-AAA9-4E56-8743-55C0C02A7BD7}">
      <dgm:prSet/>
      <dgm:spPr/>
      <dgm:t>
        <a:bodyPr/>
        <a:lstStyle/>
        <a:p>
          <a:endParaRPr lang="en-US" dirty="0"/>
        </a:p>
      </dgm:t>
    </dgm:pt>
    <dgm:pt modelId="{6A5CE8E9-05F5-4B2E-B846-8654C9028298}" type="sibTrans" cxnId="{3FA04ACC-AAA9-4E56-8743-55C0C02A7BD7}">
      <dgm:prSet/>
      <dgm:spPr/>
      <dgm:t>
        <a:bodyPr/>
        <a:lstStyle/>
        <a:p>
          <a:endParaRPr lang="en-US"/>
        </a:p>
      </dgm:t>
    </dgm:pt>
    <dgm:pt modelId="{6C9A669B-90E8-4B4F-8D1C-5A76C565A5C3}">
      <dgm:prSet phldrT="[Text]"/>
      <dgm:spPr/>
      <dgm:t>
        <a:bodyPr/>
        <a:lstStyle/>
        <a:p>
          <a:r>
            <a:rPr lang="en-US" dirty="0"/>
            <a:t>[-5.2, 0.56, -70]</a:t>
          </a:r>
        </a:p>
      </dgm:t>
    </dgm:pt>
    <dgm:pt modelId="{FEAA5F1D-A524-45FF-8119-589111D656A4}" type="parTrans" cxnId="{81B9C6EF-FFC5-4E49-94F1-297D50302EBA}">
      <dgm:prSet/>
      <dgm:spPr/>
      <dgm:t>
        <a:bodyPr/>
        <a:lstStyle/>
        <a:p>
          <a:endParaRPr lang="en-US" dirty="0"/>
        </a:p>
      </dgm:t>
    </dgm:pt>
    <dgm:pt modelId="{0898F5AE-E03C-4318-888F-B4C69732118A}" type="sibTrans" cxnId="{81B9C6EF-FFC5-4E49-94F1-297D50302EBA}">
      <dgm:prSet/>
      <dgm:spPr/>
      <dgm:t>
        <a:bodyPr/>
        <a:lstStyle/>
        <a:p>
          <a:endParaRPr lang="en-US"/>
        </a:p>
      </dgm:t>
    </dgm:pt>
    <dgm:pt modelId="{8247293D-CE9C-4CD1-B961-0AEF25907868}">
      <dgm:prSet phldrT="[Text]"/>
      <dgm:spPr/>
      <dgm:t>
        <a:bodyPr/>
        <a:lstStyle/>
        <a:p>
          <a:r>
            <a:rPr lang="en-US" dirty="0"/>
            <a:t>[2.9, -0.11, -5.6]</a:t>
          </a:r>
        </a:p>
      </dgm:t>
    </dgm:pt>
    <dgm:pt modelId="{D3C71C8A-21EF-48D2-9800-F63E38114486}" type="parTrans" cxnId="{804DE7CF-65CD-4DDD-B476-579E813C810D}">
      <dgm:prSet/>
      <dgm:spPr/>
      <dgm:t>
        <a:bodyPr/>
        <a:lstStyle/>
        <a:p>
          <a:endParaRPr lang="en-US" dirty="0"/>
        </a:p>
      </dgm:t>
    </dgm:pt>
    <dgm:pt modelId="{19A334B7-7600-47DE-BC8C-4BDFDD3FB382}" type="sibTrans" cxnId="{804DE7CF-65CD-4DDD-B476-579E813C810D}">
      <dgm:prSet/>
      <dgm:spPr/>
      <dgm:t>
        <a:bodyPr/>
        <a:lstStyle/>
        <a:p>
          <a:endParaRPr lang="en-US"/>
        </a:p>
      </dgm:t>
    </dgm:pt>
    <dgm:pt modelId="{BB87DBEF-753A-4423-95BF-C32FC2B5ACE7}">
      <dgm:prSet phldrT="[Text]"/>
      <dgm:spPr/>
      <dgm:t>
        <a:bodyPr/>
        <a:lstStyle/>
        <a:p>
          <a:r>
            <a:rPr lang="en-US" dirty="0"/>
            <a:t>Predetermined</a:t>
          </a:r>
        </a:p>
      </dgm:t>
    </dgm:pt>
    <dgm:pt modelId="{1D40042D-7D6B-42B5-833C-8E3E5948B79B}" type="parTrans" cxnId="{81478D5F-D80F-48D7-834C-89C67D85C304}">
      <dgm:prSet/>
      <dgm:spPr/>
      <dgm:t>
        <a:bodyPr/>
        <a:lstStyle/>
        <a:p>
          <a:endParaRPr lang="en-US" dirty="0"/>
        </a:p>
      </dgm:t>
    </dgm:pt>
    <dgm:pt modelId="{79DF36F3-B927-4D57-AF07-7995AB3E94D1}" type="sibTrans" cxnId="{81478D5F-D80F-48D7-834C-89C67D85C304}">
      <dgm:prSet/>
      <dgm:spPr/>
      <dgm:t>
        <a:bodyPr/>
        <a:lstStyle/>
        <a:p>
          <a:endParaRPr lang="en-US"/>
        </a:p>
      </dgm:t>
    </dgm:pt>
    <dgm:pt modelId="{9877842E-66C6-4CBD-BDB6-45F3D2DE124F}">
      <dgm:prSet phldrT="[Text]"/>
      <dgm:spPr/>
      <dgm:t>
        <a:bodyPr/>
        <a:lstStyle/>
        <a:p>
          <a:r>
            <a:rPr lang="en-US" dirty="0"/>
            <a:t>Volleyball</a:t>
          </a:r>
          <a:r>
            <a:rPr lang="en-US" baseline="0" dirty="0"/>
            <a:t> Action</a:t>
          </a:r>
          <a:endParaRPr lang="en-US" dirty="0"/>
        </a:p>
      </dgm:t>
    </dgm:pt>
    <dgm:pt modelId="{1E33700B-A96D-454A-848C-E58A82CF0BE4}" type="parTrans" cxnId="{13BACDBB-B47C-4B6F-818F-02CDAC122807}">
      <dgm:prSet/>
      <dgm:spPr/>
      <dgm:t>
        <a:bodyPr/>
        <a:lstStyle/>
        <a:p>
          <a:endParaRPr lang="en-US" dirty="0"/>
        </a:p>
      </dgm:t>
    </dgm:pt>
    <dgm:pt modelId="{6B13B509-4AA9-4AA0-A152-3E8134757478}" type="sibTrans" cxnId="{13BACDBB-B47C-4B6F-818F-02CDAC122807}">
      <dgm:prSet/>
      <dgm:spPr/>
      <dgm:t>
        <a:bodyPr/>
        <a:lstStyle/>
        <a:p>
          <a:endParaRPr lang="en-US"/>
        </a:p>
      </dgm:t>
    </dgm:pt>
    <dgm:pt modelId="{B3FB0606-F4E8-48EB-9987-F0B81FB87E9A}">
      <dgm:prSet phldrT="[Text]"/>
      <dgm:spPr/>
      <dgm:t>
        <a:bodyPr/>
        <a:lstStyle/>
        <a:p>
          <a:r>
            <a:rPr lang="en-US" dirty="0"/>
            <a:t>To Place Down</a:t>
          </a:r>
        </a:p>
      </dgm:t>
    </dgm:pt>
    <dgm:pt modelId="{3FBA97DE-5473-407C-8514-720E9E8CE924}" type="parTrans" cxnId="{99741779-7CD4-42C6-B0DC-8C330E2F9B1A}">
      <dgm:prSet/>
      <dgm:spPr/>
      <dgm:t>
        <a:bodyPr/>
        <a:lstStyle/>
        <a:p>
          <a:endParaRPr lang="en-US" dirty="0"/>
        </a:p>
      </dgm:t>
    </dgm:pt>
    <dgm:pt modelId="{3973B578-D88C-46E7-9DF2-67E534D875C0}" type="sibTrans" cxnId="{99741779-7CD4-42C6-B0DC-8C330E2F9B1A}">
      <dgm:prSet/>
      <dgm:spPr/>
      <dgm:t>
        <a:bodyPr/>
        <a:lstStyle/>
        <a:p>
          <a:endParaRPr lang="en-US"/>
        </a:p>
      </dgm:t>
    </dgm:pt>
    <dgm:pt modelId="{D81659AE-7D66-46EA-8F18-CC16501ECD07}" type="pres">
      <dgm:prSet presAssocID="{A6A83D44-8E90-4BDB-8412-37707D60161F}" presName="Name0" presStyleCnt="0">
        <dgm:presLayoutVars>
          <dgm:chPref val="1"/>
          <dgm:dir/>
          <dgm:animOne val="branch"/>
          <dgm:animLvl val="lvl"/>
          <dgm:resizeHandles val="exact"/>
        </dgm:presLayoutVars>
      </dgm:prSet>
      <dgm:spPr/>
    </dgm:pt>
    <dgm:pt modelId="{F95F5194-EFA6-4F30-B895-1D1C0A3E0A62}" type="pres">
      <dgm:prSet presAssocID="{0102CC23-287E-49DE-863B-D1CBC7FB6349}" presName="root1" presStyleCnt="0"/>
      <dgm:spPr/>
    </dgm:pt>
    <dgm:pt modelId="{F290D4A0-CC32-4DC8-957F-C75EC4836D82}" type="pres">
      <dgm:prSet presAssocID="{0102CC23-287E-49DE-863B-D1CBC7FB6349}" presName="LevelOneTextNode" presStyleLbl="node0" presStyleIdx="0" presStyleCnt="1" custAng="5400000" custScaleY="46185" custLinFactNeighborX="-92504" custLinFactNeighborY="-1344">
        <dgm:presLayoutVars>
          <dgm:chPref val="3"/>
        </dgm:presLayoutVars>
      </dgm:prSet>
      <dgm:spPr/>
    </dgm:pt>
    <dgm:pt modelId="{C88FABC1-3FF0-41FA-8383-32726478F38F}" type="pres">
      <dgm:prSet presAssocID="{0102CC23-287E-49DE-863B-D1CBC7FB6349}" presName="level2hierChild" presStyleCnt="0"/>
      <dgm:spPr/>
    </dgm:pt>
    <dgm:pt modelId="{0E44C41E-C307-41F3-8930-9F5CEB32B5A0}" type="pres">
      <dgm:prSet presAssocID="{2180418D-BB09-4D38-A8FF-285CF9E202AA}" presName="conn2-1" presStyleLbl="parChTrans1D2" presStyleIdx="0" presStyleCnt="3"/>
      <dgm:spPr/>
    </dgm:pt>
    <dgm:pt modelId="{A75412A0-9100-4F06-B725-6233E3D29FE8}" type="pres">
      <dgm:prSet presAssocID="{2180418D-BB09-4D38-A8FF-285CF9E202AA}" presName="connTx" presStyleLbl="parChTrans1D2" presStyleIdx="0" presStyleCnt="3"/>
      <dgm:spPr/>
    </dgm:pt>
    <dgm:pt modelId="{CE377699-087E-43C3-9334-EB6FF0067B71}" type="pres">
      <dgm:prSet presAssocID="{B8931FD0-0AD5-4A2F-8ED3-13E456C84929}" presName="root2" presStyleCnt="0"/>
      <dgm:spPr/>
    </dgm:pt>
    <dgm:pt modelId="{BF1CF7BA-9F4B-4769-8925-71FED1D2AF21}" type="pres">
      <dgm:prSet presAssocID="{B8931FD0-0AD5-4A2F-8ED3-13E456C84929}" presName="LevelTwoTextNode" presStyleLbl="node2" presStyleIdx="0" presStyleCnt="3">
        <dgm:presLayoutVars>
          <dgm:chPref val="3"/>
        </dgm:presLayoutVars>
      </dgm:prSet>
      <dgm:spPr/>
    </dgm:pt>
    <dgm:pt modelId="{A4EA595E-7D9F-43DD-829B-ED4BAAA5B15E}" type="pres">
      <dgm:prSet presAssocID="{B8931FD0-0AD5-4A2F-8ED3-13E456C84929}" presName="level3hierChild" presStyleCnt="0"/>
      <dgm:spPr/>
    </dgm:pt>
    <dgm:pt modelId="{22BAC864-F2D6-45C3-A1A8-8F53C823A8B1}" type="pres">
      <dgm:prSet presAssocID="{1D40042D-7D6B-42B5-833C-8E3E5948B79B}" presName="conn2-1" presStyleLbl="parChTrans1D3" presStyleIdx="0" presStyleCnt="3"/>
      <dgm:spPr/>
    </dgm:pt>
    <dgm:pt modelId="{75F37EBC-034D-42C3-B64C-7FD104104614}" type="pres">
      <dgm:prSet presAssocID="{1D40042D-7D6B-42B5-833C-8E3E5948B79B}" presName="connTx" presStyleLbl="parChTrans1D3" presStyleIdx="0" presStyleCnt="3"/>
      <dgm:spPr/>
    </dgm:pt>
    <dgm:pt modelId="{453EA2F4-90F4-489C-BD94-74BB5AD82058}" type="pres">
      <dgm:prSet presAssocID="{BB87DBEF-753A-4423-95BF-C32FC2B5ACE7}" presName="root2" presStyleCnt="0"/>
      <dgm:spPr/>
    </dgm:pt>
    <dgm:pt modelId="{9774C1DA-50AE-4C26-8FC3-B8CEEEB97F06}" type="pres">
      <dgm:prSet presAssocID="{BB87DBEF-753A-4423-95BF-C32FC2B5ACE7}" presName="LevelTwoTextNode" presStyleLbl="node3" presStyleIdx="0" presStyleCnt="3">
        <dgm:presLayoutVars>
          <dgm:chPref val="3"/>
        </dgm:presLayoutVars>
      </dgm:prSet>
      <dgm:spPr/>
    </dgm:pt>
    <dgm:pt modelId="{A6D53ABF-B15B-4AE6-9A7C-3A765456DA6B}" type="pres">
      <dgm:prSet presAssocID="{BB87DBEF-753A-4423-95BF-C32FC2B5ACE7}" presName="level3hierChild" presStyleCnt="0"/>
      <dgm:spPr/>
    </dgm:pt>
    <dgm:pt modelId="{771F431A-4072-4DB4-AC48-A400FFC8FD49}" type="pres">
      <dgm:prSet presAssocID="{FEAA5F1D-A524-45FF-8119-589111D656A4}" presName="conn2-1" presStyleLbl="parChTrans1D2" presStyleIdx="1" presStyleCnt="3"/>
      <dgm:spPr/>
    </dgm:pt>
    <dgm:pt modelId="{D20A73FA-673D-4B2D-A093-CE70045BA344}" type="pres">
      <dgm:prSet presAssocID="{FEAA5F1D-A524-45FF-8119-589111D656A4}" presName="connTx" presStyleLbl="parChTrans1D2" presStyleIdx="1" presStyleCnt="3"/>
      <dgm:spPr/>
    </dgm:pt>
    <dgm:pt modelId="{63E0DB71-F49C-4098-9B44-54B6D1488B3D}" type="pres">
      <dgm:prSet presAssocID="{6C9A669B-90E8-4B4F-8D1C-5A76C565A5C3}" presName="root2" presStyleCnt="0"/>
      <dgm:spPr/>
    </dgm:pt>
    <dgm:pt modelId="{6BDCC592-67F0-4396-A4AC-05C59B2895B9}" type="pres">
      <dgm:prSet presAssocID="{6C9A669B-90E8-4B4F-8D1C-5A76C565A5C3}" presName="LevelTwoTextNode" presStyleLbl="node2" presStyleIdx="1" presStyleCnt="3">
        <dgm:presLayoutVars>
          <dgm:chPref val="3"/>
        </dgm:presLayoutVars>
      </dgm:prSet>
      <dgm:spPr/>
    </dgm:pt>
    <dgm:pt modelId="{798C6738-AB57-46E4-9042-80C182970A8E}" type="pres">
      <dgm:prSet presAssocID="{6C9A669B-90E8-4B4F-8D1C-5A76C565A5C3}" presName="level3hierChild" presStyleCnt="0"/>
      <dgm:spPr/>
    </dgm:pt>
    <dgm:pt modelId="{DB3EE2BC-12C3-49CC-90BD-0B55A736B418}" type="pres">
      <dgm:prSet presAssocID="{1E33700B-A96D-454A-848C-E58A82CF0BE4}" presName="conn2-1" presStyleLbl="parChTrans1D3" presStyleIdx="1" presStyleCnt="3"/>
      <dgm:spPr/>
    </dgm:pt>
    <dgm:pt modelId="{4E4AFB93-EEB2-4C38-934D-E0DD3A7E8FFE}" type="pres">
      <dgm:prSet presAssocID="{1E33700B-A96D-454A-848C-E58A82CF0BE4}" presName="connTx" presStyleLbl="parChTrans1D3" presStyleIdx="1" presStyleCnt="3"/>
      <dgm:spPr/>
    </dgm:pt>
    <dgm:pt modelId="{CE148029-CFD1-4B1B-B5D8-5EFB1C5BFDCC}" type="pres">
      <dgm:prSet presAssocID="{9877842E-66C6-4CBD-BDB6-45F3D2DE124F}" presName="root2" presStyleCnt="0"/>
      <dgm:spPr/>
    </dgm:pt>
    <dgm:pt modelId="{C767D106-FC88-42C7-B2E4-0B71B0779BCD}" type="pres">
      <dgm:prSet presAssocID="{9877842E-66C6-4CBD-BDB6-45F3D2DE124F}" presName="LevelTwoTextNode" presStyleLbl="node3" presStyleIdx="1" presStyleCnt="3">
        <dgm:presLayoutVars>
          <dgm:chPref val="3"/>
        </dgm:presLayoutVars>
      </dgm:prSet>
      <dgm:spPr/>
    </dgm:pt>
    <dgm:pt modelId="{06F12765-AAA1-4D72-B74D-564FE6855BFB}" type="pres">
      <dgm:prSet presAssocID="{9877842E-66C6-4CBD-BDB6-45F3D2DE124F}" presName="level3hierChild" presStyleCnt="0"/>
      <dgm:spPr/>
    </dgm:pt>
    <dgm:pt modelId="{3E75A0A8-5446-42E2-8F1D-685915699320}" type="pres">
      <dgm:prSet presAssocID="{D3C71C8A-21EF-48D2-9800-F63E38114486}" presName="conn2-1" presStyleLbl="parChTrans1D2" presStyleIdx="2" presStyleCnt="3"/>
      <dgm:spPr/>
    </dgm:pt>
    <dgm:pt modelId="{BE7D7DEB-37EB-4A8D-BC53-29DEE84173B4}" type="pres">
      <dgm:prSet presAssocID="{D3C71C8A-21EF-48D2-9800-F63E38114486}" presName="connTx" presStyleLbl="parChTrans1D2" presStyleIdx="2" presStyleCnt="3"/>
      <dgm:spPr/>
    </dgm:pt>
    <dgm:pt modelId="{3EB1F0A2-764E-49AA-9089-51A8607FC7AE}" type="pres">
      <dgm:prSet presAssocID="{8247293D-CE9C-4CD1-B961-0AEF25907868}" presName="root2" presStyleCnt="0"/>
      <dgm:spPr/>
    </dgm:pt>
    <dgm:pt modelId="{3EAEFDA8-E761-47A7-9135-6F2BB4417F40}" type="pres">
      <dgm:prSet presAssocID="{8247293D-CE9C-4CD1-B961-0AEF25907868}" presName="LevelTwoTextNode" presStyleLbl="node2" presStyleIdx="2" presStyleCnt="3">
        <dgm:presLayoutVars>
          <dgm:chPref val="3"/>
        </dgm:presLayoutVars>
      </dgm:prSet>
      <dgm:spPr/>
    </dgm:pt>
    <dgm:pt modelId="{492E40BF-B653-4990-B205-BF345104AC1E}" type="pres">
      <dgm:prSet presAssocID="{8247293D-CE9C-4CD1-B961-0AEF25907868}" presName="level3hierChild" presStyleCnt="0"/>
      <dgm:spPr/>
    </dgm:pt>
    <dgm:pt modelId="{C1B21FBF-9AE7-43A7-B237-2E7742D38FA8}" type="pres">
      <dgm:prSet presAssocID="{3FBA97DE-5473-407C-8514-720E9E8CE924}" presName="conn2-1" presStyleLbl="parChTrans1D3" presStyleIdx="2" presStyleCnt="3"/>
      <dgm:spPr/>
    </dgm:pt>
    <dgm:pt modelId="{3B34124B-C919-4456-A178-A1CC55D02351}" type="pres">
      <dgm:prSet presAssocID="{3FBA97DE-5473-407C-8514-720E9E8CE924}" presName="connTx" presStyleLbl="parChTrans1D3" presStyleIdx="2" presStyleCnt="3"/>
      <dgm:spPr/>
    </dgm:pt>
    <dgm:pt modelId="{16ED1EA7-79B0-4A1A-B193-A69C81EBDD81}" type="pres">
      <dgm:prSet presAssocID="{B3FB0606-F4E8-48EB-9987-F0B81FB87E9A}" presName="root2" presStyleCnt="0"/>
      <dgm:spPr/>
    </dgm:pt>
    <dgm:pt modelId="{CF36CA76-A5F2-4758-8F4A-B80EA25F4774}" type="pres">
      <dgm:prSet presAssocID="{B3FB0606-F4E8-48EB-9987-F0B81FB87E9A}" presName="LevelTwoTextNode" presStyleLbl="node3" presStyleIdx="2" presStyleCnt="3">
        <dgm:presLayoutVars>
          <dgm:chPref val="3"/>
        </dgm:presLayoutVars>
      </dgm:prSet>
      <dgm:spPr/>
    </dgm:pt>
    <dgm:pt modelId="{3D458D58-CBC8-437A-B12F-C46309EB3FF3}" type="pres">
      <dgm:prSet presAssocID="{B3FB0606-F4E8-48EB-9987-F0B81FB87E9A}" presName="level3hierChild" presStyleCnt="0"/>
      <dgm:spPr/>
    </dgm:pt>
  </dgm:ptLst>
  <dgm:cxnLst>
    <dgm:cxn modelId="{D8B65F11-472A-493D-B33F-D1D042C7014A}" type="presOf" srcId="{BB87DBEF-753A-4423-95BF-C32FC2B5ACE7}" destId="{9774C1DA-50AE-4C26-8FC3-B8CEEEB97F06}" srcOrd="0" destOrd="0" presId="urn:microsoft.com/office/officeart/2008/layout/HorizontalMultiLevelHierarchy"/>
    <dgm:cxn modelId="{26018217-4252-420E-9642-E7A7A30FE400}" type="presOf" srcId="{8247293D-CE9C-4CD1-B961-0AEF25907868}" destId="{3EAEFDA8-E761-47A7-9135-6F2BB4417F40}" srcOrd="0" destOrd="0" presId="urn:microsoft.com/office/officeart/2008/layout/HorizontalMultiLevelHierarchy"/>
    <dgm:cxn modelId="{44C29617-90A5-435F-8375-089B60F66D45}" type="presOf" srcId="{1E33700B-A96D-454A-848C-E58A82CF0BE4}" destId="{DB3EE2BC-12C3-49CC-90BD-0B55A736B418}" srcOrd="0" destOrd="0" presId="urn:microsoft.com/office/officeart/2008/layout/HorizontalMultiLevelHierarchy"/>
    <dgm:cxn modelId="{77254C1A-CA66-4337-B524-F619FD687B6C}" type="presOf" srcId="{B3FB0606-F4E8-48EB-9987-F0B81FB87E9A}" destId="{CF36CA76-A5F2-4758-8F4A-B80EA25F4774}" srcOrd="0" destOrd="0" presId="urn:microsoft.com/office/officeart/2008/layout/HorizontalMultiLevelHierarchy"/>
    <dgm:cxn modelId="{2FA97F37-A6BE-4600-B7DA-FAF18CBB9D93}" type="presOf" srcId="{D3C71C8A-21EF-48D2-9800-F63E38114486}" destId="{BE7D7DEB-37EB-4A8D-BC53-29DEE84173B4}" srcOrd="1" destOrd="0" presId="urn:microsoft.com/office/officeart/2008/layout/HorizontalMultiLevelHierarchy"/>
    <dgm:cxn modelId="{81478D5F-D80F-48D7-834C-89C67D85C304}" srcId="{B8931FD0-0AD5-4A2F-8ED3-13E456C84929}" destId="{BB87DBEF-753A-4423-95BF-C32FC2B5ACE7}" srcOrd="0" destOrd="0" parTransId="{1D40042D-7D6B-42B5-833C-8E3E5948B79B}" sibTransId="{79DF36F3-B927-4D57-AF07-7995AB3E94D1}"/>
    <dgm:cxn modelId="{B9751C65-8781-4C29-9553-C34FB398BB0A}" type="presOf" srcId="{1E33700B-A96D-454A-848C-E58A82CF0BE4}" destId="{4E4AFB93-EEB2-4C38-934D-E0DD3A7E8FFE}" srcOrd="1" destOrd="0" presId="urn:microsoft.com/office/officeart/2008/layout/HorizontalMultiLevelHierarchy"/>
    <dgm:cxn modelId="{1180966D-4F3A-43F4-A087-67795F2ACC73}" type="presOf" srcId="{B8931FD0-0AD5-4A2F-8ED3-13E456C84929}" destId="{BF1CF7BA-9F4B-4769-8925-71FED1D2AF21}" srcOrd="0" destOrd="0" presId="urn:microsoft.com/office/officeart/2008/layout/HorizontalMultiLevelHierarchy"/>
    <dgm:cxn modelId="{E1B42854-89B7-4CF0-9E1D-DA93A1E39ED3}" type="presOf" srcId="{3FBA97DE-5473-407C-8514-720E9E8CE924}" destId="{C1B21FBF-9AE7-43A7-B237-2E7742D38FA8}" srcOrd="0" destOrd="0" presId="urn:microsoft.com/office/officeart/2008/layout/HorizontalMultiLevelHierarchy"/>
    <dgm:cxn modelId="{0C267276-3E4B-42B9-879B-2CD865404AAB}" type="presOf" srcId="{2180418D-BB09-4D38-A8FF-285CF9E202AA}" destId="{0E44C41E-C307-41F3-8930-9F5CEB32B5A0}" srcOrd="0" destOrd="0" presId="urn:microsoft.com/office/officeart/2008/layout/HorizontalMultiLevelHierarchy"/>
    <dgm:cxn modelId="{32272077-A6AE-4E22-9222-67E29F7B2B3C}" type="presOf" srcId="{9877842E-66C6-4CBD-BDB6-45F3D2DE124F}" destId="{C767D106-FC88-42C7-B2E4-0B71B0779BCD}" srcOrd="0" destOrd="0" presId="urn:microsoft.com/office/officeart/2008/layout/HorizontalMultiLevelHierarchy"/>
    <dgm:cxn modelId="{99741779-7CD4-42C6-B0DC-8C330E2F9B1A}" srcId="{8247293D-CE9C-4CD1-B961-0AEF25907868}" destId="{B3FB0606-F4E8-48EB-9987-F0B81FB87E9A}" srcOrd="0" destOrd="0" parTransId="{3FBA97DE-5473-407C-8514-720E9E8CE924}" sibTransId="{3973B578-D88C-46E7-9DF2-67E534D875C0}"/>
    <dgm:cxn modelId="{CD5BC490-B1DC-4F12-AA74-8AC93B7E9593}" type="presOf" srcId="{2180418D-BB09-4D38-A8FF-285CF9E202AA}" destId="{A75412A0-9100-4F06-B725-6233E3D29FE8}" srcOrd="1" destOrd="0" presId="urn:microsoft.com/office/officeart/2008/layout/HorizontalMultiLevelHierarchy"/>
    <dgm:cxn modelId="{731AC791-B9C0-4737-A2B6-ED7B9ACF4166}" srcId="{A6A83D44-8E90-4BDB-8412-37707D60161F}" destId="{0102CC23-287E-49DE-863B-D1CBC7FB6349}" srcOrd="0" destOrd="0" parTransId="{4779070E-2C45-453E-9094-2895BC867737}" sibTransId="{269BB04D-FF63-484A-A29D-DB36AD69BFD3}"/>
    <dgm:cxn modelId="{DF0C09A4-55C5-445D-86E7-F97A2E3B6E47}" type="presOf" srcId="{3FBA97DE-5473-407C-8514-720E9E8CE924}" destId="{3B34124B-C919-4456-A178-A1CC55D02351}" srcOrd="1" destOrd="0" presId="urn:microsoft.com/office/officeart/2008/layout/HorizontalMultiLevelHierarchy"/>
    <dgm:cxn modelId="{54BCF5BA-9C8D-4A8B-B1EC-94E344A8903F}" type="presOf" srcId="{FEAA5F1D-A524-45FF-8119-589111D656A4}" destId="{771F431A-4072-4DB4-AC48-A400FFC8FD49}" srcOrd="0" destOrd="0" presId="urn:microsoft.com/office/officeart/2008/layout/HorizontalMultiLevelHierarchy"/>
    <dgm:cxn modelId="{13BACDBB-B47C-4B6F-818F-02CDAC122807}" srcId="{6C9A669B-90E8-4B4F-8D1C-5A76C565A5C3}" destId="{9877842E-66C6-4CBD-BDB6-45F3D2DE124F}" srcOrd="0" destOrd="0" parTransId="{1E33700B-A96D-454A-848C-E58A82CF0BE4}" sibTransId="{6B13B509-4AA9-4AA0-A152-3E8134757478}"/>
    <dgm:cxn modelId="{753999BF-3D95-4A34-AC54-15F71464B091}" type="presOf" srcId="{1D40042D-7D6B-42B5-833C-8E3E5948B79B}" destId="{75F37EBC-034D-42C3-B64C-7FD104104614}" srcOrd="1" destOrd="0" presId="urn:microsoft.com/office/officeart/2008/layout/HorizontalMultiLevelHierarchy"/>
    <dgm:cxn modelId="{7B72F0C9-ED82-4922-8F5A-0D3A07991165}" type="presOf" srcId="{6C9A669B-90E8-4B4F-8D1C-5A76C565A5C3}" destId="{6BDCC592-67F0-4396-A4AC-05C59B2895B9}" srcOrd="0" destOrd="0" presId="urn:microsoft.com/office/officeart/2008/layout/HorizontalMultiLevelHierarchy"/>
    <dgm:cxn modelId="{3FA04ACC-AAA9-4E56-8743-55C0C02A7BD7}" srcId="{0102CC23-287E-49DE-863B-D1CBC7FB6349}" destId="{B8931FD0-0AD5-4A2F-8ED3-13E456C84929}" srcOrd="0" destOrd="0" parTransId="{2180418D-BB09-4D38-A8FF-285CF9E202AA}" sibTransId="{6A5CE8E9-05F5-4B2E-B846-8654C9028298}"/>
    <dgm:cxn modelId="{9F824DCC-F503-4F31-8E51-49F95B42E504}" type="presOf" srcId="{D3C71C8A-21EF-48D2-9800-F63E38114486}" destId="{3E75A0A8-5446-42E2-8F1D-685915699320}" srcOrd="0" destOrd="0" presId="urn:microsoft.com/office/officeart/2008/layout/HorizontalMultiLevelHierarchy"/>
    <dgm:cxn modelId="{804DE7CF-65CD-4DDD-B476-579E813C810D}" srcId="{0102CC23-287E-49DE-863B-D1CBC7FB6349}" destId="{8247293D-CE9C-4CD1-B961-0AEF25907868}" srcOrd="2" destOrd="0" parTransId="{D3C71C8A-21EF-48D2-9800-F63E38114486}" sibTransId="{19A334B7-7600-47DE-BC8C-4BDFDD3FB382}"/>
    <dgm:cxn modelId="{81B9C6EF-FFC5-4E49-94F1-297D50302EBA}" srcId="{0102CC23-287E-49DE-863B-D1CBC7FB6349}" destId="{6C9A669B-90E8-4B4F-8D1C-5A76C565A5C3}" srcOrd="1" destOrd="0" parTransId="{FEAA5F1D-A524-45FF-8119-589111D656A4}" sibTransId="{0898F5AE-E03C-4318-888F-B4C69732118A}"/>
    <dgm:cxn modelId="{37A46AF1-7419-4FFC-87F9-53559EB75139}" type="presOf" srcId="{0102CC23-287E-49DE-863B-D1CBC7FB6349}" destId="{F290D4A0-CC32-4DC8-957F-C75EC4836D82}" srcOrd="0" destOrd="0" presId="urn:microsoft.com/office/officeart/2008/layout/HorizontalMultiLevelHierarchy"/>
    <dgm:cxn modelId="{D9724AF4-F358-45CA-87F7-00EE18850A81}" type="presOf" srcId="{1D40042D-7D6B-42B5-833C-8E3E5948B79B}" destId="{22BAC864-F2D6-45C3-A1A8-8F53C823A8B1}" srcOrd="0" destOrd="0" presId="urn:microsoft.com/office/officeart/2008/layout/HorizontalMultiLevelHierarchy"/>
    <dgm:cxn modelId="{BE6172F5-AECD-44DB-BF39-6CAB733D9982}" type="presOf" srcId="{A6A83D44-8E90-4BDB-8412-37707D60161F}" destId="{D81659AE-7D66-46EA-8F18-CC16501ECD07}" srcOrd="0" destOrd="0" presId="urn:microsoft.com/office/officeart/2008/layout/HorizontalMultiLevelHierarchy"/>
    <dgm:cxn modelId="{4E7B03F9-3682-4FAD-9089-68F4790ED3DC}" type="presOf" srcId="{FEAA5F1D-A524-45FF-8119-589111D656A4}" destId="{D20A73FA-673D-4B2D-A093-CE70045BA344}" srcOrd="1" destOrd="0" presId="urn:microsoft.com/office/officeart/2008/layout/HorizontalMultiLevelHierarchy"/>
    <dgm:cxn modelId="{9C89E685-B821-47F8-AD0A-9024D394300A}" type="presParOf" srcId="{D81659AE-7D66-46EA-8F18-CC16501ECD07}" destId="{F95F5194-EFA6-4F30-B895-1D1C0A3E0A62}" srcOrd="0" destOrd="0" presId="urn:microsoft.com/office/officeart/2008/layout/HorizontalMultiLevelHierarchy"/>
    <dgm:cxn modelId="{C5561081-068E-44A9-9E19-D75942E026BA}" type="presParOf" srcId="{F95F5194-EFA6-4F30-B895-1D1C0A3E0A62}" destId="{F290D4A0-CC32-4DC8-957F-C75EC4836D82}" srcOrd="0" destOrd="0" presId="urn:microsoft.com/office/officeart/2008/layout/HorizontalMultiLevelHierarchy"/>
    <dgm:cxn modelId="{25695F8E-D8E9-4A5B-A6A8-496CFB60B816}" type="presParOf" srcId="{F95F5194-EFA6-4F30-B895-1D1C0A3E0A62}" destId="{C88FABC1-3FF0-41FA-8383-32726478F38F}" srcOrd="1" destOrd="0" presId="urn:microsoft.com/office/officeart/2008/layout/HorizontalMultiLevelHierarchy"/>
    <dgm:cxn modelId="{BE01C705-905A-41F2-A4F5-A209F5D50E4E}" type="presParOf" srcId="{C88FABC1-3FF0-41FA-8383-32726478F38F}" destId="{0E44C41E-C307-41F3-8930-9F5CEB32B5A0}" srcOrd="0" destOrd="0" presId="urn:microsoft.com/office/officeart/2008/layout/HorizontalMultiLevelHierarchy"/>
    <dgm:cxn modelId="{F0E8C784-AA96-4B1A-82AE-E76AE8388159}" type="presParOf" srcId="{0E44C41E-C307-41F3-8930-9F5CEB32B5A0}" destId="{A75412A0-9100-4F06-B725-6233E3D29FE8}" srcOrd="0" destOrd="0" presId="urn:microsoft.com/office/officeart/2008/layout/HorizontalMultiLevelHierarchy"/>
    <dgm:cxn modelId="{31E2DBCF-ABCE-4722-803C-3627472DDECF}" type="presParOf" srcId="{C88FABC1-3FF0-41FA-8383-32726478F38F}" destId="{CE377699-087E-43C3-9334-EB6FF0067B71}" srcOrd="1" destOrd="0" presId="urn:microsoft.com/office/officeart/2008/layout/HorizontalMultiLevelHierarchy"/>
    <dgm:cxn modelId="{9D804FA5-64BE-4885-B7B9-27975E5D4D74}" type="presParOf" srcId="{CE377699-087E-43C3-9334-EB6FF0067B71}" destId="{BF1CF7BA-9F4B-4769-8925-71FED1D2AF21}" srcOrd="0" destOrd="0" presId="urn:microsoft.com/office/officeart/2008/layout/HorizontalMultiLevelHierarchy"/>
    <dgm:cxn modelId="{7E248D33-C9D3-46BB-AC45-1F3B09F58004}" type="presParOf" srcId="{CE377699-087E-43C3-9334-EB6FF0067B71}" destId="{A4EA595E-7D9F-43DD-829B-ED4BAAA5B15E}" srcOrd="1" destOrd="0" presId="urn:microsoft.com/office/officeart/2008/layout/HorizontalMultiLevelHierarchy"/>
    <dgm:cxn modelId="{360958D6-09CA-48B6-B0FF-4983269DB5D9}" type="presParOf" srcId="{A4EA595E-7D9F-43DD-829B-ED4BAAA5B15E}" destId="{22BAC864-F2D6-45C3-A1A8-8F53C823A8B1}" srcOrd="0" destOrd="0" presId="urn:microsoft.com/office/officeart/2008/layout/HorizontalMultiLevelHierarchy"/>
    <dgm:cxn modelId="{82F9ECAC-024F-4F92-A893-A7181C7CBAF1}" type="presParOf" srcId="{22BAC864-F2D6-45C3-A1A8-8F53C823A8B1}" destId="{75F37EBC-034D-42C3-B64C-7FD104104614}" srcOrd="0" destOrd="0" presId="urn:microsoft.com/office/officeart/2008/layout/HorizontalMultiLevelHierarchy"/>
    <dgm:cxn modelId="{14590AD2-D1F4-447E-8A83-B3C198A7B8C7}" type="presParOf" srcId="{A4EA595E-7D9F-43DD-829B-ED4BAAA5B15E}" destId="{453EA2F4-90F4-489C-BD94-74BB5AD82058}" srcOrd="1" destOrd="0" presId="urn:microsoft.com/office/officeart/2008/layout/HorizontalMultiLevelHierarchy"/>
    <dgm:cxn modelId="{92A1CE07-F9E6-4200-8BAC-360C29AF493F}" type="presParOf" srcId="{453EA2F4-90F4-489C-BD94-74BB5AD82058}" destId="{9774C1DA-50AE-4C26-8FC3-B8CEEEB97F06}" srcOrd="0" destOrd="0" presId="urn:microsoft.com/office/officeart/2008/layout/HorizontalMultiLevelHierarchy"/>
    <dgm:cxn modelId="{11CAE1EF-F072-4ABE-8D49-1A6941BEECDC}" type="presParOf" srcId="{453EA2F4-90F4-489C-BD94-74BB5AD82058}" destId="{A6D53ABF-B15B-4AE6-9A7C-3A765456DA6B}" srcOrd="1" destOrd="0" presId="urn:microsoft.com/office/officeart/2008/layout/HorizontalMultiLevelHierarchy"/>
    <dgm:cxn modelId="{92C1CB0A-09E9-41A8-9999-87AD38C9B85E}" type="presParOf" srcId="{C88FABC1-3FF0-41FA-8383-32726478F38F}" destId="{771F431A-4072-4DB4-AC48-A400FFC8FD49}" srcOrd="2" destOrd="0" presId="urn:microsoft.com/office/officeart/2008/layout/HorizontalMultiLevelHierarchy"/>
    <dgm:cxn modelId="{E69782F5-9E67-4D11-9420-530E30CD84F9}" type="presParOf" srcId="{771F431A-4072-4DB4-AC48-A400FFC8FD49}" destId="{D20A73FA-673D-4B2D-A093-CE70045BA344}" srcOrd="0" destOrd="0" presId="urn:microsoft.com/office/officeart/2008/layout/HorizontalMultiLevelHierarchy"/>
    <dgm:cxn modelId="{0B1B617A-E025-4653-BAE7-E64213206C95}" type="presParOf" srcId="{C88FABC1-3FF0-41FA-8383-32726478F38F}" destId="{63E0DB71-F49C-4098-9B44-54B6D1488B3D}" srcOrd="3" destOrd="0" presId="urn:microsoft.com/office/officeart/2008/layout/HorizontalMultiLevelHierarchy"/>
    <dgm:cxn modelId="{91DAA64A-D3F7-4B64-A1C8-ADAE627C827D}" type="presParOf" srcId="{63E0DB71-F49C-4098-9B44-54B6D1488B3D}" destId="{6BDCC592-67F0-4396-A4AC-05C59B2895B9}" srcOrd="0" destOrd="0" presId="urn:microsoft.com/office/officeart/2008/layout/HorizontalMultiLevelHierarchy"/>
    <dgm:cxn modelId="{BAE85A94-BEEF-45B2-8549-6CD8A905085B}" type="presParOf" srcId="{63E0DB71-F49C-4098-9B44-54B6D1488B3D}" destId="{798C6738-AB57-46E4-9042-80C182970A8E}" srcOrd="1" destOrd="0" presId="urn:microsoft.com/office/officeart/2008/layout/HorizontalMultiLevelHierarchy"/>
    <dgm:cxn modelId="{C9597F51-C471-4AA8-9EBA-B58F2BAE5449}" type="presParOf" srcId="{798C6738-AB57-46E4-9042-80C182970A8E}" destId="{DB3EE2BC-12C3-49CC-90BD-0B55A736B418}" srcOrd="0" destOrd="0" presId="urn:microsoft.com/office/officeart/2008/layout/HorizontalMultiLevelHierarchy"/>
    <dgm:cxn modelId="{DD7D07EE-0399-41FF-8363-F2D7216A82E9}" type="presParOf" srcId="{DB3EE2BC-12C3-49CC-90BD-0B55A736B418}" destId="{4E4AFB93-EEB2-4C38-934D-E0DD3A7E8FFE}" srcOrd="0" destOrd="0" presId="urn:microsoft.com/office/officeart/2008/layout/HorizontalMultiLevelHierarchy"/>
    <dgm:cxn modelId="{E3003B3D-60D8-475F-823D-D45D61D3CD26}" type="presParOf" srcId="{798C6738-AB57-46E4-9042-80C182970A8E}" destId="{CE148029-CFD1-4B1B-B5D8-5EFB1C5BFDCC}" srcOrd="1" destOrd="0" presId="urn:microsoft.com/office/officeart/2008/layout/HorizontalMultiLevelHierarchy"/>
    <dgm:cxn modelId="{493ABF50-0CA5-4D63-B743-59B65892923F}" type="presParOf" srcId="{CE148029-CFD1-4B1B-B5D8-5EFB1C5BFDCC}" destId="{C767D106-FC88-42C7-B2E4-0B71B0779BCD}" srcOrd="0" destOrd="0" presId="urn:microsoft.com/office/officeart/2008/layout/HorizontalMultiLevelHierarchy"/>
    <dgm:cxn modelId="{2238283B-2081-4AF1-BDCF-4A19EFAB405D}" type="presParOf" srcId="{CE148029-CFD1-4B1B-B5D8-5EFB1C5BFDCC}" destId="{06F12765-AAA1-4D72-B74D-564FE6855BFB}" srcOrd="1" destOrd="0" presId="urn:microsoft.com/office/officeart/2008/layout/HorizontalMultiLevelHierarchy"/>
    <dgm:cxn modelId="{9AF24F4B-C6BA-42F4-A0D8-313220932EA0}" type="presParOf" srcId="{C88FABC1-3FF0-41FA-8383-32726478F38F}" destId="{3E75A0A8-5446-42E2-8F1D-685915699320}" srcOrd="4" destOrd="0" presId="urn:microsoft.com/office/officeart/2008/layout/HorizontalMultiLevelHierarchy"/>
    <dgm:cxn modelId="{B40F38CA-3C62-41C7-914B-172003707F52}" type="presParOf" srcId="{3E75A0A8-5446-42E2-8F1D-685915699320}" destId="{BE7D7DEB-37EB-4A8D-BC53-29DEE84173B4}" srcOrd="0" destOrd="0" presId="urn:microsoft.com/office/officeart/2008/layout/HorizontalMultiLevelHierarchy"/>
    <dgm:cxn modelId="{AABCEDF5-464C-4310-880A-37F59730FD78}" type="presParOf" srcId="{C88FABC1-3FF0-41FA-8383-32726478F38F}" destId="{3EB1F0A2-764E-49AA-9089-51A8607FC7AE}" srcOrd="5" destOrd="0" presId="urn:microsoft.com/office/officeart/2008/layout/HorizontalMultiLevelHierarchy"/>
    <dgm:cxn modelId="{8EED258B-C654-4C68-9E27-23786F2E9035}" type="presParOf" srcId="{3EB1F0A2-764E-49AA-9089-51A8607FC7AE}" destId="{3EAEFDA8-E761-47A7-9135-6F2BB4417F40}" srcOrd="0" destOrd="0" presId="urn:microsoft.com/office/officeart/2008/layout/HorizontalMultiLevelHierarchy"/>
    <dgm:cxn modelId="{87C987A2-CFDD-4D9D-AADA-4DA4993B0DA6}" type="presParOf" srcId="{3EB1F0A2-764E-49AA-9089-51A8607FC7AE}" destId="{492E40BF-B653-4990-B205-BF345104AC1E}" srcOrd="1" destOrd="0" presId="urn:microsoft.com/office/officeart/2008/layout/HorizontalMultiLevelHierarchy"/>
    <dgm:cxn modelId="{7C5956D8-C783-4EAF-8257-BF5DC0322205}" type="presParOf" srcId="{492E40BF-B653-4990-B205-BF345104AC1E}" destId="{C1B21FBF-9AE7-43A7-B237-2E7742D38FA8}" srcOrd="0" destOrd="0" presId="urn:microsoft.com/office/officeart/2008/layout/HorizontalMultiLevelHierarchy"/>
    <dgm:cxn modelId="{4FAC2101-A512-4EAE-822E-DD03530E6AC2}" type="presParOf" srcId="{C1B21FBF-9AE7-43A7-B237-2E7742D38FA8}" destId="{3B34124B-C919-4456-A178-A1CC55D02351}" srcOrd="0" destOrd="0" presId="urn:microsoft.com/office/officeart/2008/layout/HorizontalMultiLevelHierarchy"/>
    <dgm:cxn modelId="{3ADEC51E-5598-427E-9218-5614E8FC5429}" type="presParOf" srcId="{492E40BF-B653-4990-B205-BF345104AC1E}" destId="{16ED1EA7-79B0-4A1A-B193-A69C81EBDD81}" srcOrd="1" destOrd="0" presId="urn:microsoft.com/office/officeart/2008/layout/HorizontalMultiLevelHierarchy"/>
    <dgm:cxn modelId="{3D5F6BB7-6E68-442D-BDB0-6F966FB5FC8C}" type="presParOf" srcId="{16ED1EA7-79B0-4A1A-B193-A69C81EBDD81}" destId="{CF36CA76-A5F2-4758-8F4A-B80EA25F4774}" srcOrd="0" destOrd="0" presId="urn:microsoft.com/office/officeart/2008/layout/HorizontalMultiLevelHierarchy"/>
    <dgm:cxn modelId="{56EB3C26-8ABC-4239-ABA9-06E990ABE25F}" type="presParOf" srcId="{16ED1EA7-79B0-4A1A-B193-A69C81EBDD81}" destId="{3D458D58-CBC8-437A-B12F-C46309EB3FF3}"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75E190B-F4E0-4BA0-B355-48BD66C0E4F4}"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AA461DFA-5C4F-416A-8686-C3AF5DF051FF}">
      <dgm:prSet phldrT="[Text]"/>
      <dgm:spPr/>
      <dgm:t>
        <a:bodyPr/>
        <a:lstStyle/>
        <a:p>
          <a:r>
            <a:rPr lang="en-US" baseline="0" dirty="0">
              <a:solidFill>
                <a:schemeClr val="bg1"/>
              </a:solidFill>
            </a:rPr>
            <a:t>Linear</a:t>
          </a:r>
        </a:p>
      </dgm:t>
    </dgm:pt>
    <dgm:pt modelId="{5B52B2AA-C643-4F3D-AB2C-202E175279B7}" type="parTrans" cxnId="{EB44E8B6-479A-494F-B6D5-D6C6BAB6689C}">
      <dgm:prSet/>
      <dgm:spPr/>
      <dgm:t>
        <a:bodyPr/>
        <a:lstStyle/>
        <a:p>
          <a:endParaRPr lang="en-US"/>
        </a:p>
      </dgm:t>
    </dgm:pt>
    <dgm:pt modelId="{BB7FE0B3-73E7-4574-8EDF-88389EBE904D}" type="sibTrans" cxnId="{EB44E8B6-479A-494F-B6D5-D6C6BAB6689C}">
      <dgm:prSet/>
      <dgm:spPr/>
      <dgm:t>
        <a:bodyPr/>
        <a:lstStyle/>
        <a:p>
          <a:endParaRPr lang="en-US"/>
        </a:p>
      </dgm:t>
    </dgm:pt>
    <dgm:pt modelId="{D2A2B0B1-4553-4A33-98BB-B2FA70B36465}">
      <dgm:prSet phldrT="[Text]"/>
      <dgm:spPr/>
      <dgm:t>
        <a:bodyPr/>
        <a:lstStyle/>
        <a:p>
          <a:r>
            <a:rPr lang="en-US" baseline="0" dirty="0">
              <a:solidFill>
                <a:schemeClr val="bg1"/>
              </a:solidFill>
            </a:rPr>
            <a:t>Soft Max</a:t>
          </a:r>
        </a:p>
      </dgm:t>
    </dgm:pt>
    <dgm:pt modelId="{BAB5180C-E65A-4824-BED5-F400454DF633}" type="parTrans" cxnId="{48AE6594-0266-466C-BC91-80AEA0F38E51}">
      <dgm:prSet/>
      <dgm:spPr/>
      <dgm:t>
        <a:bodyPr/>
        <a:lstStyle/>
        <a:p>
          <a:endParaRPr lang="en-US"/>
        </a:p>
      </dgm:t>
    </dgm:pt>
    <dgm:pt modelId="{F72DDB15-7A20-4DB4-AAE1-6192ABB2617D}" type="sibTrans" cxnId="{48AE6594-0266-466C-BC91-80AEA0F38E51}">
      <dgm:prSet/>
      <dgm:spPr/>
      <dgm:t>
        <a:bodyPr/>
        <a:lstStyle/>
        <a:p>
          <a:endParaRPr lang="en-US"/>
        </a:p>
      </dgm:t>
    </dgm:pt>
    <dgm:pt modelId="{39555EDC-3EB4-4033-A341-2C677851E936}">
      <dgm:prSet phldrT="[Text]" custT="1"/>
      <dgm:spPr/>
      <dgm:t>
        <a:bodyPr/>
        <a:lstStyle/>
        <a:p>
          <a:r>
            <a:rPr lang="en-US" sz="1800" baseline="0" dirty="0">
              <a:solidFill>
                <a:schemeClr val="bg1"/>
              </a:solidFill>
            </a:rPr>
            <a:t>Classification</a:t>
          </a:r>
        </a:p>
      </dgm:t>
    </dgm:pt>
    <dgm:pt modelId="{94A5DEF9-0FE2-437D-8166-8BAA7A1A07ED}" type="parTrans" cxnId="{9B944750-3A01-4970-9213-16310521B189}">
      <dgm:prSet/>
      <dgm:spPr/>
      <dgm:t>
        <a:bodyPr/>
        <a:lstStyle/>
        <a:p>
          <a:endParaRPr lang="en-US"/>
        </a:p>
      </dgm:t>
    </dgm:pt>
    <dgm:pt modelId="{615929CE-7F38-4972-89C1-293FE9455102}" type="sibTrans" cxnId="{9B944750-3A01-4970-9213-16310521B189}">
      <dgm:prSet/>
      <dgm:spPr/>
      <dgm:t>
        <a:bodyPr/>
        <a:lstStyle/>
        <a:p>
          <a:endParaRPr lang="en-US"/>
        </a:p>
      </dgm:t>
    </dgm:pt>
    <dgm:pt modelId="{9A369A8F-1D1D-4AD6-91B3-CBC2220312EF}" type="pres">
      <dgm:prSet presAssocID="{175E190B-F4E0-4BA0-B355-48BD66C0E4F4}" presName="Name0" presStyleCnt="0">
        <dgm:presLayoutVars>
          <dgm:chMax val="7"/>
          <dgm:chPref val="7"/>
          <dgm:dir/>
          <dgm:animLvl val="lvl"/>
        </dgm:presLayoutVars>
      </dgm:prSet>
      <dgm:spPr/>
    </dgm:pt>
    <dgm:pt modelId="{084BEF15-2C77-44D0-BDA2-018F5DC1E145}" type="pres">
      <dgm:prSet presAssocID="{AA461DFA-5C4F-416A-8686-C3AF5DF051FF}" presName="Accent1" presStyleCnt="0"/>
      <dgm:spPr/>
    </dgm:pt>
    <dgm:pt modelId="{AF664F6E-EBF8-4884-8F24-6F09CE9435AB}" type="pres">
      <dgm:prSet presAssocID="{AA461DFA-5C4F-416A-8686-C3AF5DF051FF}" presName="Accent" presStyleLbl="node1" presStyleIdx="0" presStyleCnt="3" custLinFactNeighborX="-1033"/>
      <dgm:spPr/>
    </dgm:pt>
    <dgm:pt modelId="{60821848-E2E3-4F42-A710-CFA8C2DD8483}" type="pres">
      <dgm:prSet presAssocID="{AA461DFA-5C4F-416A-8686-C3AF5DF051FF}" presName="Parent1" presStyleLbl="revTx" presStyleIdx="0" presStyleCnt="3">
        <dgm:presLayoutVars>
          <dgm:chMax val="1"/>
          <dgm:chPref val="1"/>
          <dgm:bulletEnabled val="1"/>
        </dgm:presLayoutVars>
      </dgm:prSet>
      <dgm:spPr/>
    </dgm:pt>
    <dgm:pt modelId="{7A7065CE-C639-4541-BB12-A9B525D89783}" type="pres">
      <dgm:prSet presAssocID="{D2A2B0B1-4553-4A33-98BB-B2FA70B36465}" presName="Accent2" presStyleCnt="0"/>
      <dgm:spPr/>
    </dgm:pt>
    <dgm:pt modelId="{5B0D24E8-5A20-48FE-AC58-08F09C96F729}" type="pres">
      <dgm:prSet presAssocID="{D2A2B0B1-4553-4A33-98BB-B2FA70B36465}" presName="Accent" presStyleLbl="node1" presStyleIdx="1" presStyleCnt="3"/>
      <dgm:spPr>
        <a:solidFill>
          <a:schemeClr val="accent6">
            <a:lumMod val="75000"/>
          </a:schemeClr>
        </a:solidFill>
      </dgm:spPr>
    </dgm:pt>
    <dgm:pt modelId="{06AE41E1-BA03-4DE4-A6E7-872B102F53AC}" type="pres">
      <dgm:prSet presAssocID="{D2A2B0B1-4553-4A33-98BB-B2FA70B36465}" presName="Parent2" presStyleLbl="revTx" presStyleIdx="1" presStyleCnt="3">
        <dgm:presLayoutVars>
          <dgm:chMax val="1"/>
          <dgm:chPref val="1"/>
          <dgm:bulletEnabled val="1"/>
        </dgm:presLayoutVars>
      </dgm:prSet>
      <dgm:spPr/>
    </dgm:pt>
    <dgm:pt modelId="{4C2F01A0-ED9C-4462-B0AA-1D1F12A53776}" type="pres">
      <dgm:prSet presAssocID="{39555EDC-3EB4-4033-A341-2C677851E936}" presName="Accent3" presStyleCnt="0"/>
      <dgm:spPr/>
    </dgm:pt>
    <dgm:pt modelId="{66B85724-4D7C-4F56-BC12-CA3BA996F9DD}" type="pres">
      <dgm:prSet presAssocID="{39555EDC-3EB4-4033-A341-2C677851E936}" presName="Accent" presStyleLbl="node1" presStyleIdx="2" presStyleCnt="3" custScaleX="118427" custScaleY="60527" custLinFactNeighborX="33240" custLinFactNeighborY="5853">
        <dgm:style>
          <a:lnRef idx="0">
            <a:scrgbClr r="0" g="0" b="0"/>
          </a:lnRef>
          <a:fillRef idx="0">
            <a:scrgbClr r="0" g="0" b="0"/>
          </a:fillRef>
          <a:effectRef idx="0">
            <a:scrgbClr r="0" g="0" b="0"/>
          </a:effectRef>
          <a:fontRef idx="minor">
            <a:schemeClr val="accent1"/>
          </a:fontRef>
        </dgm:style>
      </dgm:prSet>
      <dgm:spPr>
        <a:prstGeom prst="flowChartProcess">
          <a:avLst/>
        </a:prstGeom>
        <a:noFill/>
        <a:ln w="9525" cap="flat" cmpd="sng" algn="ctr">
          <a:solidFill>
            <a:schemeClr val="accent1"/>
          </a:solidFill>
          <a:prstDash val="solid"/>
          <a:round/>
          <a:headEnd type="none" w="med" len="med"/>
          <a:tailEnd type="none" w="med" len="med"/>
        </a:ln>
      </dgm:spPr>
    </dgm:pt>
    <dgm:pt modelId="{7340EC15-6DA6-41F7-A10A-02F826DF05A3}" type="pres">
      <dgm:prSet presAssocID="{39555EDC-3EB4-4033-A341-2C677851E936}" presName="Parent3" presStyleLbl="revTx" presStyleIdx="2" presStyleCnt="3" custScaleX="174234" custLinFactNeighborX="51494" custLinFactNeighborY="14893">
        <dgm:presLayoutVars>
          <dgm:chMax val="1"/>
          <dgm:chPref val="1"/>
          <dgm:bulletEnabled val="1"/>
        </dgm:presLayoutVars>
      </dgm:prSet>
      <dgm:spPr/>
    </dgm:pt>
  </dgm:ptLst>
  <dgm:cxnLst>
    <dgm:cxn modelId="{DC889731-2763-4D1E-9973-D23D5970D8E5}" type="presOf" srcId="{D2A2B0B1-4553-4A33-98BB-B2FA70B36465}" destId="{06AE41E1-BA03-4DE4-A6E7-872B102F53AC}" srcOrd="0" destOrd="0" presId="urn:microsoft.com/office/officeart/2009/layout/CircleArrowProcess"/>
    <dgm:cxn modelId="{816B2B6F-8677-4BFC-8DD7-DC43103667D8}" type="presOf" srcId="{175E190B-F4E0-4BA0-B355-48BD66C0E4F4}" destId="{9A369A8F-1D1D-4AD6-91B3-CBC2220312EF}" srcOrd="0" destOrd="0" presId="urn:microsoft.com/office/officeart/2009/layout/CircleArrowProcess"/>
    <dgm:cxn modelId="{9B944750-3A01-4970-9213-16310521B189}" srcId="{175E190B-F4E0-4BA0-B355-48BD66C0E4F4}" destId="{39555EDC-3EB4-4033-A341-2C677851E936}" srcOrd="2" destOrd="0" parTransId="{94A5DEF9-0FE2-437D-8166-8BAA7A1A07ED}" sibTransId="{615929CE-7F38-4972-89C1-293FE9455102}"/>
    <dgm:cxn modelId="{A2C1F98C-777C-4680-8D1B-5332E9963BD5}" type="presOf" srcId="{39555EDC-3EB4-4033-A341-2C677851E936}" destId="{7340EC15-6DA6-41F7-A10A-02F826DF05A3}" srcOrd="0" destOrd="0" presId="urn:microsoft.com/office/officeart/2009/layout/CircleArrowProcess"/>
    <dgm:cxn modelId="{48AE6594-0266-466C-BC91-80AEA0F38E51}" srcId="{175E190B-F4E0-4BA0-B355-48BD66C0E4F4}" destId="{D2A2B0B1-4553-4A33-98BB-B2FA70B36465}" srcOrd="1" destOrd="0" parTransId="{BAB5180C-E65A-4824-BED5-F400454DF633}" sibTransId="{F72DDB15-7A20-4DB4-AAE1-6192ABB2617D}"/>
    <dgm:cxn modelId="{EB44E8B6-479A-494F-B6D5-D6C6BAB6689C}" srcId="{175E190B-F4E0-4BA0-B355-48BD66C0E4F4}" destId="{AA461DFA-5C4F-416A-8686-C3AF5DF051FF}" srcOrd="0" destOrd="0" parTransId="{5B52B2AA-C643-4F3D-AB2C-202E175279B7}" sibTransId="{BB7FE0B3-73E7-4574-8EDF-88389EBE904D}"/>
    <dgm:cxn modelId="{E625C4DC-5361-42CA-8326-B9BAF8878522}" type="presOf" srcId="{AA461DFA-5C4F-416A-8686-C3AF5DF051FF}" destId="{60821848-E2E3-4F42-A710-CFA8C2DD8483}" srcOrd="0" destOrd="0" presId="urn:microsoft.com/office/officeart/2009/layout/CircleArrowProcess"/>
    <dgm:cxn modelId="{F047BBFA-9AD9-49C5-86BD-64E2BDB3356B}" type="presParOf" srcId="{9A369A8F-1D1D-4AD6-91B3-CBC2220312EF}" destId="{084BEF15-2C77-44D0-BDA2-018F5DC1E145}" srcOrd="0" destOrd="0" presId="urn:microsoft.com/office/officeart/2009/layout/CircleArrowProcess"/>
    <dgm:cxn modelId="{2939C5DE-5F9B-47D8-83C4-32B0D5A57A99}" type="presParOf" srcId="{084BEF15-2C77-44D0-BDA2-018F5DC1E145}" destId="{AF664F6E-EBF8-4884-8F24-6F09CE9435AB}" srcOrd="0" destOrd="0" presId="urn:microsoft.com/office/officeart/2009/layout/CircleArrowProcess"/>
    <dgm:cxn modelId="{3BBF15C8-B550-43E1-8AC1-7FA404925A3F}" type="presParOf" srcId="{9A369A8F-1D1D-4AD6-91B3-CBC2220312EF}" destId="{60821848-E2E3-4F42-A710-CFA8C2DD8483}" srcOrd="1" destOrd="0" presId="urn:microsoft.com/office/officeart/2009/layout/CircleArrowProcess"/>
    <dgm:cxn modelId="{64AB1490-4DF0-4385-B1E6-C358C9ABB60B}" type="presParOf" srcId="{9A369A8F-1D1D-4AD6-91B3-CBC2220312EF}" destId="{7A7065CE-C639-4541-BB12-A9B525D89783}" srcOrd="2" destOrd="0" presId="urn:microsoft.com/office/officeart/2009/layout/CircleArrowProcess"/>
    <dgm:cxn modelId="{E162E20C-C1F0-48EB-803D-0501EC3642AB}" type="presParOf" srcId="{7A7065CE-C639-4541-BB12-A9B525D89783}" destId="{5B0D24E8-5A20-48FE-AC58-08F09C96F729}" srcOrd="0" destOrd="0" presId="urn:microsoft.com/office/officeart/2009/layout/CircleArrowProcess"/>
    <dgm:cxn modelId="{8F5090AD-00DF-4910-A0F6-DA2BE94B001F}" type="presParOf" srcId="{9A369A8F-1D1D-4AD6-91B3-CBC2220312EF}" destId="{06AE41E1-BA03-4DE4-A6E7-872B102F53AC}" srcOrd="3" destOrd="0" presId="urn:microsoft.com/office/officeart/2009/layout/CircleArrowProcess"/>
    <dgm:cxn modelId="{181A187F-C6B8-48BC-AE70-1E1B37F534AE}" type="presParOf" srcId="{9A369A8F-1D1D-4AD6-91B3-CBC2220312EF}" destId="{4C2F01A0-ED9C-4462-B0AA-1D1F12A53776}" srcOrd="4" destOrd="0" presId="urn:microsoft.com/office/officeart/2009/layout/CircleArrowProcess"/>
    <dgm:cxn modelId="{1C79723E-9C56-4C92-8C54-B7B0AE5D4AE3}" type="presParOf" srcId="{4C2F01A0-ED9C-4462-B0AA-1D1F12A53776}" destId="{66B85724-4D7C-4F56-BC12-CA3BA996F9DD}" srcOrd="0" destOrd="0" presId="urn:microsoft.com/office/officeart/2009/layout/CircleArrowProcess"/>
    <dgm:cxn modelId="{5F19158F-6038-4308-B14D-76D111715FE3}" type="presParOf" srcId="{9A369A8F-1D1D-4AD6-91B3-CBC2220312EF}" destId="{7340EC15-6DA6-41F7-A10A-02F826DF05A3}" srcOrd="5" destOrd="0" presId="urn:microsoft.com/office/officeart/2009/layout/CircleArrowProcess"/>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AE75C9-4296-4149-9CAB-6D0918ECE4A8}"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F3135064-D073-4D9D-94DC-08C731075AE9}">
      <dgm:prSet phldrT="[Text]"/>
      <dgm:spPr/>
      <dgm:t>
        <a:bodyPr/>
        <a:lstStyle/>
        <a:p>
          <a:r>
            <a:rPr lang="en-US" dirty="0"/>
            <a:t>Classes</a:t>
          </a:r>
        </a:p>
      </dgm:t>
    </dgm:pt>
    <dgm:pt modelId="{2EF42612-48A4-41B9-9BAA-D3BE308964B0}" type="parTrans" cxnId="{5745AFE1-DD6B-4804-A19E-B4DCFB83478D}">
      <dgm:prSet/>
      <dgm:spPr/>
      <dgm:t>
        <a:bodyPr/>
        <a:lstStyle/>
        <a:p>
          <a:endParaRPr lang="en-US"/>
        </a:p>
      </dgm:t>
    </dgm:pt>
    <dgm:pt modelId="{D29C5A63-544F-4EAD-AAA7-BEC8678C6257}" type="sibTrans" cxnId="{5745AFE1-DD6B-4804-A19E-B4DCFB83478D}">
      <dgm:prSet/>
      <dgm:spPr/>
      <dgm:t>
        <a:bodyPr/>
        <a:lstStyle/>
        <a:p>
          <a:endParaRPr lang="en-US"/>
        </a:p>
      </dgm:t>
    </dgm:pt>
    <dgm:pt modelId="{2DF66964-AE42-4804-A4AB-792DABF900BC}">
      <dgm:prSet phldrT="[Text]"/>
      <dgm:spPr/>
      <dgm:t>
        <a:bodyPr/>
        <a:lstStyle/>
        <a:p>
          <a:r>
            <a:rPr lang="en-US" dirty="0"/>
            <a:t>Sadness</a:t>
          </a:r>
        </a:p>
      </dgm:t>
    </dgm:pt>
    <dgm:pt modelId="{A6AB27C9-79D5-4605-9B6C-C59FFADA127E}" type="parTrans" cxnId="{AC0F4BDC-7946-43FF-B9D7-1AF8F210CE9A}">
      <dgm:prSet/>
      <dgm:spPr/>
      <dgm:t>
        <a:bodyPr/>
        <a:lstStyle/>
        <a:p>
          <a:endParaRPr lang="en-US"/>
        </a:p>
      </dgm:t>
    </dgm:pt>
    <dgm:pt modelId="{8BD3F32F-BBDD-4DBE-AB29-DA7070F7D73B}" type="sibTrans" cxnId="{AC0F4BDC-7946-43FF-B9D7-1AF8F210CE9A}">
      <dgm:prSet/>
      <dgm:spPr/>
      <dgm:t>
        <a:bodyPr/>
        <a:lstStyle/>
        <a:p>
          <a:endParaRPr lang="en-US"/>
        </a:p>
      </dgm:t>
    </dgm:pt>
    <dgm:pt modelId="{A109BA17-A45A-4DC4-8210-40E3247DDA99}">
      <dgm:prSet phldrT="[Text]"/>
      <dgm:spPr/>
      <dgm:t>
        <a:bodyPr/>
        <a:lstStyle/>
        <a:p>
          <a:r>
            <a:rPr lang="en-US" dirty="0"/>
            <a:t>Happiness</a:t>
          </a:r>
        </a:p>
      </dgm:t>
    </dgm:pt>
    <dgm:pt modelId="{226A99E0-AEE5-4B6E-8572-7F7AFA718519}" type="parTrans" cxnId="{B06422BC-AA1A-4B7F-A6C6-4C26E4E2A87B}">
      <dgm:prSet/>
      <dgm:spPr/>
      <dgm:t>
        <a:bodyPr/>
        <a:lstStyle/>
        <a:p>
          <a:endParaRPr lang="en-US"/>
        </a:p>
      </dgm:t>
    </dgm:pt>
    <dgm:pt modelId="{1705CFFC-280A-47FD-909B-4F22530542A7}" type="sibTrans" cxnId="{B06422BC-AA1A-4B7F-A6C6-4C26E4E2A87B}">
      <dgm:prSet/>
      <dgm:spPr/>
      <dgm:t>
        <a:bodyPr/>
        <a:lstStyle/>
        <a:p>
          <a:endParaRPr lang="en-US"/>
        </a:p>
      </dgm:t>
    </dgm:pt>
    <dgm:pt modelId="{9B7BE89D-2B02-4B8E-81B9-CF364DF58B59}">
      <dgm:prSet phldrT="[Text]"/>
      <dgm:spPr/>
      <dgm:t>
        <a:bodyPr/>
        <a:lstStyle/>
        <a:p>
          <a:r>
            <a:rPr lang="en-US" dirty="0"/>
            <a:t>Neutral</a:t>
          </a:r>
        </a:p>
      </dgm:t>
    </dgm:pt>
    <dgm:pt modelId="{C515506F-4252-4ED2-A005-13FE4D579ED2}" type="parTrans" cxnId="{616E8D8D-E50B-44EF-A7F2-0570B0DECBF1}">
      <dgm:prSet/>
      <dgm:spPr/>
      <dgm:t>
        <a:bodyPr/>
        <a:lstStyle/>
        <a:p>
          <a:endParaRPr lang="en-US"/>
        </a:p>
      </dgm:t>
    </dgm:pt>
    <dgm:pt modelId="{8E9BB575-F6AC-4E8B-BF77-4CD9720E0892}" type="sibTrans" cxnId="{616E8D8D-E50B-44EF-A7F2-0570B0DECBF1}">
      <dgm:prSet/>
      <dgm:spPr/>
      <dgm:t>
        <a:bodyPr/>
        <a:lstStyle/>
        <a:p>
          <a:endParaRPr lang="en-US"/>
        </a:p>
      </dgm:t>
    </dgm:pt>
    <dgm:pt modelId="{5FB21986-6BF1-4F1E-BF9A-CF17AAA61AE7}">
      <dgm:prSet phldrT="[Text]"/>
      <dgm:spPr/>
      <dgm:t>
        <a:bodyPr/>
        <a:lstStyle/>
        <a:p>
          <a:r>
            <a:rPr lang="en-US" dirty="0"/>
            <a:t>Anger</a:t>
          </a:r>
        </a:p>
      </dgm:t>
    </dgm:pt>
    <dgm:pt modelId="{D8BBEFB4-E177-429F-A1BF-E88906FD8D9A}" type="parTrans" cxnId="{16879747-F9EF-4BF9-A702-B1D641BC5C03}">
      <dgm:prSet/>
      <dgm:spPr/>
      <dgm:t>
        <a:bodyPr/>
        <a:lstStyle/>
        <a:p>
          <a:endParaRPr lang="en-US"/>
        </a:p>
      </dgm:t>
    </dgm:pt>
    <dgm:pt modelId="{830D37C9-F235-4288-8C9B-A5459E27A14D}" type="sibTrans" cxnId="{16879747-F9EF-4BF9-A702-B1D641BC5C03}">
      <dgm:prSet/>
      <dgm:spPr/>
      <dgm:t>
        <a:bodyPr/>
        <a:lstStyle/>
        <a:p>
          <a:endParaRPr lang="en-US"/>
        </a:p>
      </dgm:t>
    </dgm:pt>
    <dgm:pt modelId="{B53E429F-5E6F-4092-A15E-B0BA9D63BBBE}">
      <dgm:prSet phldrT="[Text]"/>
      <dgm:spPr/>
      <dgm:t>
        <a:bodyPr/>
        <a:lstStyle/>
        <a:p>
          <a:r>
            <a:rPr lang="en-US" dirty="0"/>
            <a:t>Anxiety</a:t>
          </a:r>
        </a:p>
      </dgm:t>
    </dgm:pt>
    <dgm:pt modelId="{95C3866A-43C1-4613-861D-AC49870FB5B2}" type="parTrans" cxnId="{CF8BED40-2A17-4D77-9E97-D1D3C75503CE}">
      <dgm:prSet/>
      <dgm:spPr/>
      <dgm:t>
        <a:bodyPr/>
        <a:lstStyle/>
        <a:p>
          <a:endParaRPr lang="en-US"/>
        </a:p>
      </dgm:t>
    </dgm:pt>
    <dgm:pt modelId="{B49E2415-7634-474E-81E9-AA54F05AF3C2}" type="sibTrans" cxnId="{CF8BED40-2A17-4D77-9E97-D1D3C75503CE}">
      <dgm:prSet/>
      <dgm:spPr/>
      <dgm:t>
        <a:bodyPr/>
        <a:lstStyle/>
        <a:p>
          <a:endParaRPr lang="en-US"/>
        </a:p>
      </dgm:t>
    </dgm:pt>
    <dgm:pt modelId="{B0CCD706-58A4-4116-A632-007FE39807B3}" type="pres">
      <dgm:prSet presAssocID="{78AE75C9-4296-4149-9CAB-6D0918ECE4A8}" presName="mainComposite" presStyleCnt="0">
        <dgm:presLayoutVars>
          <dgm:chPref val="1"/>
          <dgm:dir/>
          <dgm:animOne val="branch"/>
          <dgm:animLvl val="lvl"/>
          <dgm:resizeHandles val="exact"/>
        </dgm:presLayoutVars>
      </dgm:prSet>
      <dgm:spPr/>
    </dgm:pt>
    <dgm:pt modelId="{880E0783-445F-4243-8480-38011E6EE805}" type="pres">
      <dgm:prSet presAssocID="{78AE75C9-4296-4149-9CAB-6D0918ECE4A8}" presName="hierFlow" presStyleCnt="0"/>
      <dgm:spPr/>
    </dgm:pt>
    <dgm:pt modelId="{F28554E6-41CF-4221-A98C-813C5D375046}" type="pres">
      <dgm:prSet presAssocID="{78AE75C9-4296-4149-9CAB-6D0918ECE4A8}" presName="hierChild1" presStyleCnt="0">
        <dgm:presLayoutVars>
          <dgm:chPref val="1"/>
          <dgm:animOne val="branch"/>
          <dgm:animLvl val="lvl"/>
        </dgm:presLayoutVars>
      </dgm:prSet>
      <dgm:spPr/>
    </dgm:pt>
    <dgm:pt modelId="{DAAECE4A-F58C-4A5B-AA77-C6CC77E4E4C1}" type="pres">
      <dgm:prSet presAssocID="{F3135064-D073-4D9D-94DC-08C731075AE9}" presName="Name17" presStyleCnt="0"/>
      <dgm:spPr/>
    </dgm:pt>
    <dgm:pt modelId="{C90A4D9E-6426-4247-97D9-6AFE44DF1CA0}" type="pres">
      <dgm:prSet presAssocID="{F3135064-D073-4D9D-94DC-08C731075AE9}" presName="level1Shape" presStyleLbl="node0" presStyleIdx="0" presStyleCnt="1">
        <dgm:presLayoutVars>
          <dgm:chPref val="3"/>
        </dgm:presLayoutVars>
      </dgm:prSet>
      <dgm:spPr/>
    </dgm:pt>
    <dgm:pt modelId="{C9E30B0A-8BF0-472E-8EAA-3D7551F209E6}" type="pres">
      <dgm:prSet presAssocID="{F3135064-D073-4D9D-94DC-08C731075AE9}" presName="hierChild2" presStyleCnt="0"/>
      <dgm:spPr/>
    </dgm:pt>
    <dgm:pt modelId="{B51ACCBA-0357-4690-AF4A-9D444CC14B9C}" type="pres">
      <dgm:prSet presAssocID="{A6AB27C9-79D5-4605-9B6C-C59FFADA127E}" presName="Name25" presStyleLbl="parChTrans1D2" presStyleIdx="0" presStyleCnt="5"/>
      <dgm:spPr/>
    </dgm:pt>
    <dgm:pt modelId="{BF27AE5E-16FF-42CE-82B1-66A476060657}" type="pres">
      <dgm:prSet presAssocID="{A6AB27C9-79D5-4605-9B6C-C59FFADA127E}" presName="connTx" presStyleLbl="parChTrans1D2" presStyleIdx="0" presStyleCnt="5"/>
      <dgm:spPr/>
    </dgm:pt>
    <dgm:pt modelId="{63C1E9A5-E3B8-424B-B7AE-64FE1F7E05BC}" type="pres">
      <dgm:prSet presAssocID="{2DF66964-AE42-4804-A4AB-792DABF900BC}" presName="Name30" presStyleCnt="0"/>
      <dgm:spPr/>
    </dgm:pt>
    <dgm:pt modelId="{8B2CC766-600C-4DAB-A257-D3AA0BC5CAF3}" type="pres">
      <dgm:prSet presAssocID="{2DF66964-AE42-4804-A4AB-792DABF900BC}" presName="level2Shape" presStyleLbl="node2" presStyleIdx="0" presStyleCnt="5"/>
      <dgm:spPr/>
    </dgm:pt>
    <dgm:pt modelId="{51A47B81-9E46-49D7-9A35-59D02D573098}" type="pres">
      <dgm:prSet presAssocID="{2DF66964-AE42-4804-A4AB-792DABF900BC}" presName="hierChild3" presStyleCnt="0"/>
      <dgm:spPr/>
    </dgm:pt>
    <dgm:pt modelId="{47C73739-49B5-40E1-97B1-E7D4641F45C4}" type="pres">
      <dgm:prSet presAssocID="{226A99E0-AEE5-4B6E-8572-7F7AFA718519}" presName="Name25" presStyleLbl="parChTrans1D2" presStyleIdx="1" presStyleCnt="5"/>
      <dgm:spPr/>
    </dgm:pt>
    <dgm:pt modelId="{FD42A666-A9D6-4834-883B-B88833E6BFF3}" type="pres">
      <dgm:prSet presAssocID="{226A99E0-AEE5-4B6E-8572-7F7AFA718519}" presName="connTx" presStyleLbl="parChTrans1D2" presStyleIdx="1" presStyleCnt="5"/>
      <dgm:spPr/>
    </dgm:pt>
    <dgm:pt modelId="{00B9E553-8CCE-4A61-AD94-0DBFFAA1E71E}" type="pres">
      <dgm:prSet presAssocID="{A109BA17-A45A-4DC4-8210-40E3247DDA99}" presName="Name30" presStyleCnt="0"/>
      <dgm:spPr/>
    </dgm:pt>
    <dgm:pt modelId="{4283D9EA-B35B-4993-A896-574566885E8B}" type="pres">
      <dgm:prSet presAssocID="{A109BA17-A45A-4DC4-8210-40E3247DDA99}" presName="level2Shape" presStyleLbl="node2" presStyleIdx="1" presStyleCnt="5"/>
      <dgm:spPr/>
    </dgm:pt>
    <dgm:pt modelId="{02A37391-273D-452D-BD6A-B45E9EFEB177}" type="pres">
      <dgm:prSet presAssocID="{A109BA17-A45A-4DC4-8210-40E3247DDA99}" presName="hierChild3" presStyleCnt="0"/>
      <dgm:spPr/>
    </dgm:pt>
    <dgm:pt modelId="{94CD921C-C42F-41F4-A7B6-E2402C3219CF}" type="pres">
      <dgm:prSet presAssocID="{C515506F-4252-4ED2-A005-13FE4D579ED2}" presName="Name25" presStyleLbl="parChTrans1D2" presStyleIdx="2" presStyleCnt="5"/>
      <dgm:spPr/>
    </dgm:pt>
    <dgm:pt modelId="{3F51206E-3001-46E8-BF09-760B74EEA3B0}" type="pres">
      <dgm:prSet presAssocID="{C515506F-4252-4ED2-A005-13FE4D579ED2}" presName="connTx" presStyleLbl="parChTrans1D2" presStyleIdx="2" presStyleCnt="5"/>
      <dgm:spPr/>
    </dgm:pt>
    <dgm:pt modelId="{297AFD4E-B1CC-4E96-B790-E5E952CFF16E}" type="pres">
      <dgm:prSet presAssocID="{9B7BE89D-2B02-4B8E-81B9-CF364DF58B59}" presName="Name30" presStyleCnt="0"/>
      <dgm:spPr/>
    </dgm:pt>
    <dgm:pt modelId="{70DF1BC0-D0E9-48C2-8373-C03A102E8EA9}" type="pres">
      <dgm:prSet presAssocID="{9B7BE89D-2B02-4B8E-81B9-CF364DF58B59}" presName="level2Shape" presStyleLbl="node2" presStyleIdx="2" presStyleCnt="5"/>
      <dgm:spPr/>
    </dgm:pt>
    <dgm:pt modelId="{4D7D1194-4CE8-437C-8C7D-4B38FD8F68F4}" type="pres">
      <dgm:prSet presAssocID="{9B7BE89D-2B02-4B8E-81B9-CF364DF58B59}" presName="hierChild3" presStyleCnt="0"/>
      <dgm:spPr/>
    </dgm:pt>
    <dgm:pt modelId="{5A694CBF-EDB7-4B55-B26F-147B827D751D}" type="pres">
      <dgm:prSet presAssocID="{D8BBEFB4-E177-429F-A1BF-E88906FD8D9A}" presName="Name25" presStyleLbl="parChTrans1D2" presStyleIdx="3" presStyleCnt="5"/>
      <dgm:spPr/>
    </dgm:pt>
    <dgm:pt modelId="{4AA46362-AC34-4570-89FF-C12B11BF35CD}" type="pres">
      <dgm:prSet presAssocID="{D8BBEFB4-E177-429F-A1BF-E88906FD8D9A}" presName="connTx" presStyleLbl="parChTrans1D2" presStyleIdx="3" presStyleCnt="5"/>
      <dgm:spPr/>
    </dgm:pt>
    <dgm:pt modelId="{3D3CCC50-654B-43FA-9996-7BF5D8CC9010}" type="pres">
      <dgm:prSet presAssocID="{5FB21986-6BF1-4F1E-BF9A-CF17AAA61AE7}" presName="Name30" presStyleCnt="0"/>
      <dgm:spPr/>
    </dgm:pt>
    <dgm:pt modelId="{691AE11C-2A4C-4844-98DA-C20867C1BD18}" type="pres">
      <dgm:prSet presAssocID="{5FB21986-6BF1-4F1E-BF9A-CF17AAA61AE7}" presName="level2Shape" presStyleLbl="node2" presStyleIdx="3" presStyleCnt="5"/>
      <dgm:spPr/>
    </dgm:pt>
    <dgm:pt modelId="{B9629D05-C8C3-416F-BC9C-D2742DF25A64}" type="pres">
      <dgm:prSet presAssocID="{5FB21986-6BF1-4F1E-BF9A-CF17AAA61AE7}" presName="hierChild3" presStyleCnt="0"/>
      <dgm:spPr/>
    </dgm:pt>
    <dgm:pt modelId="{13F94ED3-67B5-4E03-88F3-724EFC139781}" type="pres">
      <dgm:prSet presAssocID="{95C3866A-43C1-4613-861D-AC49870FB5B2}" presName="Name25" presStyleLbl="parChTrans1D2" presStyleIdx="4" presStyleCnt="5"/>
      <dgm:spPr/>
    </dgm:pt>
    <dgm:pt modelId="{1A35C9CD-DC47-4658-ADA4-832FD9D1E681}" type="pres">
      <dgm:prSet presAssocID="{95C3866A-43C1-4613-861D-AC49870FB5B2}" presName="connTx" presStyleLbl="parChTrans1D2" presStyleIdx="4" presStyleCnt="5"/>
      <dgm:spPr/>
    </dgm:pt>
    <dgm:pt modelId="{37D629D9-842F-4DB9-9018-D63AA62F74CA}" type="pres">
      <dgm:prSet presAssocID="{B53E429F-5E6F-4092-A15E-B0BA9D63BBBE}" presName="Name30" presStyleCnt="0"/>
      <dgm:spPr/>
    </dgm:pt>
    <dgm:pt modelId="{D5DEEF29-6949-4412-ABBE-A1E2AE0B6313}" type="pres">
      <dgm:prSet presAssocID="{B53E429F-5E6F-4092-A15E-B0BA9D63BBBE}" presName="level2Shape" presStyleLbl="node2" presStyleIdx="4" presStyleCnt="5"/>
      <dgm:spPr/>
    </dgm:pt>
    <dgm:pt modelId="{376192F6-DFD7-473D-B588-8FA8000FD698}" type="pres">
      <dgm:prSet presAssocID="{B53E429F-5E6F-4092-A15E-B0BA9D63BBBE}" presName="hierChild3" presStyleCnt="0"/>
      <dgm:spPr/>
    </dgm:pt>
    <dgm:pt modelId="{D2519A27-048A-4C73-8F1D-708E1DA38BA4}" type="pres">
      <dgm:prSet presAssocID="{78AE75C9-4296-4149-9CAB-6D0918ECE4A8}" presName="bgShapesFlow" presStyleCnt="0"/>
      <dgm:spPr/>
    </dgm:pt>
  </dgm:ptLst>
  <dgm:cxnLst>
    <dgm:cxn modelId="{2FF9911D-DE41-42D7-AC2C-DB23179FF569}" type="presOf" srcId="{95C3866A-43C1-4613-861D-AC49870FB5B2}" destId="{13F94ED3-67B5-4E03-88F3-724EFC139781}" srcOrd="0" destOrd="0" presId="urn:microsoft.com/office/officeart/2005/8/layout/hierarchy5"/>
    <dgm:cxn modelId="{252A712F-042E-4D96-8087-E82D4A538D80}" type="presOf" srcId="{95C3866A-43C1-4613-861D-AC49870FB5B2}" destId="{1A35C9CD-DC47-4658-ADA4-832FD9D1E681}" srcOrd="1" destOrd="0" presId="urn:microsoft.com/office/officeart/2005/8/layout/hierarchy5"/>
    <dgm:cxn modelId="{AE0E1130-9932-400C-B88A-DE9A7F50FE98}" type="presOf" srcId="{F3135064-D073-4D9D-94DC-08C731075AE9}" destId="{C90A4D9E-6426-4247-97D9-6AFE44DF1CA0}" srcOrd="0" destOrd="0" presId="urn:microsoft.com/office/officeart/2005/8/layout/hierarchy5"/>
    <dgm:cxn modelId="{0A68E338-07C2-4370-9044-F1C5061B2AE2}" type="presOf" srcId="{D8BBEFB4-E177-429F-A1BF-E88906FD8D9A}" destId="{5A694CBF-EDB7-4B55-B26F-147B827D751D}" srcOrd="0" destOrd="0" presId="urn:microsoft.com/office/officeart/2005/8/layout/hierarchy5"/>
    <dgm:cxn modelId="{CD02873E-3BCD-4BB7-84DE-1746784CE293}" type="presOf" srcId="{C515506F-4252-4ED2-A005-13FE4D579ED2}" destId="{94CD921C-C42F-41F4-A7B6-E2402C3219CF}" srcOrd="0" destOrd="0" presId="urn:microsoft.com/office/officeart/2005/8/layout/hierarchy5"/>
    <dgm:cxn modelId="{CF8BED40-2A17-4D77-9E97-D1D3C75503CE}" srcId="{F3135064-D073-4D9D-94DC-08C731075AE9}" destId="{B53E429F-5E6F-4092-A15E-B0BA9D63BBBE}" srcOrd="4" destOrd="0" parTransId="{95C3866A-43C1-4613-861D-AC49870FB5B2}" sibTransId="{B49E2415-7634-474E-81E9-AA54F05AF3C2}"/>
    <dgm:cxn modelId="{829A985B-A55B-44D2-B499-6B912FA526AC}" type="presOf" srcId="{A109BA17-A45A-4DC4-8210-40E3247DDA99}" destId="{4283D9EA-B35B-4993-A896-574566885E8B}" srcOrd="0" destOrd="0" presId="urn:microsoft.com/office/officeart/2005/8/layout/hierarchy5"/>
    <dgm:cxn modelId="{C0D7365E-0621-46B3-87D3-B6BD148BA681}" type="presOf" srcId="{78AE75C9-4296-4149-9CAB-6D0918ECE4A8}" destId="{B0CCD706-58A4-4116-A632-007FE39807B3}" srcOrd="0" destOrd="0" presId="urn:microsoft.com/office/officeart/2005/8/layout/hierarchy5"/>
    <dgm:cxn modelId="{9C799261-7628-4E07-8A47-CC07400568AE}" type="presOf" srcId="{2DF66964-AE42-4804-A4AB-792DABF900BC}" destId="{8B2CC766-600C-4DAB-A257-D3AA0BC5CAF3}" srcOrd="0" destOrd="0" presId="urn:microsoft.com/office/officeart/2005/8/layout/hierarchy5"/>
    <dgm:cxn modelId="{16879747-F9EF-4BF9-A702-B1D641BC5C03}" srcId="{F3135064-D073-4D9D-94DC-08C731075AE9}" destId="{5FB21986-6BF1-4F1E-BF9A-CF17AAA61AE7}" srcOrd="3" destOrd="0" parTransId="{D8BBEFB4-E177-429F-A1BF-E88906FD8D9A}" sibTransId="{830D37C9-F235-4288-8C9B-A5459E27A14D}"/>
    <dgm:cxn modelId="{44846949-A71C-48DD-9990-A5CCEAE16C46}" type="presOf" srcId="{226A99E0-AEE5-4B6E-8572-7F7AFA718519}" destId="{FD42A666-A9D6-4834-883B-B88833E6BFF3}" srcOrd="1" destOrd="0" presId="urn:microsoft.com/office/officeart/2005/8/layout/hierarchy5"/>
    <dgm:cxn modelId="{FC675D6D-5744-468F-BB2C-463AB4E86FDD}" type="presOf" srcId="{A6AB27C9-79D5-4605-9B6C-C59FFADA127E}" destId="{B51ACCBA-0357-4690-AF4A-9D444CC14B9C}" srcOrd="0" destOrd="0" presId="urn:microsoft.com/office/officeart/2005/8/layout/hierarchy5"/>
    <dgm:cxn modelId="{616E8D8D-E50B-44EF-A7F2-0570B0DECBF1}" srcId="{F3135064-D073-4D9D-94DC-08C731075AE9}" destId="{9B7BE89D-2B02-4B8E-81B9-CF364DF58B59}" srcOrd="2" destOrd="0" parTransId="{C515506F-4252-4ED2-A005-13FE4D579ED2}" sibTransId="{8E9BB575-F6AC-4E8B-BF77-4CD9720E0892}"/>
    <dgm:cxn modelId="{B0796DA9-8205-407C-A4CB-82EF82B613CF}" type="presOf" srcId="{B53E429F-5E6F-4092-A15E-B0BA9D63BBBE}" destId="{D5DEEF29-6949-4412-ABBE-A1E2AE0B6313}" srcOrd="0" destOrd="0" presId="urn:microsoft.com/office/officeart/2005/8/layout/hierarchy5"/>
    <dgm:cxn modelId="{B06422BC-AA1A-4B7F-A6C6-4C26E4E2A87B}" srcId="{F3135064-D073-4D9D-94DC-08C731075AE9}" destId="{A109BA17-A45A-4DC4-8210-40E3247DDA99}" srcOrd="1" destOrd="0" parTransId="{226A99E0-AEE5-4B6E-8572-7F7AFA718519}" sibTransId="{1705CFFC-280A-47FD-909B-4F22530542A7}"/>
    <dgm:cxn modelId="{EB4A16CC-1835-44E5-B97D-5044BB5F7A63}" type="presOf" srcId="{226A99E0-AEE5-4B6E-8572-7F7AFA718519}" destId="{47C73739-49B5-40E1-97B1-E7D4641F45C4}" srcOrd="0" destOrd="0" presId="urn:microsoft.com/office/officeart/2005/8/layout/hierarchy5"/>
    <dgm:cxn modelId="{AE8C74CF-F970-4187-8392-38FDA89A378C}" type="presOf" srcId="{C515506F-4252-4ED2-A005-13FE4D579ED2}" destId="{3F51206E-3001-46E8-BF09-760B74EEA3B0}" srcOrd="1" destOrd="0" presId="urn:microsoft.com/office/officeart/2005/8/layout/hierarchy5"/>
    <dgm:cxn modelId="{D12585D5-84E1-4EAD-9EAD-79C1E007DEF0}" type="presOf" srcId="{5FB21986-6BF1-4F1E-BF9A-CF17AAA61AE7}" destId="{691AE11C-2A4C-4844-98DA-C20867C1BD18}" srcOrd="0" destOrd="0" presId="urn:microsoft.com/office/officeart/2005/8/layout/hierarchy5"/>
    <dgm:cxn modelId="{A557BCD5-46FB-4082-BAC6-6958178A49CF}" type="presOf" srcId="{9B7BE89D-2B02-4B8E-81B9-CF364DF58B59}" destId="{70DF1BC0-D0E9-48C2-8373-C03A102E8EA9}" srcOrd="0" destOrd="0" presId="urn:microsoft.com/office/officeart/2005/8/layout/hierarchy5"/>
    <dgm:cxn modelId="{AC0F4BDC-7946-43FF-B9D7-1AF8F210CE9A}" srcId="{F3135064-D073-4D9D-94DC-08C731075AE9}" destId="{2DF66964-AE42-4804-A4AB-792DABF900BC}" srcOrd="0" destOrd="0" parTransId="{A6AB27C9-79D5-4605-9B6C-C59FFADA127E}" sibTransId="{8BD3F32F-BBDD-4DBE-AB29-DA7070F7D73B}"/>
    <dgm:cxn modelId="{5745AFE1-DD6B-4804-A19E-B4DCFB83478D}" srcId="{78AE75C9-4296-4149-9CAB-6D0918ECE4A8}" destId="{F3135064-D073-4D9D-94DC-08C731075AE9}" srcOrd="0" destOrd="0" parTransId="{2EF42612-48A4-41B9-9BAA-D3BE308964B0}" sibTransId="{D29C5A63-544F-4EAD-AAA7-BEC8678C6257}"/>
    <dgm:cxn modelId="{A8F287E4-4D41-49E2-96CD-F91CB603484F}" type="presOf" srcId="{D8BBEFB4-E177-429F-A1BF-E88906FD8D9A}" destId="{4AA46362-AC34-4570-89FF-C12B11BF35CD}" srcOrd="1" destOrd="0" presId="urn:microsoft.com/office/officeart/2005/8/layout/hierarchy5"/>
    <dgm:cxn modelId="{28ACA6E9-5AD6-4A51-84BB-0B9434A2FD06}" type="presOf" srcId="{A6AB27C9-79D5-4605-9B6C-C59FFADA127E}" destId="{BF27AE5E-16FF-42CE-82B1-66A476060657}" srcOrd="1" destOrd="0" presId="urn:microsoft.com/office/officeart/2005/8/layout/hierarchy5"/>
    <dgm:cxn modelId="{28409D03-1F70-4857-9078-285400B9CBA8}" type="presParOf" srcId="{B0CCD706-58A4-4116-A632-007FE39807B3}" destId="{880E0783-445F-4243-8480-38011E6EE805}" srcOrd="0" destOrd="0" presId="urn:microsoft.com/office/officeart/2005/8/layout/hierarchy5"/>
    <dgm:cxn modelId="{78166FD5-EEC8-408A-91AA-1753FD2DB916}" type="presParOf" srcId="{880E0783-445F-4243-8480-38011E6EE805}" destId="{F28554E6-41CF-4221-A98C-813C5D375046}" srcOrd="0" destOrd="0" presId="urn:microsoft.com/office/officeart/2005/8/layout/hierarchy5"/>
    <dgm:cxn modelId="{2C3C0732-E6A4-43D1-B21D-349F2850AE10}" type="presParOf" srcId="{F28554E6-41CF-4221-A98C-813C5D375046}" destId="{DAAECE4A-F58C-4A5B-AA77-C6CC77E4E4C1}" srcOrd="0" destOrd="0" presId="urn:microsoft.com/office/officeart/2005/8/layout/hierarchy5"/>
    <dgm:cxn modelId="{059857FD-2F3D-4145-ABE2-1FA8B8354C55}" type="presParOf" srcId="{DAAECE4A-F58C-4A5B-AA77-C6CC77E4E4C1}" destId="{C90A4D9E-6426-4247-97D9-6AFE44DF1CA0}" srcOrd="0" destOrd="0" presId="urn:microsoft.com/office/officeart/2005/8/layout/hierarchy5"/>
    <dgm:cxn modelId="{D77A811A-9EB6-41E3-BE78-B5CD2BFCFC65}" type="presParOf" srcId="{DAAECE4A-F58C-4A5B-AA77-C6CC77E4E4C1}" destId="{C9E30B0A-8BF0-472E-8EAA-3D7551F209E6}" srcOrd="1" destOrd="0" presId="urn:microsoft.com/office/officeart/2005/8/layout/hierarchy5"/>
    <dgm:cxn modelId="{E562667A-FB12-4ACD-9DE6-FA1B0B5F0CD9}" type="presParOf" srcId="{C9E30B0A-8BF0-472E-8EAA-3D7551F209E6}" destId="{B51ACCBA-0357-4690-AF4A-9D444CC14B9C}" srcOrd="0" destOrd="0" presId="urn:microsoft.com/office/officeart/2005/8/layout/hierarchy5"/>
    <dgm:cxn modelId="{D97349D2-3C1A-4B2A-B899-EE8CEE3EA69A}" type="presParOf" srcId="{B51ACCBA-0357-4690-AF4A-9D444CC14B9C}" destId="{BF27AE5E-16FF-42CE-82B1-66A476060657}" srcOrd="0" destOrd="0" presId="urn:microsoft.com/office/officeart/2005/8/layout/hierarchy5"/>
    <dgm:cxn modelId="{AAA12E4C-C8FC-4880-989A-C590DAF4F7C0}" type="presParOf" srcId="{C9E30B0A-8BF0-472E-8EAA-3D7551F209E6}" destId="{63C1E9A5-E3B8-424B-B7AE-64FE1F7E05BC}" srcOrd="1" destOrd="0" presId="urn:microsoft.com/office/officeart/2005/8/layout/hierarchy5"/>
    <dgm:cxn modelId="{E23900B9-EF28-4F42-81D4-8ACEE0F5F18D}" type="presParOf" srcId="{63C1E9A5-E3B8-424B-B7AE-64FE1F7E05BC}" destId="{8B2CC766-600C-4DAB-A257-D3AA0BC5CAF3}" srcOrd="0" destOrd="0" presId="urn:microsoft.com/office/officeart/2005/8/layout/hierarchy5"/>
    <dgm:cxn modelId="{DF5A5E0E-C917-4881-B06C-78633564334C}" type="presParOf" srcId="{63C1E9A5-E3B8-424B-B7AE-64FE1F7E05BC}" destId="{51A47B81-9E46-49D7-9A35-59D02D573098}" srcOrd="1" destOrd="0" presId="urn:microsoft.com/office/officeart/2005/8/layout/hierarchy5"/>
    <dgm:cxn modelId="{F36D548B-A43F-4DDE-9EC9-CCF8FE8EC830}" type="presParOf" srcId="{C9E30B0A-8BF0-472E-8EAA-3D7551F209E6}" destId="{47C73739-49B5-40E1-97B1-E7D4641F45C4}" srcOrd="2" destOrd="0" presId="urn:microsoft.com/office/officeart/2005/8/layout/hierarchy5"/>
    <dgm:cxn modelId="{1D1A0742-EC0B-4E15-B4D3-D44F4C1E9DAB}" type="presParOf" srcId="{47C73739-49B5-40E1-97B1-E7D4641F45C4}" destId="{FD42A666-A9D6-4834-883B-B88833E6BFF3}" srcOrd="0" destOrd="0" presId="urn:microsoft.com/office/officeart/2005/8/layout/hierarchy5"/>
    <dgm:cxn modelId="{54FFC5F6-AE76-4DEC-B2E2-F0184081B18B}" type="presParOf" srcId="{C9E30B0A-8BF0-472E-8EAA-3D7551F209E6}" destId="{00B9E553-8CCE-4A61-AD94-0DBFFAA1E71E}" srcOrd="3" destOrd="0" presId="urn:microsoft.com/office/officeart/2005/8/layout/hierarchy5"/>
    <dgm:cxn modelId="{4E4410F7-8CD1-4169-B5D5-3461ED216018}" type="presParOf" srcId="{00B9E553-8CCE-4A61-AD94-0DBFFAA1E71E}" destId="{4283D9EA-B35B-4993-A896-574566885E8B}" srcOrd="0" destOrd="0" presId="urn:microsoft.com/office/officeart/2005/8/layout/hierarchy5"/>
    <dgm:cxn modelId="{11CC083B-81F2-439A-BF8F-6372E9B4B595}" type="presParOf" srcId="{00B9E553-8CCE-4A61-AD94-0DBFFAA1E71E}" destId="{02A37391-273D-452D-BD6A-B45E9EFEB177}" srcOrd="1" destOrd="0" presId="urn:microsoft.com/office/officeart/2005/8/layout/hierarchy5"/>
    <dgm:cxn modelId="{1CE60936-88B0-43B1-96E4-D5DC02B8284C}" type="presParOf" srcId="{C9E30B0A-8BF0-472E-8EAA-3D7551F209E6}" destId="{94CD921C-C42F-41F4-A7B6-E2402C3219CF}" srcOrd="4" destOrd="0" presId="urn:microsoft.com/office/officeart/2005/8/layout/hierarchy5"/>
    <dgm:cxn modelId="{05516C58-3DB6-48FA-A1BE-CC345DEEFF54}" type="presParOf" srcId="{94CD921C-C42F-41F4-A7B6-E2402C3219CF}" destId="{3F51206E-3001-46E8-BF09-760B74EEA3B0}" srcOrd="0" destOrd="0" presId="urn:microsoft.com/office/officeart/2005/8/layout/hierarchy5"/>
    <dgm:cxn modelId="{739B701D-1C0F-459F-9E10-3BC30356469E}" type="presParOf" srcId="{C9E30B0A-8BF0-472E-8EAA-3D7551F209E6}" destId="{297AFD4E-B1CC-4E96-B790-E5E952CFF16E}" srcOrd="5" destOrd="0" presId="urn:microsoft.com/office/officeart/2005/8/layout/hierarchy5"/>
    <dgm:cxn modelId="{A93570D9-AA47-4177-BC46-206BA43952E7}" type="presParOf" srcId="{297AFD4E-B1CC-4E96-B790-E5E952CFF16E}" destId="{70DF1BC0-D0E9-48C2-8373-C03A102E8EA9}" srcOrd="0" destOrd="0" presId="urn:microsoft.com/office/officeart/2005/8/layout/hierarchy5"/>
    <dgm:cxn modelId="{4B97D301-98EA-4B36-94A7-A5F84BB6111B}" type="presParOf" srcId="{297AFD4E-B1CC-4E96-B790-E5E952CFF16E}" destId="{4D7D1194-4CE8-437C-8C7D-4B38FD8F68F4}" srcOrd="1" destOrd="0" presId="urn:microsoft.com/office/officeart/2005/8/layout/hierarchy5"/>
    <dgm:cxn modelId="{585FA98B-E895-4F9C-B37A-868DDECD950C}" type="presParOf" srcId="{C9E30B0A-8BF0-472E-8EAA-3D7551F209E6}" destId="{5A694CBF-EDB7-4B55-B26F-147B827D751D}" srcOrd="6" destOrd="0" presId="urn:microsoft.com/office/officeart/2005/8/layout/hierarchy5"/>
    <dgm:cxn modelId="{C25581B0-97A3-48DB-9E2E-84D94BC40C7C}" type="presParOf" srcId="{5A694CBF-EDB7-4B55-B26F-147B827D751D}" destId="{4AA46362-AC34-4570-89FF-C12B11BF35CD}" srcOrd="0" destOrd="0" presId="urn:microsoft.com/office/officeart/2005/8/layout/hierarchy5"/>
    <dgm:cxn modelId="{C47FF091-9F5D-49AF-8259-612D53240F57}" type="presParOf" srcId="{C9E30B0A-8BF0-472E-8EAA-3D7551F209E6}" destId="{3D3CCC50-654B-43FA-9996-7BF5D8CC9010}" srcOrd="7" destOrd="0" presId="urn:microsoft.com/office/officeart/2005/8/layout/hierarchy5"/>
    <dgm:cxn modelId="{64D00906-8DA4-4C9C-A2E5-B81BD39B4E61}" type="presParOf" srcId="{3D3CCC50-654B-43FA-9996-7BF5D8CC9010}" destId="{691AE11C-2A4C-4844-98DA-C20867C1BD18}" srcOrd="0" destOrd="0" presId="urn:microsoft.com/office/officeart/2005/8/layout/hierarchy5"/>
    <dgm:cxn modelId="{8BFFE70C-6A80-4928-B9A6-A2428625C8F3}" type="presParOf" srcId="{3D3CCC50-654B-43FA-9996-7BF5D8CC9010}" destId="{B9629D05-C8C3-416F-BC9C-D2742DF25A64}" srcOrd="1" destOrd="0" presId="urn:microsoft.com/office/officeart/2005/8/layout/hierarchy5"/>
    <dgm:cxn modelId="{91A2BD2B-23A1-44C7-8C74-FC7E19DBBE94}" type="presParOf" srcId="{C9E30B0A-8BF0-472E-8EAA-3D7551F209E6}" destId="{13F94ED3-67B5-4E03-88F3-724EFC139781}" srcOrd="8" destOrd="0" presId="urn:microsoft.com/office/officeart/2005/8/layout/hierarchy5"/>
    <dgm:cxn modelId="{302482BD-4F68-431E-A1E3-84A92C93FDAA}" type="presParOf" srcId="{13F94ED3-67B5-4E03-88F3-724EFC139781}" destId="{1A35C9CD-DC47-4658-ADA4-832FD9D1E681}" srcOrd="0" destOrd="0" presId="urn:microsoft.com/office/officeart/2005/8/layout/hierarchy5"/>
    <dgm:cxn modelId="{8C9E0D1B-DC78-43BD-B740-92BA4BEA60C2}" type="presParOf" srcId="{C9E30B0A-8BF0-472E-8EAA-3D7551F209E6}" destId="{37D629D9-842F-4DB9-9018-D63AA62F74CA}" srcOrd="9" destOrd="0" presId="urn:microsoft.com/office/officeart/2005/8/layout/hierarchy5"/>
    <dgm:cxn modelId="{500D8735-E729-4B34-9F9A-011A58349615}" type="presParOf" srcId="{37D629D9-842F-4DB9-9018-D63AA62F74CA}" destId="{D5DEEF29-6949-4412-ABBE-A1E2AE0B6313}" srcOrd="0" destOrd="0" presId="urn:microsoft.com/office/officeart/2005/8/layout/hierarchy5"/>
    <dgm:cxn modelId="{F027334B-F918-45CA-AF40-8BD54AB1136B}" type="presParOf" srcId="{37D629D9-842F-4DB9-9018-D63AA62F74CA}" destId="{376192F6-DFD7-473D-B588-8FA8000FD698}" srcOrd="1" destOrd="0" presId="urn:microsoft.com/office/officeart/2005/8/layout/hierarchy5"/>
    <dgm:cxn modelId="{3B419120-C59B-4033-8446-22BFF3A7C2F1}" type="presParOf" srcId="{B0CCD706-58A4-4116-A632-007FE39807B3}" destId="{D2519A27-048A-4C73-8F1D-708E1DA38BA4}"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C5F3A6-E751-47E2-92C9-852481FF3CDF}" type="doc">
      <dgm:prSet loTypeId="urn:microsoft.com/office/officeart/2005/8/layout/chart3" loCatId="cycle" qsTypeId="urn:microsoft.com/office/officeart/2005/8/quickstyle/simple1" qsCatId="simple" csTypeId="urn:microsoft.com/office/officeart/2005/8/colors/accent1_2" csCatId="accent1" phldr="1"/>
      <dgm:spPr/>
    </dgm:pt>
    <dgm:pt modelId="{F62DE091-7275-41B6-AF3D-EF889F51FDB0}">
      <dgm:prSet phldrT="[Text]"/>
      <dgm:spPr/>
      <dgm:t>
        <a:bodyPr/>
        <a:lstStyle/>
        <a:p>
          <a:endParaRPr lang="en-US" dirty="0"/>
        </a:p>
      </dgm:t>
    </dgm:pt>
    <dgm:pt modelId="{2277CAEE-DE61-4E47-BFF4-C5D3721E0622}" type="parTrans" cxnId="{8FF6F4FC-B145-4F38-8E9F-BE2D2A5822FB}">
      <dgm:prSet/>
      <dgm:spPr/>
      <dgm:t>
        <a:bodyPr/>
        <a:lstStyle/>
        <a:p>
          <a:endParaRPr lang="en-US"/>
        </a:p>
      </dgm:t>
    </dgm:pt>
    <dgm:pt modelId="{9721A8A0-D94C-4B87-B90F-ED54C189901B}" type="sibTrans" cxnId="{8FF6F4FC-B145-4F38-8E9F-BE2D2A5822FB}">
      <dgm:prSet/>
      <dgm:spPr/>
      <dgm:t>
        <a:bodyPr/>
        <a:lstStyle/>
        <a:p>
          <a:endParaRPr lang="en-US"/>
        </a:p>
      </dgm:t>
    </dgm:pt>
    <dgm:pt modelId="{DC854464-D23D-4691-BB25-6915AAE1640B}">
      <dgm:prSet phldrT="[Text]"/>
      <dgm:spPr/>
      <dgm:t>
        <a:bodyPr/>
        <a:lstStyle/>
        <a:p>
          <a:r>
            <a:rPr lang="en-US" dirty="0"/>
            <a:t>80% Training</a:t>
          </a:r>
        </a:p>
      </dgm:t>
    </dgm:pt>
    <dgm:pt modelId="{B3704B45-39D2-41B0-B6B6-095F6861D62F}" type="parTrans" cxnId="{3024B9EB-07DF-43E8-B296-4CA3E65B75EC}">
      <dgm:prSet/>
      <dgm:spPr/>
      <dgm:t>
        <a:bodyPr/>
        <a:lstStyle/>
        <a:p>
          <a:endParaRPr lang="en-US"/>
        </a:p>
      </dgm:t>
    </dgm:pt>
    <dgm:pt modelId="{22CAA33C-465D-486C-B4EF-CA657A417C0D}" type="sibTrans" cxnId="{3024B9EB-07DF-43E8-B296-4CA3E65B75EC}">
      <dgm:prSet/>
      <dgm:spPr/>
      <dgm:t>
        <a:bodyPr/>
        <a:lstStyle/>
        <a:p>
          <a:endParaRPr lang="en-US"/>
        </a:p>
      </dgm:t>
    </dgm:pt>
    <dgm:pt modelId="{32B5235C-3F26-4B5A-A6C2-4E47B57AB057}">
      <dgm:prSet phldrT="[Text]"/>
      <dgm:spPr/>
      <dgm:t>
        <a:bodyPr/>
        <a:lstStyle/>
        <a:p>
          <a:r>
            <a:rPr lang="en-US" dirty="0"/>
            <a:t>20% Testing</a:t>
          </a:r>
        </a:p>
      </dgm:t>
    </dgm:pt>
    <dgm:pt modelId="{88B21E9E-CD0D-4980-8212-73682D19390A}" type="parTrans" cxnId="{098B4F71-06E2-4DFC-B888-8301DF0C570A}">
      <dgm:prSet/>
      <dgm:spPr/>
      <dgm:t>
        <a:bodyPr/>
        <a:lstStyle/>
        <a:p>
          <a:endParaRPr lang="en-US"/>
        </a:p>
      </dgm:t>
    </dgm:pt>
    <dgm:pt modelId="{09473335-4575-40A8-898C-289AE35F2538}" type="sibTrans" cxnId="{098B4F71-06E2-4DFC-B888-8301DF0C570A}">
      <dgm:prSet/>
      <dgm:spPr/>
      <dgm:t>
        <a:bodyPr/>
        <a:lstStyle/>
        <a:p>
          <a:endParaRPr lang="en-US"/>
        </a:p>
      </dgm:t>
    </dgm:pt>
    <dgm:pt modelId="{C2BB66E2-1BDC-4A24-B56A-838D9B3EF3CB}">
      <dgm:prSet phldrT="[Text]"/>
      <dgm:spPr/>
      <dgm:t>
        <a:bodyPr/>
        <a:lstStyle/>
        <a:p>
          <a:endParaRPr lang="en-US" dirty="0"/>
        </a:p>
      </dgm:t>
    </dgm:pt>
    <dgm:pt modelId="{92F01B6C-80E5-4259-952B-3E6B71723710}" type="parTrans" cxnId="{A9FFF2A3-6E20-470B-830C-095D45066535}">
      <dgm:prSet/>
      <dgm:spPr/>
      <dgm:t>
        <a:bodyPr/>
        <a:lstStyle/>
        <a:p>
          <a:endParaRPr lang="en-US"/>
        </a:p>
      </dgm:t>
    </dgm:pt>
    <dgm:pt modelId="{0CF547D9-7443-4138-87D4-4426E5D97324}" type="sibTrans" cxnId="{A9FFF2A3-6E20-470B-830C-095D45066535}">
      <dgm:prSet/>
      <dgm:spPr/>
      <dgm:t>
        <a:bodyPr/>
        <a:lstStyle/>
        <a:p>
          <a:endParaRPr lang="en-US"/>
        </a:p>
      </dgm:t>
    </dgm:pt>
    <dgm:pt modelId="{F8A0B34B-1F97-4A81-8205-7F3E42422306}">
      <dgm:prSet phldrT="[Text]"/>
      <dgm:spPr/>
      <dgm:t>
        <a:bodyPr/>
        <a:lstStyle/>
        <a:p>
          <a:endParaRPr lang="en-US" dirty="0"/>
        </a:p>
      </dgm:t>
    </dgm:pt>
    <dgm:pt modelId="{940EE339-E161-4830-9F47-D3CDD1197D4B}" type="parTrans" cxnId="{348EE801-77FE-4442-A9CE-B6953089FB4E}">
      <dgm:prSet/>
      <dgm:spPr/>
      <dgm:t>
        <a:bodyPr/>
        <a:lstStyle/>
        <a:p>
          <a:endParaRPr lang="en-US"/>
        </a:p>
      </dgm:t>
    </dgm:pt>
    <dgm:pt modelId="{F2AB215E-3895-44E1-9632-AAAC41977F56}" type="sibTrans" cxnId="{348EE801-77FE-4442-A9CE-B6953089FB4E}">
      <dgm:prSet/>
      <dgm:spPr/>
      <dgm:t>
        <a:bodyPr/>
        <a:lstStyle/>
        <a:p>
          <a:endParaRPr lang="en-US"/>
        </a:p>
      </dgm:t>
    </dgm:pt>
    <dgm:pt modelId="{EE44D3CC-488A-4748-AF3D-5D98B5A19E5E}" type="pres">
      <dgm:prSet presAssocID="{0BC5F3A6-E751-47E2-92C9-852481FF3CDF}" presName="compositeShape" presStyleCnt="0">
        <dgm:presLayoutVars>
          <dgm:chMax val="7"/>
          <dgm:dir/>
          <dgm:resizeHandles val="exact"/>
        </dgm:presLayoutVars>
      </dgm:prSet>
      <dgm:spPr/>
    </dgm:pt>
    <dgm:pt modelId="{9B0D2E32-1DA2-4761-86CF-AEBA90DF9313}" type="pres">
      <dgm:prSet presAssocID="{0BC5F3A6-E751-47E2-92C9-852481FF3CDF}" presName="wedge1" presStyleLbl="node1" presStyleIdx="0" presStyleCnt="5"/>
      <dgm:spPr/>
    </dgm:pt>
    <dgm:pt modelId="{B2DE2578-A63A-4AAB-A25B-5B7166015C77}" type="pres">
      <dgm:prSet presAssocID="{0BC5F3A6-E751-47E2-92C9-852481FF3CDF}" presName="wedge1Tx" presStyleLbl="node1" presStyleIdx="0" presStyleCnt="5">
        <dgm:presLayoutVars>
          <dgm:chMax val="0"/>
          <dgm:chPref val="0"/>
          <dgm:bulletEnabled val="1"/>
        </dgm:presLayoutVars>
      </dgm:prSet>
      <dgm:spPr/>
    </dgm:pt>
    <dgm:pt modelId="{1C582F24-EF15-4253-AAD6-9E7B9B91CB7F}" type="pres">
      <dgm:prSet presAssocID="{0BC5F3A6-E751-47E2-92C9-852481FF3CDF}" presName="wedge2" presStyleLbl="node1" presStyleIdx="1" presStyleCnt="5"/>
      <dgm:spPr/>
    </dgm:pt>
    <dgm:pt modelId="{743B7A7C-F786-424E-8833-6EAF1D374552}" type="pres">
      <dgm:prSet presAssocID="{0BC5F3A6-E751-47E2-92C9-852481FF3CDF}" presName="wedge2Tx" presStyleLbl="node1" presStyleIdx="1" presStyleCnt="5">
        <dgm:presLayoutVars>
          <dgm:chMax val="0"/>
          <dgm:chPref val="0"/>
          <dgm:bulletEnabled val="1"/>
        </dgm:presLayoutVars>
      </dgm:prSet>
      <dgm:spPr/>
    </dgm:pt>
    <dgm:pt modelId="{F8EA87FC-736F-4139-A3BA-F7293F15EB82}" type="pres">
      <dgm:prSet presAssocID="{0BC5F3A6-E751-47E2-92C9-852481FF3CDF}" presName="wedge3" presStyleLbl="node1" presStyleIdx="2" presStyleCnt="5"/>
      <dgm:spPr/>
    </dgm:pt>
    <dgm:pt modelId="{FD109D72-F2FE-4398-AB8F-19CA85296DA0}" type="pres">
      <dgm:prSet presAssocID="{0BC5F3A6-E751-47E2-92C9-852481FF3CDF}" presName="wedge3Tx" presStyleLbl="node1" presStyleIdx="2" presStyleCnt="5">
        <dgm:presLayoutVars>
          <dgm:chMax val="0"/>
          <dgm:chPref val="0"/>
          <dgm:bulletEnabled val="1"/>
        </dgm:presLayoutVars>
      </dgm:prSet>
      <dgm:spPr/>
    </dgm:pt>
    <dgm:pt modelId="{DC16302B-CD4C-4507-A095-09A2FF1EA042}" type="pres">
      <dgm:prSet presAssocID="{0BC5F3A6-E751-47E2-92C9-852481FF3CDF}" presName="wedge4" presStyleLbl="node1" presStyleIdx="3" presStyleCnt="5" custLinFactNeighborX="953" custLinFactNeighborY="377"/>
      <dgm:spPr/>
    </dgm:pt>
    <dgm:pt modelId="{88FA2981-C4C9-4D09-9716-673AB9A559D9}" type="pres">
      <dgm:prSet presAssocID="{0BC5F3A6-E751-47E2-92C9-852481FF3CDF}" presName="wedge4Tx" presStyleLbl="node1" presStyleIdx="3" presStyleCnt="5">
        <dgm:presLayoutVars>
          <dgm:chMax val="0"/>
          <dgm:chPref val="0"/>
          <dgm:bulletEnabled val="1"/>
        </dgm:presLayoutVars>
      </dgm:prSet>
      <dgm:spPr/>
    </dgm:pt>
    <dgm:pt modelId="{212BEC65-7AA5-4605-B37F-6C7282F19DF3}" type="pres">
      <dgm:prSet presAssocID="{0BC5F3A6-E751-47E2-92C9-852481FF3CDF}" presName="wedge5" presStyleLbl="node1" presStyleIdx="4" presStyleCnt="5"/>
      <dgm:spPr/>
    </dgm:pt>
    <dgm:pt modelId="{A9D15B5C-8DCF-4841-BBBC-A23D2DB9BFEE}" type="pres">
      <dgm:prSet presAssocID="{0BC5F3A6-E751-47E2-92C9-852481FF3CDF}" presName="wedge5Tx" presStyleLbl="node1" presStyleIdx="4" presStyleCnt="5">
        <dgm:presLayoutVars>
          <dgm:chMax val="0"/>
          <dgm:chPref val="0"/>
          <dgm:bulletEnabled val="1"/>
        </dgm:presLayoutVars>
      </dgm:prSet>
      <dgm:spPr/>
    </dgm:pt>
  </dgm:ptLst>
  <dgm:cxnLst>
    <dgm:cxn modelId="{348EE801-77FE-4442-A9CE-B6953089FB4E}" srcId="{0BC5F3A6-E751-47E2-92C9-852481FF3CDF}" destId="{F8A0B34B-1F97-4A81-8205-7F3E42422306}" srcOrd="1" destOrd="0" parTransId="{940EE339-E161-4830-9F47-D3CDD1197D4B}" sibTransId="{F2AB215E-3895-44E1-9632-AAAC41977F56}"/>
    <dgm:cxn modelId="{9552D71C-A09B-44F3-A662-C84B6C392C0F}" type="presOf" srcId="{F62DE091-7275-41B6-AF3D-EF889F51FDB0}" destId="{DC16302B-CD4C-4507-A095-09A2FF1EA042}" srcOrd="0" destOrd="0" presId="urn:microsoft.com/office/officeart/2005/8/layout/chart3"/>
    <dgm:cxn modelId="{0C2AE94A-5879-4AC6-A0A2-30B7E6E8A394}" type="presOf" srcId="{C2BB66E2-1BDC-4A24-B56A-838D9B3EF3CB}" destId="{FD109D72-F2FE-4398-AB8F-19CA85296DA0}" srcOrd="1" destOrd="0" presId="urn:microsoft.com/office/officeart/2005/8/layout/chart3"/>
    <dgm:cxn modelId="{9C80E74F-325C-496A-8899-18E379A7D96D}" type="presOf" srcId="{DC854464-D23D-4691-BB25-6915AAE1640B}" destId="{A9D15B5C-8DCF-4841-BBBC-A23D2DB9BFEE}" srcOrd="1" destOrd="0" presId="urn:microsoft.com/office/officeart/2005/8/layout/chart3"/>
    <dgm:cxn modelId="{D147EE70-8AE2-4C18-8AE9-8B5808E4B3E3}" type="presOf" srcId="{F8A0B34B-1F97-4A81-8205-7F3E42422306}" destId="{1C582F24-EF15-4253-AAD6-9E7B9B91CB7F}" srcOrd="0" destOrd="0" presId="urn:microsoft.com/office/officeart/2005/8/layout/chart3"/>
    <dgm:cxn modelId="{098B4F71-06E2-4DFC-B888-8301DF0C570A}" srcId="{0BC5F3A6-E751-47E2-92C9-852481FF3CDF}" destId="{32B5235C-3F26-4B5A-A6C2-4E47B57AB057}" srcOrd="0" destOrd="0" parTransId="{88B21E9E-CD0D-4980-8212-73682D19390A}" sibTransId="{09473335-4575-40A8-898C-289AE35F2538}"/>
    <dgm:cxn modelId="{631C7273-51F4-48AA-A870-589D3FBCE89C}" type="presOf" srcId="{32B5235C-3F26-4B5A-A6C2-4E47B57AB057}" destId="{9B0D2E32-1DA2-4761-86CF-AEBA90DF9313}" srcOrd="0" destOrd="0" presId="urn:microsoft.com/office/officeart/2005/8/layout/chart3"/>
    <dgm:cxn modelId="{07864C88-F4FD-4B50-981C-87E3FF13DD5F}" type="presOf" srcId="{32B5235C-3F26-4B5A-A6C2-4E47B57AB057}" destId="{B2DE2578-A63A-4AAB-A25B-5B7166015C77}" srcOrd="1" destOrd="0" presId="urn:microsoft.com/office/officeart/2005/8/layout/chart3"/>
    <dgm:cxn modelId="{CF22DFA0-44E0-4CC1-A42B-51A28822071D}" type="presOf" srcId="{F62DE091-7275-41B6-AF3D-EF889F51FDB0}" destId="{88FA2981-C4C9-4D09-9716-673AB9A559D9}" srcOrd="1" destOrd="0" presId="urn:microsoft.com/office/officeart/2005/8/layout/chart3"/>
    <dgm:cxn modelId="{A9FFF2A3-6E20-470B-830C-095D45066535}" srcId="{0BC5F3A6-E751-47E2-92C9-852481FF3CDF}" destId="{C2BB66E2-1BDC-4A24-B56A-838D9B3EF3CB}" srcOrd="2" destOrd="0" parTransId="{92F01B6C-80E5-4259-952B-3E6B71723710}" sibTransId="{0CF547D9-7443-4138-87D4-4426E5D97324}"/>
    <dgm:cxn modelId="{301981B1-2B4C-4575-BDCD-98328AF2B8AC}" type="presOf" srcId="{DC854464-D23D-4691-BB25-6915AAE1640B}" destId="{212BEC65-7AA5-4605-B37F-6C7282F19DF3}" srcOrd="0" destOrd="0" presId="urn:microsoft.com/office/officeart/2005/8/layout/chart3"/>
    <dgm:cxn modelId="{02ECE2B9-C030-4BBE-BFEE-3EAD889EDED6}" type="presOf" srcId="{F8A0B34B-1F97-4A81-8205-7F3E42422306}" destId="{743B7A7C-F786-424E-8833-6EAF1D374552}" srcOrd="1" destOrd="0" presId="urn:microsoft.com/office/officeart/2005/8/layout/chart3"/>
    <dgm:cxn modelId="{C5C93FCF-1FE3-4870-A04B-E7446547A289}" type="presOf" srcId="{C2BB66E2-1BDC-4A24-B56A-838D9B3EF3CB}" destId="{F8EA87FC-736F-4139-A3BA-F7293F15EB82}" srcOrd="0" destOrd="0" presId="urn:microsoft.com/office/officeart/2005/8/layout/chart3"/>
    <dgm:cxn modelId="{3024B9EB-07DF-43E8-B296-4CA3E65B75EC}" srcId="{0BC5F3A6-E751-47E2-92C9-852481FF3CDF}" destId="{DC854464-D23D-4691-BB25-6915AAE1640B}" srcOrd="4" destOrd="0" parTransId="{B3704B45-39D2-41B0-B6B6-095F6861D62F}" sibTransId="{22CAA33C-465D-486C-B4EF-CA657A417C0D}"/>
    <dgm:cxn modelId="{9F9B16F6-7E8A-4F6B-8D8C-F2F59BF21059}" type="presOf" srcId="{0BC5F3A6-E751-47E2-92C9-852481FF3CDF}" destId="{EE44D3CC-488A-4748-AF3D-5D98B5A19E5E}" srcOrd="0" destOrd="0" presId="urn:microsoft.com/office/officeart/2005/8/layout/chart3"/>
    <dgm:cxn modelId="{8FF6F4FC-B145-4F38-8E9F-BE2D2A5822FB}" srcId="{0BC5F3A6-E751-47E2-92C9-852481FF3CDF}" destId="{F62DE091-7275-41B6-AF3D-EF889F51FDB0}" srcOrd="3" destOrd="0" parTransId="{2277CAEE-DE61-4E47-BFF4-C5D3721E0622}" sibTransId="{9721A8A0-D94C-4B87-B90F-ED54C189901B}"/>
    <dgm:cxn modelId="{96830AD1-5B93-4D3A-A32C-C598746F7B17}" type="presParOf" srcId="{EE44D3CC-488A-4748-AF3D-5D98B5A19E5E}" destId="{9B0D2E32-1DA2-4761-86CF-AEBA90DF9313}" srcOrd="0" destOrd="0" presId="urn:microsoft.com/office/officeart/2005/8/layout/chart3"/>
    <dgm:cxn modelId="{8881ABE3-2526-4D81-B65E-D43C7019EBED}" type="presParOf" srcId="{EE44D3CC-488A-4748-AF3D-5D98B5A19E5E}" destId="{B2DE2578-A63A-4AAB-A25B-5B7166015C77}" srcOrd="1" destOrd="0" presId="urn:microsoft.com/office/officeart/2005/8/layout/chart3"/>
    <dgm:cxn modelId="{EC626F3D-3D3F-4CC3-B5A8-9C9468F670F2}" type="presParOf" srcId="{EE44D3CC-488A-4748-AF3D-5D98B5A19E5E}" destId="{1C582F24-EF15-4253-AAD6-9E7B9B91CB7F}" srcOrd="2" destOrd="0" presId="urn:microsoft.com/office/officeart/2005/8/layout/chart3"/>
    <dgm:cxn modelId="{E68E3C0A-4DCE-495A-A15A-852E03A3BB10}" type="presParOf" srcId="{EE44D3CC-488A-4748-AF3D-5D98B5A19E5E}" destId="{743B7A7C-F786-424E-8833-6EAF1D374552}" srcOrd="3" destOrd="0" presId="urn:microsoft.com/office/officeart/2005/8/layout/chart3"/>
    <dgm:cxn modelId="{7CF28FA3-5A7B-4739-925B-37739BA68FA5}" type="presParOf" srcId="{EE44D3CC-488A-4748-AF3D-5D98B5A19E5E}" destId="{F8EA87FC-736F-4139-A3BA-F7293F15EB82}" srcOrd="4" destOrd="0" presId="urn:microsoft.com/office/officeart/2005/8/layout/chart3"/>
    <dgm:cxn modelId="{07D88287-BB24-4A84-90D1-46DDE3C9D02B}" type="presParOf" srcId="{EE44D3CC-488A-4748-AF3D-5D98B5A19E5E}" destId="{FD109D72-F2FE-4398-AB8F-19CA85296DA0}" srcOrd="5" destOrd="0" presId="urn:microsoft.com/office/officeart/2005/8/layout/chart3"/>
    <dgm:cxn modelId="{4B1B412F-2110-4261-856A-FE4930289EB1}" type="presParOf" srcId="{EE44D3CC-488A-4748-AF3D-5D98B5A19E5E}" destId="{DC16302B-CD4C-4507-A095-09A2FF1EA042}" srcOrd="6" destOrd="0" presId="urn:microsoft.com/office/officeart/2005/8/layout/chart3"/>
    <dgm:cxn modelId="{70ECDDEF-1679-45FB-8878-DD5BEBEA6D84}" type="presParOf" srcId="{EE44D3CC-488A-4748-AF3D-5D98B5A19E5E}" destId="{88FA2981-C4C9-4D09-9716-673AB9A559D9}" srcOrd="7" destOrd="0" presId="urn:microsoft.com/office/officeart/2005/8/layout/chart3"/>
    <dgm:cxn modelId="{E35E5476-5C7C-4C43-AA40-9BA2AA815601}" type="presParOf" srcId="{EE44D3CC-488A-4748-AF3D-5D98B5A19E5E}" destId="{212BEC65-7AA5-4605-B37F-6C7282F19DF3}" srcOrd="8" destOrd="0" presId="urn:microsoft.com/office/officeart/2005/8/layout/chart3"/>
    <dgm:cxn modelId="{841AFDFC-F442-4FDB-BD65-615AA67D3372}" type="presParOf" srcId="{EE44D3CC-488A-4748-AF3D-5D98B5A19E5E}" destId="{A9D15B5C-8DCF-4841-BBBC-A23D2DB9BFEE}" srcOrd="9" destOrd="0" presId="urn:microsoft.com/office/officeart/2005/8/layout/char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A8296A-3086-450F-8B69-E5B4CFE05921}" type="doc">
      <dgm:prSet loTypeId="urn:microsoft.com/office/officeart/2005/8/layout/equation1" loCatId="process" qsTypeId="urn:microsoft.com/office/officeart/2005/8/quickstyle/simple1" qsCatId="simple" csTypeId="urn:microsoft.com/office/officeart/2005/8/colors/accent1_2" csCatId="accent1" phldr="1"/>
      <dgm:spPr/>
    </dgm:pt>
    <dgm:pt modelId="{6930DCD8-4943-43C2-B561-29213FD69F85}">
      <dgm:prSet phldrT="[Text]"/>
      <dgm:spPr/>
      <dgm:t>
        <a:bodyPr/>
        <a:lstStyle/>
        <a:p>
          <a:r>
            <a:rPr lang="en-US" dirty="0"/>
            <a:t>Input Length</a:t>
          </a:r>
        </a:p>
      </dgm:t>
    </dgm:pt>
    <dgm:pt modelId="{8F62A476-9577-4864-86BF-49F0133FC59E}" type="parTrans" cxnId="{EBF96A0E-B2E5-44C2-AC31-16706EB5A332}">
      <dgm:prSet/>
      <dgm:spPr/>
      <dgm:t>
        <a:bodyPr/>
        <a:lstStyle/>
        <a:p>
          <a:endParaRPr lang="en-US"/>
        </a:p>
      </dgm:t>
    </dgm:pt>
    <dgm:pt modelId="{AAA1F341-0957-4DCB-865F-131A8EB29B00}" type="sibTrans" cxnId="{EBF96A0E-B2E5-44C2-AC31-16706EB5A332}">
      <dgm:prSet/>
      <dgm:spPr/>
      <dgm:t>
        <a:bodyPr/>
        <a:lstStyle/>
        <a:p>
          <a:endParaRPr lang="en-US"/>
        </a:p>
      </dgm:t>
    </dgm:pt>
    <dgm:pt modelId="{EE560A0F-D74F-4CB2-A18A-A2AFB9C52AA2}">
      <dgm:prSet phldrT="[Text]"/>
      <dgm:spPr/>
      <dgm:t>
        <a:bodyPr/>
        <a:lstStyle/>
        <a:p>
          <a:r>
            <a:rPr lang="en-US" dirty="0"/>
            <a:t>Padding</a:t>
          </a:r>
        </a:p>
      </dgm:t>
    </dgm:pt>
    <dgm:pt modelId="{127E6F4B-94EA-44A4-8AD1-F8C0AB24B85C}" type="parTrans" cxnId="{619C7F8C-3B18-4AEA-9E72-987F0429808A}">
      <dgm:prSet/>
      <dgm:spPr/>
      <dgm:t>
        <a:bodyPr/>
        <a:lstStyle/>
        <a:p>
          <a:endParaRPr lang="en-US"/>
        </a:p>
      </dgm:t>
    </dgm:pt>
    <dgm:pt modelId="{5E40E8E2-C9AA-4FE9-84F7-BF99B73E64D7}" type="sibTrans" cxnId="{619C7F8C-3B18-4AEA-9E72-987F0429808A}">
      <dgm:prSet/>
      <dgm:spPr/>
      <dgm:t>
        <a:bodyPr/>
        <a:lstStyle/>
        <a:p>
          <a:endParaRPr lang="en-US"/>
        </a:p>
      </dgm:t>
    </dgm:pt>
    <dgm:pt modelId="{2F9E2B22-F100-4EE8-BB50-8CC856C981E2}">
      <dgm:prSet phldrT="[Text]"/>
      <dgm:spPr/>
      <dgm:t>
        <a:bodyPr/>
        <a:lstStyle/>
        <a:p>
          <a:r>
            <a:rPr lang="en-US" dirty="0"/>
            <a:t>30 Tokens</a:t>
          </a:r>
        </a:p>
      </dgm:t>
    </dgm:pt>
    <dgm:pt modelId="{E7C46235-22F3-456C-B3AE-7DA6F8717321}" type="parTrans" cxnId="{164EAED3-DAFD-40D6-8A21-55F1181D753B}">
      <dgm:prSet/>
      <dgm:spPr/>
      <dgm:t>
        <a:bodyPr/>
        <a:lstStyle/>
        <a:p>
          <a:endParaRPr lang="en-US"/>
        </a:p>
      </dgm:t>
    </dgm:pt>
    <dgm:pt modelId="{7E1A0FDA-21FC-477F-A600-6005452385C0}" type="sibTrans" cxnId="{164EAED3-DAFD-40D6-8A21-55F1181D753B}">
      <dgm:prSet/>
      <dgm:spPr/>
      <dgm:t>
        <a:bodyPr/>
        <a:lstStyle/>
        <a:p>
          <a:endParaRPr lang="en-US"/>
        </a:p>
      </dgm:t>
    </dgm:pt>
    <dgm:pt modelId="{5A0186AE-B8B8-48F3-BD1E-4F42A7DA7DA8}" type="pres">
      <dgm:prSet presAssocID="{83A8296A-3086-450F-8B69-E5B4CFE05921}" presName="linearFlow" presStyleCnt="0">
        <dgm:presLayoutVars>
          <dgm:dir/>
          <dgm:resizeHandles val="exact"/>
        </dgm:presLayoutVars>
      </dgm:prSet>
      <dgm:spPr/>
    </dgm:pt>
    <dgm:pt modelId="{3C66DE89-93EE-4433-8AD4-80A3486AF680}" type="pres">
      <dgm:prSet presAssocID="{6930DCD8-4943-43C2-B561-29213FD69F85}" presName="node" presStyleLbl="node1" presStyleIdx="0" presStyleCnt="3">
        <dgm:presLayoutVars>
          <dgm:bulletEnabled val="1"/>
        </dgm:presLayoutVars>
      </dgm:prSet>
      <dgm:spPr/>
    </dgm:pt>
    <dgm:pt modelId="{EDC6CDDA-2A90-4693-8D57-D6881BEF3739}" type="pres">
      <dgm:prSet presAssocID="{AAA1F341-0957-4DCB-865F-131A8EB29B00}" presName="spacerL" presStyleCnt="0"/>
      <dgm:spPr/>
    </dgm:pt>
    <dgm:pt modelId="{90452087-A09D-469D-91DF-B5FF6C9DAC33}" type="pres">
      <dgm:prSet presAssocID="{AAA1F341-0957-4DCB-865F-131A8EB29B00}" presName="sibTrans" presStyleLbl="sibTrans2D1" presStyleIdx="0" presStyleCnt="2"/>
      <dgm:spPr/>
    </dgm:pt>
    <dgm:pt modelId="{B80A2AD4-F960-4FC5-9F79-FDB4B5095317}" type="pres">
      <dgm:prSet presAssocID="{AAA1F341-0957-4DCB-865F-131A8EB29B00}" presName="spacerR" presStyleCnt="0"/>
      <dgm:spPr/>
    </dgm:pt>
    <dgm:pt modelId="{9344AC92-4A3C-4E45-945B-CF4CE7B3AE80}" type="pres">
      <dgm:prSet presAssocID="{EE560A0F-D74F-4CB2-A18A-A2AFB9C52AA2}" presName="node" presStyleLbl="node1" presStyleIdx="1" presStyleCnt="3">
        <dgm:presLayoutVars>
          <dgm:bulletEnabled val="1"/>
        </dgm:presLayoutVars>
      </dgm:prSet>
      <dgm:spPr/>
    </dgm:pt>
    <dgm:pt modelId="{6873C875-858A-4D9F-9CE4-CB4BF36582EC}" type="pres">
      <dgm:prSet presAssocID="{5E40E8E2-C9AA-4FE9-84F7-BF99B73E64D7}" presName="spacerL" presStyleCnt="0"/>
      <dgm:spPr/>
    </dgm:pt>
    <dgm:pt modelId="{607B0BB6-8F96-4246-8A6E-E8F4B4EE144D}" type="pres">
      <dgm:prSet presAssocID="{5E40E8E2-C9AA-4FE9-84F7-BF99B73E64D7}" presName="sibTrans" presStyleLbl="sibTrans2D1" presStyleIdx="1" presStyleCnt="2" custLinFactNeighborX="4635" custLinFactNeighborY="-2329"/>
      <dgm:spPr/>
    </dgm:pt>
    <dgm:pt modelId="{4F85A822-EDDD-4374-9E22-FC45A9E54C9F}" type="pres">
      <dgm:prSet presAssocID="{5E40E8E2-C9AA-4FE9-84F7-BF99B73E64D7}" presName="spacerR" presStyleCnt="0"/>
      <dgm:spPr/>
    </dgm:pt>
    <dgm:pt modelId="{6487CCED-E6B3-4BF4-A8C1-5A2E48FBA9E0}" type="pres">
      <dgm:prSet presAssocID="{2F9E2B22-F100-4EE8-BB50-8CC856C981E2}" presName="node" presStyleLbl="node1" presStyleIdx="2" presStyleCnt="3">
        <dgm:presLayoutVars>
          <dgm:bulletEnabled val="1"/>
        </dgm:presLayoutVars>
      </dgm:prSet>
      <dgm:spPr/>
    </dgm:pt>
  </dgm:ptLst>
  <dgm:cxnLst>
    <dgm:cxn modelId="{0D35E207-AA9D-4B25-A801-2358080D2B77}" type="presOf" srcId="{2F9E2B22-F100-4EE8-BB50-8CC856C981E2}" destId="{6487CCED-E6B3-4BF4-A8C1-5A2E48FBA9E0}" srcOrd="0" destOrd="0" presId="urn:microsoft.com/office/officeart/2005/8/layout/equation1"/>
    <dgm:cxn modelId="{EBF96A0E-B2E5-44C2-AC31-16706EB5A332}" srcId="{83A8296A-3086-450F-8B69-E5B4CFE05921}" destId="{6930DCD8-4943-43C2-B561-29213FD69F85}" srcOrd="0" destOrd="0" parTransId="{8F62A476-9577-4864-86BF-49F0133FC59E}" sibTransId="{AAA1F341-0957-4DCB-865F-131A8EB29B00}"/>
    <dgm:cxn modelId="{BC9C5829-1E7B-4695-B469-245529A89E7B}" type="presOf" srcId="{5E40E8E2-C9AA-4FE9-84F7-BF99B73E64D7}" destId="{607B0BB6-8F96-4246-8A6E-E8F4B4EE144D}" srcOrd="0" destOrd="0" presId="urn:microsoft.com/office/officeart/2005/8/layout/equation1"/>
    <dgm:cxn modelId="{65260D8B-9028-4F0E-9C4A-8BA3E4BB334D}" type="presOf" srcId="{83A8296A-3086-450F-8B69-E5B4CFE05921}" destId="{5A0186AE-B8B8-48F3-BD1E-4F42A7DA7DA8}" srcOrd="0" destOrd="0" presId="urn:microsoft.com/office/officeart/2005/8/layout/equation1"/>
    <dgm:cxn modelId="{619C7F8C-3B18-4AEA-9E72-987F0429808A}" srcId="{83A8296A-3086-450F-8B69-E5B4CFE05921}" destId="{EE560A0F-D74F-4CB2-A18A-A2AFB9C52AA2}" srcOrd="1" destOrd="0" parTransId="{127E6F4B-94EA-44A4-8AD1-F8C0AB24B85C}" sibTransId="{5E40E8E2-C9AA-4FE9-84F7-BF99B73E64D7}"/>
    <dgm:cxn modelId="{164EAED3-DAFD-40D6-8A21-55F1181D753B}" srcId="{83A8296A-3086-450F-8B69-E5B4CFE05921}" destId="{2F9E2B22-F100-4EE8-BB50-8CC856C981E2}" srcOrd="2" destOrd="0" parTransId="{E7C46235-22F3-456C-B3AE-7DA6F8717321}" sibTransId="{7E1A0FDA-21FC-477F-A600-6005452385C0}"/>
    <dgm:cxn modelId="{7B00DBE6-9205-4FA5-9D0F-34E43859546D}" type="presOf" srcId="{6930DCD8-4943-43C2-B561-29213FD69F85}" destId="{3C66DE89-93EE-4433-8AD4-80A3486AF680}" srcOrd="0" destOrd="0" presId="urn:microsoft.com/office/officeart/2005/8/layout/equation1"/>
    <dgm:cxn modelId="{744BBAF7-FB2E-4777-B5D8-D14FBDB4F1D1}" type="presOf" srcId="{EE560A0F-D74F-4CB2-A18A-A2AFB9C52AA2}" destId="{9344AC92-4A3C-4E45-945B-CF4CE7B3AE80}" srcOrd="0" destOrd="0" presId="urn:microsoft.com/office/officeart/2005/8/layout/equation1"/>
    <dgm:cxn modelId="{4FB4BFFC-268C-4CA1-A7B7-01223AD86C6D}" type="presOf" srcId="{AAA1F341-0957-4DCB-865F-131A8EB29B00}" destId="{90452087-A09D-469D-91DF-B5FF6C9DAC33}" srcOrd="0" destOrd="0" presId="urn:microsoft.com/office/officeart/2005/8/layout/equation1"/>
    <dgm:cxn modelId="{1CAD5E97-5819-481A-9835-1299803DBCA1}" type="presParOf" srcId="{5A0186AE-B8B8-48F3-BD1E-4F42A7DA7DA8}" destId="{3C66DE89-93EE-4433-8AD4-80A3486AF680}" srcOrd="0" destOrd="0" presId="urn:microsoft.com/office/officeart/2005/8/layout/equation1"/>
    <dgm:cxn modelId="{141C1DB1-48D0-42BC-BA16-C08A670F917A}" type="presParOf" srcId="{5A0186AE-B8B8-48F3-BD1E-4F42A7DA7DA8}" destId="{EDC6CDDA-2A90-4693-8D57-D6881BEF3739}" srcOrd="1" destOrd="0" presId="urn:microsoft.com/office/officeart/2005/8/layout/equation1"/>
    <dgm:cxn modelId="{685A0C11-93C2-429D-B596-6DCB22E0C36E}" type="presParOf" srcId="{5A0186AE-B8B8-48F3-BD1E-4F42A7DA7DA8}" destId="{90452087-A09D-469D-91DF-B5FF6C9DAC33}" srcOrd="2" destOrd="0" presId="urn:microsoft.com/office/officeart/2005/8/layout/equation1"/>
    <dgm:cxn modelId="{AF8F3B5D-0E25-40DD-B7F5-4AC53253C0DC}" type="presParOf" srcId="{5A0186AE-B8B8-48F3-BD1E-4F42A7DA7DA8}" destId="{B80A2AD4-F960-4FC5-9F79-FDB4B5095317}" srcOrd="3" destOrd="0" presId="urn:microsoft.com/office/officeart/2005/8/layout/equation1"/>
    <dgm:cxn modelId="{13F413FA-B9EE-4622-AB96-5863E2DB438B}" type="presParOf" srcId="{5A0186AE-B8B8-48F3-BD1E-4F42A7DA7DA8}" destId="{9344AC92-4A3C-4E45-945B-CF4CE7B3AE80}" srcOrd="4" destOrd="0" presId="urn:microsoft.com/office/officeart/2005/8/layout/equation1"/>
    <dgm:cxn modelId="{9C749A9B-2170-41C8-B521-CCC31ACD16A0}" type="presParOf" srcId="{5A0186AE-B8B8-48F3-BD1E-4F42A7DA7DA8}" destId="{6873C875-858A-4D9F-9CE4-CB4BF36582EC}" srcOrd="5" destOrd="0" presId="urn:microsoft.com/office/officeart/2005/8/layout/equation1"/>
    <dgm:cxn modelId="{0A66E452-1951-4CD0-9E73-DDB72D7624AE}" type="presParOf" srcId="{5A0186AE-B8B8-48F3-BD1E-4F42A7DA7DA8}" destId="{607B0BB6-8F96-4246-8A6E-E8F4B4EE144D}" srcOrd="6" destOrd="0" presId="urn:microsoft.com/office/officeart/2005/8/layout/equation1"/>
    <dgm:cxn modelId="{C39681F5-3EF6-4D9D-9B97-55DB001F8CE2}" type="presParOf" srcId="{5A0186AE-B8B8-48F3-BD1E-4F42A7DA7DA8}" destId="{4F85A822-EDDD-4374-9E22-FC45A9E54C9F}" srcOrd="7" destOrd="0" presId="urn:microsoft.com/office/officeart/2005/8/layout/equation1"/>
    <dgm:cxn modelId="{9FD91BAE-D3DB-4F1E-80F7-D884EC82F86B}" type="presParOf" srcId="{5A0186AE-B8B8-48F3-BD1E-4F42A7DA7DA8}" destId="{6487CCED-E6B3-4BF4-A8C1-5A2E48FBA9E0}" srcOrd="8"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3A8296A-3086-450F-8B69-E5B4CFE05921}" type="doc">
      <dgm:prSet loTypeId="urn:microsoft.com/office/officeart/2005/8/layout/equation1" loCatId="process" qsTypeId="urn:microsoft.com/office/officeart/2005/8/quickstyle/simple1" qsCatId="simple" csTypeId="urn:microsoft.com/office/officeart/2005/8/colors/accent1_2" csCatId="accent1" phldr="1"/>
      <dgm:spPr/>
    </dgm:pt>
    <dgm:pt modelId="{6930DCD8-4943-43C2-B561-29213FD69F85}">
      <dgm:prSet phldrT="[Text]"/>
      <dgm:spPr/>
      <dgm:t>
        <a:bodyPr/>
        <a:lstStyle/>
        <a:p>
          <a:r>
            <a:rPr lang="en-US" dirty="0"/>
            <a:t>Input Length</a:t>
          </a:r>
        </a:p>
      </dgm:t>
    </dgm:pt>
    <dgm:pt modelId="{8F62A476-9577-4864-86BF-49F0133FC59E}" type="parTrans" cxnId="{EBF96A0E-B2E5-44C2-AC31-16706EB5A332}">
      <dgm:prSet/>
      <dgm:spPr/>
      <dgm:t>
        <a:bodyPr/>
        <a:lstStyle/>
        <a:p>
          <a:endParaRPr lang="en-US"/>
        </a:p>
      </dgm:t>
    </dgm:pt>
    <dgm:pt modelId="{AAA1F341-0957-4DCB-865F-131A8EB29B00}" type="sibTrans" cxnId="{EBF96A0E-B2E5-44C2-AC31-16706EB5A332}">
      <dgm:prSet/>
      <dgm:spPr/>
      <dgm:t>
        <a:bodyPr/>
        <a:lstStyle/>
        <a:p>
          <a:endParaRPr lang="en-US"/>
        </a:p>
      </dgm:t>
    </dgm:pt>
    <dgm:pt modelId="{EE560A0F-D74F-4CB2-A18A-A2AFB9C52AA2}">
      <dgm:prSet phldrT="[Text]"/>
      <dgm:spPr/>
      <dgm:t>
        <a:bodyPr/>
        <a:lstStyle/>
        <a:p>
          <a:r>
            <a:rPr lang="en-US" dirty="0"/>
            <a:t>X</a:t>
          </a:r>
        </a:p>
      </dgm:t>
    </dgm:pt>
    <dgm:pt modelId="{127E6F4B-94EA-44A4-8AD1-F8C0AB24B85C}" type="parTrans" cxnId="{619C7F8C-3B18-4AEA-9E72-987F0429808A}">
      <dgm:prSet/>
      <dgm:spPr/>
      <dgm:t>
        <a:bodyPr/>
        <a:lstStyle/>
        <a:p>
          <a:endParaRPr lang="en-US"/>
        </a:p>
      </dgm:t>
    </dgm:pt>
    <dgm:pt modelId="{5E40E8E2-C9AA-4FE9-84F7-BF99B73E64D7}" type="sibTrans" cxnId="{619C7F8C-3B18-4AEA-9E72-987F0429808A}">
      <dgm:prSet/>
      <dgm:spPr/>
      <dgm:t>
        <a:bodyPr/>
        <a:lstStyle/>
        <a:p>
          <a:endParaRPr lang="en-US"/>
        </a:p>
      </dgm:t>
    </dgm:pt>
    <dgm:pt modelId="{2F9E2B22-F100-4EE8-BB50-8CC856C981E2}">
      <dgm:prSet phldrT="[Text]"/>
      <dgm:spPr/>
      <dgm:t>
        <a:bodyPr/>
        <a:lstStyle/>
        <a:p>
          <a:r>
            <a:rPr lang="en-US" dirty="0"/>
            <a:t>30 Tokens</a:t>
          </a:r>
        </a:p>
      </dgm:t>
    </dgm:pt>
    <dgm:pt modelId="{E7C46235-22F3-456C-B3AE-7DA6F8717321}" type="parTrans" cxnId="{164EAED3-DAFD-40D6-8A21-55F1181D753B}">
      <dgm:prSet/>
      <dgm:spPr/>
      <dgm:t>
        <a:bodyPr/>
        <a:lstStyle/>
        <a:p>
          <a:endParaRPr lang="en-US"/>
        </a:p>
      </dgm:t>
    </dgm:pt>
    <dgm:pt modelId="{7E1A0FDA-21FC-477F-A600-6005452385C0}" type="sibTrans" cxnId="{164EAED3-DAFD-40D6-8A21-55F1181D753B}">
      <dgm:prSet/>
      <dgm:spPr/>
      <dgm:t>
        <a:bodyPr/>
        <a:lstStyle/>
        <a:p>
          <a:endParaRPr lang="en-US"/>
        </a:p>
      </dgm:t>
    </dgm:pt>
    <dgm:pt modelId="{5A0186AE-B8B8-48F3-BD1E-4F42A7DA7DA8}" type="pres">
      <dgm:prSet presAssocID="{83A8296A-3086-450F-8B69-E5B4CFE05921}" presName="linearFlow" presStyleCnt="0">
        <dgm:presLayoutVars>
          <dgm:dir/>
          <dgm:resizeHandles val="exact"/>
        </dgm:presLayoutVars>
      </dgm:prSet>
      <dgm:spPr/>
    </dgm:pt>
    <dgm:pt modelId="{3C66DE89-93EE-4433-8AD4-80A3486AF680}" type="pres">
      <dgm:prSet presAssocID="{6930DCD8-4943-43C2-B561-29213FD69F85}" presName="node" presStyleLbl="node1" presStyleIdx="0" presStyleCnt="3">
        <dgm:presLayoutVars>
          <dgm:bulletEnabled val="1"/>
        </dgm:presLayoutVars>
      </dgm:prSet>
      <dgm:spPr/>
    </dgm:pt>
    <dgm:pt modelId="{EDC6CDDA-2A90-4693-8D57-D6881BEF3739}" type="pres">
      <dgm:prSet presAssocID="{AAA1F341-0957-4DCB-865F-131A8EB29B00}" presName="spacerL" presStyleCnt="0"/>
      <dgm:spPr/>
    </dgm:pt>
    <dgm:pt modelId="{90452087-A09D-469D-91DF-B5FF6C9DAC33}" type="pres">
      <dgm:prSet presAssocID="{AAA1F341-0957-4DCB-865F-131A8EB29B00}" presName="sibTrans" presStyleLbl="sibTrans2D1" presStyleIdx="0" presStyleCnt="2"/>
      <dgm:spPr>
        <a:prstGeom prst="mathMinus">
          <a:avLst/>
        </a:prstGeom>
      </dgm:spPr>
    </dgm:pt>
    <dgm:pt modelId="{B80A2AD4-F960-4FC5-9F79-FDB4B5095317}" type="pres">
      <dgm:prSet presAssocID="{AAA1F341-0957-4DCB-865F-131A8EB29B00}" presName="spacerR" presStyleCnt="0"/>
      <dgm:spPr/>
    </dgm:pt>
    <dgm:pt modelId="{9344AC92-4A3C-4E45-945B-CF4CE7B3AE80}" type="pres">
      <dgm:prSet presAssocID="{EE560A0F-D74F-4CB2-A18A-A2AFB9C52AA2}" presName="node" presStyleLbl="node1" presStyleIdx="1" presStyleCnt="3">
        <dgm:presLayoutVars>
          <dgm:bulletEnabled val="1"/>
        </dgm:presLayoutVars>
      </dgm:prSet>
      <dgm:spPr/>
    </dgm:pt>
    <dgm:pt modelId="{6873C875-858A-4D9F-9CE4-CB4BF36582EC}" type="pres">
      <dgm:prSet presAssocID="{5E40E8E2-C9AA-4FE9-84F7-BF99B73E64D7}" presName="spacerL" presStyleCnt="0"/>
      <dgm:spPr/>
    </dgm:pt>
    <dgm:pt modelId="{607B0BB6-8F96-4246-8A6E-E8F4B4EE144D}" type="pres">
      <dgm:prSet presAssocID="{5E40E8E2-C9AA-4FE9-84F7-BF99B73E64D7}" presName="sibTrans" presStyleLbl="sibTrans2D1" presStyleIdx="1" presStyleCnt="2" custLinFactNeighborX="4635" custLinFactNeighborY="-2329"/>
      <dgm:spPr/>
    </dgm:pt>
    <dgm:pt modelId="{4F85A822-EDDD-4374-9E22-FC45A9E54C9F}" type="pres">
      <dgm:prSet presAssocID="{5E40E8E2-C9AA-4FE9-84F7-BF99B73E64D7}" presName="spacerR" presStyleCnt="0"/>
      <dgm:spPr/>
    </dgm:pt>
    <dgm:pt modelId="{6487CCED-E6B3-4BF4-A8C1-5A2E48FBA9E0}" type="pres">
      <dgm:prSet presAssocID="{2F9E2B22-F100-4EE8-BB50-8CC856C981E2}" presName="node" presStyleLbl="node1" presStyleIdx="2" presStyleCnt="3">
        <dgm:presLayoutVars>
          <dgm:bulletEnabled val="1"/>
        </dgm:presLayoutVars>
      </dgm:prSet>
      <dgm:spPr/>
    </dgm:pt>
  </dgm:ptLst>
  <dgm:cxnLst>
    <dgm:cxn modelId="{0D35E207-AA9D-4B25-A801-2358080D2B77}" type="presOf" srcId="{2F9E2B22-F100-4EE8-BB50-8CC856C981E2}" destId="{6487CCED-E6B3-4BF4-A8C1-5A2E48FBA9E0}" srcOrd="0" destOrd="0" presId="urn:microsoft.com/office/officeart/2005/8/layout/equation1"/>
    <dgm:cxn modelId="{EBF96A0E-B2E5-44C2-AC31-16706EB5A332}" srcId="{83A8296A-3086-450F-8B69-E5B4CFE05921}" destId="{6930DCD8-4943-43C2-B561-29213FD69F85}" srcOrd="0" destOrd="0" parTransId="{8F62A476-9577-4864-86BF-49F0133FC59E}" sibTransId="{AAA1F341-0957-4DCB-865F-131A8EB29B00}"/>
    <dgm:cxn modelId="{BC9C5829-1E7B-4695-B469-245529A89E7B}" type="presOf" srcId="{5E40E8E2-C9AA-4FE9-84F7-BF99B73E64D7}" destId="{607B0BB6-8F96-4246-8A6E-E8F4B4EE144D}" srcOrd="0" destOrd="0" presId="urn:microsoft.com/office/officeart/2005/8/layout/equation1"/>
    <dgm:cxn modelId="{65260D8B-9028-4F0E-9C4A-8BA3E4BB334D}" type="presOf" srcId="{83A8296A-3086-450F-8B69-E5B4CFE05921}" destId="{5A0186AE-B8B8-48F3-BD1E-4F42A7DA7DA8}" srcOrd="0" destOrd="0" presId="urn:microsoft.com/office/officeart/2005/8/layout/equation1"/>
    <dgm:cxn modelId="{619C7F8C-3B18-4AEA-9E72-987F0429808A}" srcId="{83A8296A-3086-450F-8B69-E5B4CFE05921}" destId="{EE560A0F-D74F-4CB2-A18A-A2AFB9C52AA2}" srcOrd="1" destOrd="0" parTransId="{127E6F4B-94EA-44A4-8AD1-F8C0AB24B85C}" sibTransId="{5E40E8E2-C9AA-4FE9-84F7-BF99B73E64D7}"/>
    <dgm:cxn modelId="{164EAED3-DAFD-40D6-8A21-55F1181D753B}" srcId="{83A8296A-3086-450F-8B69-E5B4CFE05921}" destId="{2F9E2B22-F100-4EE8-BB50-8CC856C981E2}" srcOrd="2" destOrd="0" parTransId="{E7C46235-22F3-456C-B3AE-7DA6F8717321}" sibTransId="{7E1A0FDA-21FC-477F-A600-6005452385C0}"/>
    <dgm:cxn modelId="{7B00DBE6-9205-4FA5-9D0F-34E43859546D}" type="presOf" srcId="{6930DCD8-4943-43C2-B561-29213FD69F85}" destId="{3C66DE89-93EE-4433-8AD4-80A3486AF680}" srcOrd="0" destOrd="0" presId="urn:microsoft.com/office/officeart/2005/8/layout/equation1"/>
    <dgm:cxn modelId="{744BBAF7-FB2E-4777-B5D8-D14FBDB4F1D1}" type="presOf" srcId="{EE560A0F-D74F-4CB2-A18A-A2AFB9C52AA2}" destId="{9344AC92-4A3C-4E45-945B-CF4CE7B3AE80}" srcOrd="0" destOrd="0" presId="urn:microsoft.com/office/officeart/2005/8/layout/equation1"/>
    <dgm:cxn modelId="{4FB4BFFC-268C-4CA1-A7B7-01223AD86C6D}" type="presOf" srcId="{AAA1F341-0957-4DCB-865F-131A8EB29B00}" destId="{90452087-A09D-469D-91DF-B5FF6C9DAC33}" srcOrd="0" destOrd="0" presId="urn:microsoft.com/office/officeart/2005/8/layout/equation1"/>
    <dgm:cxn modelId="{1CAD5E97-5819-481A-9835-1299803DBCA1}" type="presParOf" srcId="{5A0186AE-B8B8-48F3-BD1E-4F42A7DA7DA8}" destId="{3C66DE89-93EE-4433-8AD4-80A3486AF680}" srcOrd="0" destOrd="0" presId="urn:microsoft.com/office/officeart/2005/8/layout/equation1"/>
    <dgm:cxn modelId="{141C1DB1-48D0-42BC-BA16-C08A670F917A}" type="presParOf" srcId="{5A0186AE-B8B8-48F3-BD1E-4F42A7DA7DA8}" destId="{EDC6CDDA-2A90-4693-8D57-D6881BEF3739}" srcOrd="1" destOrd="0" presId="urn:microsoft.com/office/officeart/2005/8/layout/equation1"/>
    <dgm:cxn modelId="{685A0C11-93C2-429D-B596-6DCB22E0C36E}" type="presParOf" srcId="{5A0186AE-B8B8-48F3-BD1E-4F42A7DA7DA8}" destId="{90452087-A09D-469D-91DF-B5FF6C9DAC33}" srcOrd="2" destOrd="0" presId="urn:microsoft.com/office/officeart/2005/8/layout/equation1"/>
    <dgm:cxn modelId="{AF8F3B5D-0E25-40DD-B7F5-4AC53253C0DC}" type="presParOf" srcId="{5A0186AE-B8B8-48F3-BD1E-4F42A7DA7DA8}" destId="{B80A2AD4-F960-4FC5-9F79-FDB4B5095317}" srcOrd="3" destOrd="0" presId="urn:microsoft.com/office/officeart/2005/8/layout/equation1"/>
    <dgm:cxn modelId="{13F413FA-B9EE-4622-AB96-5863E2DB438B}" type="presParOf" srcId="{5A0186AE-B8B8-48F3-BD1E-4F42A7DA7DA8}" destId="{9344AC92-4A3C-4E45-945B-CF4CE7B3AE80}" srcOrd="4" destOrd="0" presId="urn:microsoft.com/office/officeart/2005/8/layout/equation1"/>
    <dgm:cxn modelId="{9C749A9B-2170-41C8-B521-CCC31ACD16A0}" type="presParOf" srcId="{5A0186AE-B8B8-48F3-BD1E-4F42A7DA7DA8}" destId="{6873C875-858A-4D9F-9CE4-CB4BF36582EC}" srcOrd="5" destOrd="0" presId="urn:microsoft.com/office/officeart/2005/8/layout/equation1"/>
    <dgm:cxn modelId="{0A66E452-1951-4CD0-9E73-DDB72D7624AE}" type="presParOf" srcId="{5A0186AE-B8B8-48F3-BD1E-4F42A7DA7DA8}" destId="{607B0BB6-8F96-4246-8A6E-E8F4B4EE144D}" srcOrd="6" destOrd="0" presId="urn:microsoft.com/office/officeart/2005/8/layout/equation1"/>
    <dgm:cxn modelId="{C39681F5-3EF6-4D9D-9B97-55DB001F8CE2}" type="presParOf" srcId="{5A0186AE-B8B8-48F3-BD1E-4F42A7DA7DA8}" destId="{4F85A822-EDDD-4374-9E22-FC45A9E54C9F}" srcOrd="7" destOrd="0" presId="urn:microsoft.com/office/officeart/2005/8/layout/equation1"/>
    <dgm:cxn modelId="{9FD91BAE-D3DB-4F1E-80F7-D884EC82F86B}" type="presParOf" srcId="{5A0186AE-B8B8-48F3-BD1E-4F42A7DA7DA8}" destId="{6487CCED-E6B3-4BF4-A8C1-5A2E48FBA9E0}" srcOrd="8" destOrd="0" presId="urn:microsoft.com/office/officeart/2005/8/layout/equati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1F3FAC-F859-416B-8A32-B7C3CA8577B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CBC85E0B-A00C-4BF1-8568-A6DD83D3A217}">
      <dgm:prSet phldrT="[Text]"/>
      <dgm:spPr/>
      <dgm:t>
        <a:bodyPr/>
        <a:lstStyle/>
        <a:p>
          <a:r>
            <a:rPr lang="en-US" dirty="0"/>
            <a:t>The Dog Walked</a:t>
          </a:r>
        </a:p>
      </dgm:t>
    </dgm:pt>
    <dgm:pt modelId="{DB572DA9-3924-4F7D-8C35-B4516B66BBA2}" type="parTrans" cxnId="{9FEA02FE-F2E7-4EDC-B8F6-96C0084D3B91}">
      <dgm:prSet/>
      <dgm:spPr/>
      <dgm:t>
        <a:bodyPr/>
        <a:lstStyle/>
        <a:p>
          <a:endParaRPr lang="en-US"/>
        </a:p>
      </dgm:t>
    </dgm:pt>
    <dgm:pt modelId="{AFCF0B16-159B-4DE4-BAC7-05CA5E0C05C4}" type="sibTrans" cxnId="{9FEA02FE-F2E7-4EDC-B8F6-96C0084D3B91}">
      <dgm:prSet/>
      <dgm:spPr/>
      <dgm:t>
        <a:bodyPr/>
        <a:lstStyle/>
        <a:p>
          <a:endParaRPr lang="en-US"/>
        </a:p>
      </dgm:t>
    </dgm:pt>
    <dgm:pt modelId="{7D4441FF-B559-4341-A4EF-466A0CBDFB6A}">
      <dgm:prSet phldrT="[Text]"/>
      <dgm:spPr/>
      <dgm:t>
        <a:bodyPr/>
        <a:lstStyle/>
        <a:p>
          <a:r>
            <a:rPr lang="en-US" dirty="0"/>
            <a:t>[2, 3, 1]</a:t>
          </a:r>
        </a:p>
      </dgm:t>
    </dgm:pt>
    <dgm:pt modelId="{89465071-0BE4-49DC-8664-CC41CEA99024}" type="parTrans" cxnId="{72A7B152-E320-438E-8729-696F843F3A98}">
      <dgm:prSet/>
      <dgm:spPr/>
      <dgm:t>
        <a:bodyPr/>
        <a:lstStyle/>
        <a:p>
          <a:endParaRPr lang="en-US"/>
        </a:p>
      </dgm:t>
    </dgm:pt>
    <dgm:pt modelId="{F5CD4F66-C514-4711-B8D1-C67239AB10F8}" type="sibTrans" cxnId="{72A7B152-E320-438E-8729-696F843F3A98}">
      <dgm:prSet/>
      <dgm:spPr/>
      <dgm:t>
        <a:bodyPr/>
        <a:lstStyle/>
        <a:p>
          <a:endParaRPr lang="en-US"/>
        </a:p>
      </dgm:t>
    </dgm:pt>
    <dgm:pt modelId="{6644A21A-8585-4940-A000-9B08097B19DA}">
      <dgm:prSet phldrT="[Text]"/>
      <dgm:spPr/>
      <dgm:t>
        <a:bodyPr/>
        <a:lstStyle/>
        <a:p>
          <a:r>
            <a:rPr lang="en-US" dirty="0"/>
            <a:t>[2, 1, 5, -2, -2]</a:t>
          </a:r>
        </a:p>
      </dgm:t>
    </dgm:pt>
    <dgm:pt modelId="{96C57892-796A-4272-A873-83D5935DB5CF}" type="parTrans" cxnId="{AE3F0E0E-AF2F-4ECC-8D27-748FC4A7CB20}">
      <dgm:prSet/>
      <dgm:spPr/>
      <dgm:t>
        <a:bodyPr/>
        <a:lstStyle/>
        <a:p>
          <a:endParaRPr lang="en-US"/>
        </a:p>
      </dgm:t>
    </dgm:pt>
    <dgm:pt modelId="{A1AF0FD5-DB5B-4537-86EE-EFDB95AB4E4D}" type="sibTrans" cxnId="{AE3F0E0E-AF2F-4ECC-8D27-748FC4A7CB20}">
      <dgm:prSet/>
      <dgm:spPr/>
      <dgm:t>
        <a:bodyPr/>
        <a:lstStyle/>
        <a:p>
          <a:endParaRPr lang="en-US"/>
        </a:p>
      </dgm:t>
    </dgm:pt>
    <dgm:pt modelId="{DF1EAB3B-8CB9-4242-B89B-562A51803C4B}">
      <dgm:prSet phldrT="[Text]"/>
      <dgm:spPr/>
      <dgm:t>
        <a:bodyPr/>
        <a:lstStyle/>
        <a:p>
          <a:r>
            <a:rPr lang="en-US" dirty="0"/>
            <a:t>[1, 2, 3, -1, -3]</a:t>
          </a:r>
        </a:p>
      </dgm:t>
    </dgm:pt>
    <dgm:pt modelId="{170E8FF7-66AF-4424-B6DE-E02FB58E0F3D}" type="parTrans" cxnId="{29D4127B-FD9A-4B28-AFAA-1164CB689E03}">
      <dgm:prSet/>
      <dgm:spPr/>
      <dgm:t>
        <a:bodyPr/>
        <a:lstStyle/>
        <a:p>
          <a:endParaRPr lang="en-US"/>
        </a:p>
      </dgm:t>
    </dgm:pt>
    <dgm:pt modelId="{8A7A33E3-D6F6-4197-ABDD-5FD46BC5040A}" type="sibTrans" cxnId="{29D4127B-FD9A-4B28-AFAA-1164CB689E03}">
      <dgm:prSet/>
      <dgm:spPr/>
      <dgm:t>
        <a:bodyPr/>
        <a:lstStyle/>
        <a:p>
          <a:endParaRPr lang="en-US"/>
        </a:p>
      </dgm:t>
    </dgm:pt>
    <dgm:pt modelId="{D4F074E3-04C9-4A8D-8699-A1083CC46C9B}">
      <dgm:prSet phldrT="[Text]"/>
      <dgm:spPr/>
      <dgm:t>
        <a:bodyPr/>
        <a:lstStyle/>
        <a:p>
          <a:r>
            <a:rPr lang="en-US" dirty="0"/>
            <a:t>[-2, 3, 5]</a:t>
          </a:r>
        </a:p>
      </dgm:t>
    </dgm:pt>
    <dgm:pt modelId="{0BC7E405-705C-4F9F-BD01-55853812E2BE}" type="parTrans" cxnId="{0120FD06-E1A0-4A3A-94E9-5AE79F8AC596}">
      <dgm:prSet/>
      <dgm:spPr/>
      <dgm:t>
        <a:bodyPr/>
        <a:lstStyle/>
        <a:p>
          <a:endParaRPr lang="en-US"/>
        </a:p>
      </dgm:t>
    </dgm:pt>
    <dgm:pt modelId="{BAE0BA6C-603D-4210-B83D-F22BF948B135}" type="sibTrans" cxnId="{0120FD06-E1A0-4A3A-94E9-5AE79F8AC596}">
      <dgm:prSet/>
      <dgm:spPr/>
      <dgm:t>
        <a:bodyPr/>
        <a:lstStyle/>
        <a:p>
          <a:endParaRPr lang="en-US"/>
        </a:p>
      </dgm:t>
    </dgm:pt>
    <dgm:pt modelId="{32C4F72C-5AD4-4D83-B897-D440EABFB7F8}">
      <dgm:prSet phldrT="[Text]"/>
      <dgm:spPr/>
      <dgm:t>
        <a:bodyPr/>
        <a:lstStyle/>
        <a:p>
          <a:r>
            <a:rPr lang="en-US" dirty="0"/>
            <a:t>[2, 2, -5, 1, -1]</a:t>
          </a:r>
        </a:p>
      </dgm:t>
    </dgm:pt>
    <dgm:pt modelId="{976F92B4-F700-409E-98FE-F2EAEB5B7B87}" type="parTrans" cxnId="{3095CD4A-D2CE-4E3D-87C6-3F2730342789}">
      <dgm:prSet/>
      <dgm:spPr/>
      <dgm:t>
        <a:bodyPr/>
        <a:lstStyle/>
        <a:p>
          <a:endParaRPr lang="en-US"/>
        </a:p>
      </dgm:t>
    </dgm:pt>
    <dgm:pt modelId="{A50F343C-DB27-41B3-A580-1A68FE8C14EA}" type="sibTrans" cxnId="{3095CD4A-D2CE-4E3D-87C6-3F2730342789}">
      <dgm:prSet/>
      <dgm:spPr/>
      <dgm:t>
        <a:bodyPr/>
        <a:lstStyle/>
        <a:p>
          <a:endParaRPr lang="en-US"/>
        </a:p>
      </dgm:t>
    </dgm:pt>
    <dgm:pt modelId="{D8C8B096-E17E-4240-8754-7D5760BC3013}">
      <dgm:prSet phldrT="[Text]"/>
      <dgm:spPr/>
      <dgm:t>
        <a:bodyPr/>
        <a:lstStyle/>
        <a:p>
          <a:r>
            <a:rPr lang="en-US" dirty="0"/>
            <a:t>Input</a:t>
          </a:r>
        </a:p>
      </dgm:t>
    </dgm:pt>
    <dgm:pt modelId="{547D308C-6E69-43E0-BFC2-94FAE9F8D6AA}" type="parTrans" cxnId="{3083A8B7-6202-40CC-AEE5-2003B157AE14}">
      <dgm:prSet/>
      <dgm:spPr/>
      <dgm:t>
        <a:bodyPr/>
        <a:lstStyle/>
        <a:p>
          <a:endParaRPr lang="en-US"/>
        </a:p>
      </dgm:t>
    </dgm:pt>
    <dgm:pt modelId="{029C56F8-8D30-479E-A2D2-2206E2ECE30C}" type="sibTrans" cxnId="{3083A8B7-6202-40CC-AEE5-2003B157AE14}">
      <dgm:prSet/>
      <dgm:spPr/>
      <dgm:t>
        <a:bodyPr/>
        <a:lstStyle/>
        <a:p>
          <a:endParaRPr lang="en-US"/>
        </a:p>
      </dgm:t>
    </dgm:pt>
    <dgm:pt modelId="{8806AF4C-7A3E-405E-B61E-9BFE674BC7A3}">
      <dgm:prSet phldrT="[Text]"/>
      <dgm:spPr/>
      <dgm:t>
        <a:bodyPr/>
        <a:lstStyle/>
        <a:p>
          <a:r>
            <a:rPr lang="en-US" dirty="0"/>
            <a:t>Embedding Sequence</a:t>
          </a:r>
        </a:p>
      </dgm:t>
    </dgm:pt>
    <dgm:pt modelId="{00E98ACA-7AB6-484F-9D8D-300BE1C5E8D6}" type="parTrans" cxnId="{29A53BC8-C77B-43A0-80DE-D3A187081F50}">
      <dgm:prSet/>
      <dgm:spPr/>
      <dgm:t>
        <a:bodyPr/>
        <a:lstStyle/>
        <a:p>
          <a:endParaRPr lang="en-US"/>
        </a:p>
      </dgm:t>
    </dgm:pt>
    <dgm:pt modelId="{75F92018-D2E3-4348-AD1E-67B23F9EF777}" type="sibTrans" cxnId="{29A53BC8-C77B-43A0-80DE-D3A187081F50}">
      <dgm:prSet/>
      <dgm:spPr/>
      <dgm:t>
        <a:bodyPr/>
        <a:lstStyle/>
        <a:p>
          <a:endParaRPr lang="en-US"/>
        </a:p>
      </dgm:t>
    </dgm:pt>
    <dgm:pt modelId="{2B3AA20C-5EFF-413B-8245-920085B6FEF1}">
      <dgm:prSet phldrT="[Text]"/>
      <dgm:spPr/>
      <dgm:t>
        <a:bodyPr/>
        <a:lstStyle/>
        <a:p>
          <a:r>
            <a:rPr lang="en-US" dirty="0"/>
            <a:t>LSTM Hidden-State Output</a:t>
          </a:r>
        </a:p>
      </dgm:t>
    </dgm:pt>
    <dgm:pt modelId="{BE1A78EA-174B-4B1E-B5FA-EBFB672284C8}" type="parTrans" cxnId="{242EE6BF-5B5D-42BB-BA34-D505A8207065}">
      <dgm:prSet/>
      <dgm:spPr/>
      <dgm:t>
        <a:bodyPr/>
        <a:lstStyle/>
        <a:p>
          <a:endParaRPr lang="en-US"/>
        </a:p>
      </dgm:t>
    </dgm:pt>
    <dgm:pt modelId="{8B35132D-646C-4B5A-9D46-E0D252C77333}" type="sibTrans" cxnId="{242EE6BF-5B5D-42BB-BA34-D505A8207065}">
      <dgm:prSet/>
      <dgm:spPr/>
      <dgm:t>
        <a:bodyPr/>
        <a:lstStyle/>
        <a:p>
          <a:endParaRPr lang="en-US"/>
        </a:p>
      </dgm:t>
    </dgm:pt>
    <dgm:pt modelId="{3A821BD4-083C-4B8E-AEE6-3EB0C79F312B}">
      <dgm:prSet phldrT="[Text]"/>
      <dgm:spPr/>
      <dgm:t>
        <a:bodyPr/>
        <a:lstStyle/>
        <a:p>
          <a:r>
            <a:rPr lang="en-US" dirty="0"/>
            <a:t>[-2, 1, -1]</a:t>
          </a:r>
        </a:p>
      </dgm:t>
    </dgm:pt>
    <dgm:pt modelId="{EF9023F6-FF5F-4877-8E92-015C64F63E82}" type="parTrans" cxnId="{B1957F8C-BEEE-436A-905B-072BA0A3CE2F}">
      <dgm:prSet/>
      <dgm:spPr/>
      <dgm:t>
        <a:bodyPr/>
        <a:lstStyle/>
        <a:p>
          <a:endParaRPr lang="en-US"/>
        </a:p>
      </dgm:t>
    </dgm:pt>
    <dgm:pt modelId="{613BD44E-841E-49CC-BCC1-C90D7C413095}" type="sibTrans" cxnId="{B1957F8C-BEEE-436A-905B-072BA0A3CE2F}">
      <dgm:prSet/>
      <dgm:spPr/>
      <dgm:t>
        <a:bodyPr/>
        <a:lstStyle/>
        <a:p>
          <a:endParaRPr lang="en-US"/>
        </a:p>
      </dgm:t>
    </dgm:pt>
    <dgm:pt modelId="{A646E400-E83E-4D5D-975F-9387727D7F7B}" type="pres">
      <dgm:prSet presAssocID="{571F3FAC-F859-416B-8A32-B7C3CA8577BB}" presName="mainComposite" presStyleCnt="0">
        <dgm:presLayoutVars>
          <dgm:chPref val="1"/>
          <dgm:dir/>
          <dgm:animOne val="branch"/>
          <dgm:animLvl val="lvl"/>
          <dgm:resizeHandles val="exact"/>
        </dgm:presLayoutVars>
      </dgm:prSet>
      <dgm:spPr/>
    </dgm:pt>
    <dgm:pt modelId="{36D51DB3-1344-45AE-8007-EB237A1D952B}" type="pres">
      <dgm:prSet presAssocID="{571F3FAC-F859-416B-8A32-B7C3CA8577BB}" presName="hierFlow" presStyleCnt="0"/>
      <dgm:spPr/>
    </dgm:pt>
    <dgm:pt modelId="{80C2D9C1-B62B-4D39-B619-29511C522D2F}" type="pres">
      <dgm:prSet presAssocID="{571F3FAC-F859-416B-8A32-B7C3CA8577BB}" presName="firstBuf" presStyleCnt="0"/>
      <dgm:spPr/>
    </dgm:pt>
    <dgm:pt modelId="{C0178DEC-9385-4CB6-933B-1414A7330A09}" type="pres">
      <dgm:prSet presAssocID="{571F3FAC-F859-416B-8A32-B7C3CA8577BB}" presName="hierChild1" presStyleCnt="0">
        <dgm:presLayoutVars>
          <dgm:chPref val="1"/>
          <dgm:animOne val="branch"/>
          <dgm:animLvl val="lvl"/>
        </dgm:presLayoutVars>
      </dgm:prSet>
      <dgm:spPr/>
    </dgm:pt>
    <dgm:pt modelId="{96A425A7-FDFA-4B4E-837A-4BE578C114A6}" type="pres">
      <dgm:prSet presAssocID="{CBC85E0B-A00C-4BF1-8568-A6DD83D3A217}" presName="Name14" presStyleCnt="0"/>
      <dgm:spPr/>
    </dgm:pt>
    <dgm:pt modelId="{95A95530-2A6B-4419-89D7-06A5EDB55CDB}" type="pres">
      <dgm:prSet presAssocID="{CBC85E0B-A00C-4BF1-8568-A6DD83D3A217}" presName="level1Shape" presStyleLbl="node0" presStyleIdx="0" presStyleCnt="1" custScaleX="267225" custLinFactNeighborY="-38242">
        <dgm:presLayoutVars>
          <dgm:chPref val="3"/>
        </dgm:presLayoutVars>
      </dgm:prSet>
      <dgm:spPr/>
    </dgm:pt>
    <dgm:pt modelId="{62025E06-1FB6-456D-84AF-8C095F97E22A}" type="pres">
      <dgm:prSet presAssocID="{CBC85E0B-A00C-4BF1-8568-A6DD83D3A217}" presName="hierChild2" presStyleCnt="0"/>
      <dgm:spPr/>
    </dgm:pt>
    <dgm:pt modelId="{7349E094-FEC4-4CD8-86FF-2D5A65A33CE6}" type="pres">
      <dgm:prSet presAssocID="{89465071-0BE4-49DC-8664-CC41CEA99024}" presName="Name19" presStyleLbl="parChTrans1D2" presStyleIdx="0" presStyleCnt="3"/>
      <dgm:spPr/>
    </dgm:pt>
    <dgm:pt modelId="{5F9C378B-E043-4118-A7F0-E6CF943ED086}" type="pres">
      <dgm:prSet presAssocID="{7D4441FF-B559-4341-A4EF-466A0CBDFB6A}" presName="Name21" presStyleCnt="0"/>
      <dgm:spPr/>
    </dgm:pt>
    <dgm:pt modelId="{3B0C7E7D-C75A-449B-9B0A-D86853019957}" type="pres">
      <dgm:prSet presAssocID="{7D4441FF-B559-4341-A4EF-466A0CBDFB6A}" presName="level2Shape" presStyleLbl="node2" presStyleIdx="0" presStyleCnt="3"/>
      <dgm:spPr/>
    </dgm:pt>
    <dgm:pt modelId="{5E8B18CB-1DAF-4E21-A8FD-0E49DDF3231C}" type="pres">
      <dgm:prSet presAssocID="{7D4441FF-B559-4341-A4EF-466A0CBDFB6A}" presName="hierChild3" presStyleCnt="0"/>
      <dgm:spPr/>
    </dgm:pt>
    <dgm:pt modelId="{DA0DFD30-6F3E-4294-BE4F-3CCEA0940850}" type="pres">
      <dgm:prSet presAssocID="{96C57892-796A-4272-A873-83D5935DB5CF}" presName="Name19" presStyleLbl="parChTrans1D3" presStyleIdx="0" presStyleCnt="3"/>
      <dgm:spPr/>
    </dgm:pt>
    <dgm:pt modelId="{703CB3AB-F129-4734-BD46-06E782AD4373}" type="pres">
      <dgm:prSet presAssocID="{6644A21A-8585-4940-A000-9B08097B19DA}" presName="Name21" presStyleCnt="0"/>
      <dgm:spPr/>
    </dgm:pt>
    <dgm:pt modelId="{1FFF586B-4DD2-4EA3-B303-994AC7501F6A}" type="pres">
      <dgm:prSet presAssocID="{6644A21A-8585-4940-A000-9B08097B19DA}" presName="level2Shape" presStyleLbl="node3" presStyleIdx="0" presStyleCnt="3" custScaleX="184264" custLinFactY="23968" custLinFactNeighborY="100000"/>
      <dgm:spPr/>
    </dgm:pt>
    <dgm:pt modelId="{7FE70860-E561-4447-9D33-B6DA51FEFA27}" type="pres">
      <dgm:prSet presAssocID="{6644A21A-8585-4940-A000-9B08097B19DA}" presName="hierChild3" presStyleCnt="0"/>
      <dgm:spPr/>
    </dgm:pt>
    <dgm:pt modelId="{5F3252DE-9187-4FC3-BE32-03AF5AB27D74}" type="pres">
      <dgm:prSet presAssocID="{EF9023F6-FF5F-4877-8E92-015C64F63E82}" presName="Name19" presStyleLbl="parChTrans1D2" presStyleIdx="1" presStyleCnt="3"/>
      <dgm:spPr/>
    </dgm:pt>
    <dgm:pt modelId="{2468EDEB-D807-4353-AFE1-C754E8299A40}" type="pres">
      <dgm:prSet presAssocID="{3A821BD4-083C-4B8E-AEE6-3EB0C79F312B}" presName="Name21" presStyleCnt="0"/>
      <dgm:spPr/>
    </dgm:pt>
    <dgm:pt modelId="{C94EBC38-6E9C-41CC-BF9E-694A598BE0B7}" type="pres">
      <dgm:prSet presAssocID="{3A821BD4-083C-4B8E-AEE6-3EB0C79F312B}" presName="level2Shape" presStyleLbl="node2" presStyleIdx="1" presStyleCnt="3" custScaleX="121321"/>
      <dgm:spPr/>
    </dgm:pt>
    <dgm:pt modelId="{E979A1F8-46F1-411D-870E-BCA24C2C5A38}" type="pres">
      <dgm:prSet presAssocID="{3A821BD4-083C-4B8E-AEE6-3EB0C79F312B}" presName="hierChild3" presStyleCnt="0"/>
      <dgm:spPr/>
    </dgm:pt>
    <dgm:pt modelId="{2BB989EF-162F-4558-B8F6-D7ED4FD7DE20}" type="pres">
      <dgm:prSet presAssocID="{170E8FF7-66AF-4424-B6DE-E02FB58E0F3D}" presName="Name19" presStyleLbl="parChTrans1D3" presStyleIdx="1" presStyleCnt="3"/>
      <dgm:spPr/>
    </dgm:pt>
    <dgm:pt modelId="{BA0871C6-3A53-4136-A5CE-9B03CC800CC7}" type="pres">
      <dgm:prSet presAssocID="{DF1EAB3B-8CB9-4242-B89B-562A51803C4B}" presName="Name21" presStyleCnt="0"/>
      <dgm:spPr/>
    </dgm:pt>
    <dgm:pt modelId="{4C2811F9-8372-4DD1-B151-7C0A6F947927}" type="pres">
      <dgm:prSet presAssocID="{DF1EAB3B-8CB9-4242-B89B-562A51803C4B}" presName="level2Shape" presStyleLbl="node3" presStyleIdx="1" presStyleCnt="3" custScaleX="184264" custLinFactY="23968" custLinFactNeighborY="100000"/>
      <dgm:spPr/>
    </dgm:pt>
    <dgm:pt modelId="{F79ED276-8DD9-41A9-B194-CF7E765379D1}" type="pres">
      <dgm:prSet presAssocID="{DF1EAB3B-8CB9-4242-B89B-562A51803C4B}" presName="hierChild3" presStyleCnt="0"/>
      <dgm:spPr/>
    </dgm:pt>
    <dgm:pt modelId="{9F478C16-55A7-419D-8E77-E02B213CCF9E}" type="pres">
      <dgm:prSet presAssocID="{0BC7E405-705C-4F9F-BD01-55853812E2BE}" presName="Name19" presStyleLbl="parChTrans1D2" presStyleIdx="2" presStyleCnt="3"/>
      <dgm:spPr/>
    </dgm:pt>
    <dgm:pt modelId="{0C3DCD4C-6E89-4082-89B1-33677D8B37DD}" type="pres">
      <dgm:prSet presAssocID="{D4F074E3-04C9-4A8D-8699-A1083CC46C9B}" presName="Name21" presStyleCnt="0"/>
      <dgm:spPr/>
    </dgm:pt>
    <dgm:pt modelId="{ED179AD3-2B3C-4685-83C2-626E1846176F}" type="pres">
      <dgm:prSet presAssocID="{D4F074E3-04C9-4A8D-8699-A1083CC46C9B}" presName="level2Shape" presStyleLbl="node2" presStyleIdx="2" presStyleCnt="3"/>
      <dgm:spPr/>
    </dgm:pt>
    <dgm:pt modelId="{F77CCD37-8876-4DE2-9F03-341DC2F916E2}" type="pres">
      <dgm:prSet presAssocID="{D4F074E3-04C9-4A8D-8699-A1083CC46C9B}" presName="hierChild3" presStyleCnt="0"/>
      <dgm:spPr/>
    </dgm:pt>
    <dgm:pt modelId="{9C024F11-4BA3-40BC-BBAA-C46F46046217}" type="pres">
      <dgm:prSet presAssocID="{976F92B4-F700-409E-98FE-F2EAEB5B7B87}" presName="Name19" presStyleLbl="parChTrans1D3" presStyleIdx="2" presStyleCnt="3"/>
      <dgm:spPr/>
    </dgm:pt>
    <dgm:pt modelId="{767C5376-5EC0-4374-8393-8462C5B8CC12}" type="pres">
      <dgm:prSet presAssocID="{32C4F72C-5AD4-4D83-B897-D440EABFB7F8}" presName="Name21" presStyleCnt="0"/>
      <dgm:spPr/>
    </dgm:pt>
    <dgm:pt modelId="{00E3D9C7-0968-4591-8E71-A09A9BB8E35C}" type="pres">
      <dgm:prSet presAssocID="{32C4F72C-5AD4-4D83-B897-D440EABFB7F8}" presName="level2Shape" presStyleLbl="node3" presStyleIdx="2" presStyleCnt="3" custScaleX="184264" custLinFactY="23968" custLinFactNeighborY="100000"/>
      <dgm:spPr/>
    </dgm:pt>
    <dgm:pt modelId="{C8C661A2-CA4A-46D6-B88D-AD492B2466DC}" type="pres">
      <dgm:prSet presAssocID="{32C4F72C-5AD4-4D83-B897-D440EABFB7F8}" presName="hierChild3" presStyleCnt="0"/>
      <dgm:spPr/>
    </dgm:pt>
    <dgm:pt modelId="{E0E50DA4-A526-46FA-BBDA-2F22B1D21AB2}" type="pres">
      <dgm:prSet presAssocID="{571F3FAC-F859-416B-8A32-B7C3CA8577BB}" presName="bgShapesFlow" presStyleCnt="0"/>
      <dgm:spPr/>
    </dgm:pt>
    <dgm:pt modelId="{E6DD3218-E7BF-45FF-B01C-5F8E74385BFB}" type="pres">
      <dgm:prSet presAssocID="{D8C8B096-E17E-4240-8754-7D5760BC3013}" presName="rectComp" presStyleCnt="0"/>
      <dgm:spPr/>
    </dgm:pt>
    <dgm:pt modelId="{F1FC2FAD-E5A5-4D31-90CA-7F2448CE452C}" type="pres">
      <dgm:prSet presAssocID="{D8C8B096-E17E-4240-8754-7D5760BC3013}" presName="bgRect" presStyleLbl="bgShp" presStyleIdx="0" presStyleCnt="3" custLinFactNeighborY="-31868"/>
      <dgm:spPr/>
    </dgm:pt>
    <dgm:pt modelId="{BEF4410C-6D3A-410B-88ED-21839985A414}" type="pres">
      <dgm:prSet presAssocID="{D8C8B096-E17E-4240-8754-7D5760BC3013}" presName="bgRectTx" presStyleLbl="bgShp" presStyleIdx="0" presStyleCnt="3">
        <dgm:presLayoutVars>
          <dgm:bulletEnabled val="1"/>
        </dgm:presLayoutVars>
      </dgm:prSet>
      <dgm:spPr/>
    </dgm:pt>
    <dgm:pt modelId="{95F6EB7B-7BCF-416B-A623-7965954A0316}" type="pres">
      <dgm:prSet presAssocID="{D8C8B096-E17E-4240-8754-7D5760BC3013}" presName="spComp" presStyleCnt="0"/>
      <dgm:spPr/>
    </dgm:pt>
    <dgm:pt modelId="{4D12D2A1-D654-4F77-A571-E2D040A3DAAB}" type="pres">
      <dgm:prSet presAssocID="{D8C8B096-E17E-4240-8754-7D5760BC3013}" presName="vSp" presStyleCnt="0"/>
      <dgm:spPr/>
    </dgm:pt>
    <dgm:pt modelId="{40812871-566E-4B98-99F0-35E8A224D53B}" type="pres">
      <dgm:prSet presAssocID="{8806AF4C-7A3E-405E-B61E-9BFE674BC7A3}" presName="rectComp" presStyleCnt="0"/>
      <dgm:spPr/>
    </dgm:pt>
    <dgm:pt modelId="{67C34DCB-6E52-4A14-9413-3A926AF5DA35}" type="pres">
      <dgm:prSet presAssocID="{8806AF4C-7A3E-405E-B61E-9BFE674BC7A3}" presName="bgRect" presStyleLbl="bgShp" presStyleIdx="1" presStyleCnt="3"/>
      <dgm:spPr/>
    </dgm:pt>
    <dgm:pt modelId="{735F0867-ECB2-4376-BB04-7B85F5A95FA3}" type="pres">
      <dgm:prSet presAssocID="{8806AF4C-7A3E-405E-B61E-9BFE674BC7A3}" presName="bgRectTx" presStyleLbl="bgShp" presStyleIdx="1" presStyleCnt="3">
        <dgm:presLayoutVars>
          <dgm:bulletEnabled val="1"/>
        </dgm:presLayoutVars>
      </dgm:prSet>
      <dgm:spPr/>
    </dgm:pt>
    <dgm:pt modelId="{CB55A48D-7630-4F06-9953-DE7D0760FA30}" type="pres">
      <dgm:prSet presAssocID="{8806AF4C-7A3E-405E-B61E-9BFE674BC7A3}" presName="spComp" presStyleCnt="0"/>
      <dgm:spPr/>
    </dgm:pt>
    <dgm:pt modelId="{76704398-1270-448F-BAEE-26F558A4F89F}" type="pres">
      <dgm:prSet presAssocID="{8806AF4C-7A3E-405E-B61E-9BFE674BC7A3}" presName="vSp" presStyleCnt="0"/>
      <dgm:spPr/>
    </dgm:pt>
    <dgm:pt modelId="{E9D871C6-D344-4ABA-9E7A-EDCA057F2913}" type="pres">
      <dgm:prSet presAssocID="{2B3AA20C-5EFF-413B-8245-920085B6FEF1}" presName="rectComp" presStyleCnt="0"/>
      <dgm:spPr/>
    </dgm:pt>
    <dgm:pt modelId="{347CEBCE-99ED-44D2-A886-9F8F19CD03BF}" type="pres">
      <dgm:prSet presAssocID="{2B3AA20C-5EFF-413B-8245-920085B6FEF1}" presName="bgRect" presStyleLbl="bgShp" presStyleIdx="2" presStyleCnt="3" custLinFactY="3307" custLinFactNeighborY="100000"/>
      <dgm:spPr/>
    </dgm:pt>
    <dgm:pt modelId="{5EAB0929-64F7-4CC6-B381-00558452FACC}" type="pres">
      <dgm:prSet presAssocID="{2B3AA20C-5EFF-413B-8245-920085B6FEF1}" presName="bgRectTx" presStyleLbl="bgShp" presStyleIdx="2" presStyleCnt="3">
        <dgm:presLayoutVars>
          <dgm:bulletEnabled val="1"/>
        </dgm:presLayoutVars>
      </dgm:prSet>
      <dgm:spPr/>
    </dgm:pt>
  </dgm:ptLst>
  <dgm:cxnLst>
    <dgm:cxn modelId="{0120FD06-E1A0-4A3A-94E9-5AE79F8AC596}" srcId="{CBC85E0B-A00C-4BF1-8568-A6DD83D3A217}" destId="{D4F074E3-04C9-4A8D-8699-A1083CC46C9B}" srcOrd="2" destOrd="0" parTransId="{0BC7E405-705C-4F9F-BD01-55853812E2BE}" sibTransId="{BAE0BA6C-603D-4210-B83D-F22BF948B135}"/>
    <dgm:cxn modelId="{70B71F07-B6D9-4C58-86E3-F7562236ED92}" type="presOf" srcId="{2B3AA20C-5EFF-413B-8245-920085B6FEF1}" destId="{347CEBCE-99ED-44D2-A886-9F8F19CD03BF}" srcOrd="0" destOrd="0" presId="urn:microsoft.com/office/officeart/2005/8/layout/hierarchy6"/>
    <dgm:cxn modelId="{3412130A-F136-4ADE-8793-D398ED3FD8E9}" type="presOf" srcId="{0BC7E405-705C-4F9F-BD01-55853812E2BE}" destId="{9F478C16-55A7-419D-8E77-E02B213CCF9E}" srcOrd="0" destOrd="0" presId="urn:microsoft.com/office/officeart/2005/8/layout/hierarchy6"/>
    <dgm:cxn modelId="{AE3F0E0E-AF2F-4ECC-8D27-748FC4A7CB20}" srcId="{7D4441FF-B559-4341-A4EF-466A0CBDFB6A}" destId="{6644A21A-8585-4940-A000-9B08097B19DA}" srcOrd="0" destOrd="0" parTransId="{96C57892-796A-4272-A873-83D5935DB5CF}" sibTransId="{A1AF0FD5-DB5B-4537-86EE-EFDB95AB4E4D}"/>
    <dgm:cxn modelId="{5494E01F-2C04-4D9F-91A2-64C04B5AF348}" type="presOf" srcId="{6644A21A-8585-4940-A000-9B08097B19DA}" destId="{1FFF586B-4DD2-4EA3-B303-994AC7501F6A}" srcOrd="0" destOrd="0" presId="urn:microsoft.com/office/officeart/2005/8/layout/hierarchy6"/>
    <dgm:cxn modelId="{4B509044-725B-49CF-8003-E791C19CC457}" type="presOf" srcId="{170E8FF7-66AF-4424-B6DE-E02FB58E0F3D}" destId="{2BB989EF-162F-4558-B8F6-D7ED4FD7DE20}" srcOrd="0" destOrd="0" presId="urn:microsoft.com/office/officeart/2005/8/layout/hierarchy6"/>
    <dgm:cxn modelId="{3095CD4A-D2CE-4E3D-87C6-3F2730342789}" srcId="{D4F074E3-04C9-4A8D-8699-A1083CC46C9B}" destId="{32C4F72C-5AD4-4D83-B897-D440EABFB7F8}" srcOrd="0" destOrd="0" parTransId="{976F92B4-F700-409E-98FE-F2EAEB5B7B87}" sibTransId="{A50F343C-DB27-41B3-A580-1A68FE8C14EA}"/>
    <dgm:cxn modelId="{7E07FB4B-7D45-4BA6-801C-E631B5D0D4F2}" type="presOf" srcId="{3A821BD4-083C-4B8E-AEE6-3EB0C79F312B}" destId="{C94EBC38-6E9C-41CC-BF9E-694A598BE0B7}" srcOrd="0" destOrd="0" presId="urn:microsoft.com/office/officeart/2005/8/layout/hierarchy6"/>
    <dgm:cxn modelId="{FFAC106C-91F6-42EB-B4DA-AA416043E1BD}" type="presOf" srcId="{976F92B4-F700-409E-98FE-F2EAEB5B7B87}" destId="{9C024F11-4BA3-40BC-BBAA-C46F46046217}" srcOrd="0" destOrd="0" presId="urn:microsoft.com/office/officeart/2005/8/layout/hierarchy6"/>
    <dgm:cxn modelId="{1F90194D-AFEE-47C1-9BC1-FCB77F182ED9}" type="presOf" srcId="{8806AF4C-7A3E-405E-B61E-9BFE674BC7A3}" destId="{67C34DCB-6E52-4A14-9413-3A926AF5DA35}" srcOrd="0" destOrd="0" presId="urn:microsoft.com/office/officeart/2005/8/layout/hierarchy6"/>
    <dgm:cxn modelId="{3637B86F-CD47-49E8-9B4B-523351B61B56}" type="presOf" srcId="{2B3AA20C-5EFF-413B-8245-920085B6FEF1}" destId="{5EAB0929-64F7-4CC6-B381-00558452FACC}" srcOrd="1" destOrd="0" presId="urn:microsoft.com/office/officeart/2005/8/layout/hierarchy6"/>
    <dgm:cxn modelId="{72A7B152-E320-438E-8729-696F843F3A98}" srcId="{CBC85E0B-A00C-4BF1-8568-A6DD83D3A217}" destId="{7D4441FF-B559-4341-A4EF-466A0CBDFB6A}" srcOrd="0" destOrd="0" parTransId="{89465071-0BE4-49DC-8664-CC41CEA99024}" sibTransId="{F5CD4F66-C514-4711-B8D1-C67239AB10F8}"/>
    <dgm:cxn modelId="{B19B6854-462E-4494-9AA7-B84EE2C5D3BC}" type="presOf" srcId="{96C57892-796A-4272-A873-83D5935DB5CF}" destId="{DA0DFD30-6F3E-4294-BE4F-3CCEA0940850}" srcOrd="0" destOrd="0" presId="urn:microsoft.com/office/officeart/2005/8/layout/hierarchy6"/>
    <dgm:cxn modelId="{29D4127B-FD9A-4B28-AFAA-1164CB689E03}" srcId="{3A821BD4-083C-4B8E-AEE6-3EB0C79F312B}" destId="{DF1EAB3B-8CB9-4242-B89B-562A51803C4B}" srcOrd="0" destOrd="0" parTransId="{170E8FF7-66AF-4424-B6DE-E02FB58E0F3D}" sibTransId="{8A7A33E3-D6F6-4197-ABDD-5FD46BC5040A}"/>
    <dgm:cxn modelId="{A8379389-B824-4997-882C-ADFD17F2298B}" type="presOf" srcId="{89465071-0BE4-49DC-8664-CC41CEA99024}" destId="{7349E094-FEC4-4CD8-86FF-2D5A65A33CE6}" srcOrd="0" destOrd="0" presId="urn:microsoft.com/office/officeart/2005/8/layout/hierarchy6"/>
    <dgm:cxn modelId="{B1957F8C-BEEE-436A-905B-072BA0A3CE2F}" srcId="{CBC85E0B-A00C-4BF1-8568-A6DD83D3A217}" destId="{3A821BD4-083C-4B8E-AEE6-3EB0C79F312B}" srcOrd="1" destOrd="0" parTransId="{EF9023F6-FF5F-4877-8E92-015C64F63E82}" sibTransId="{613BD44E-841E-49CC-BCC1-C90D7C413095}"/>
    <dgm:cxn modelId="{AB69F78D-6A6D-433C-8CBB-2DCBD66F05B9}" type="presOf" srcId="{DF1EAB3B-8CB9-4242-B89B-562A51803C4B}" destId="{4C2811F9-8372-4DD1-B151-7C0A6F947927}" srcOrd="0" destOrd="0" presId="urn:microsoft.com/office/officeart/2005/8/layout/hierarchy6"/>
    <dgm:cxn modelId="{3083A8B7-6202-40CC-AEE5-2003B157AE14}" srcId="{571F3FAC-F859-416B-8A32-B7C3CA8577BB}" destId="{D8C8B096-E17E-4240-8754-7D5760BC3013}" srcOrd="1" destOrd="0" parTransId="{547D308C-6E69-43E0-BFC2-94FAE9F8D6AA}" sibTransId="{029C56F8-8D30-479E-A2D2-2206E2ECE30C}"/>
    <dgm:cxn modelId="{616533BE-9118-4DA6-B860-A0996C9F4CC3}" type="presOf" srcId="{CBC85E0B-A00C-4BF1-8568-A6DD83D3A217}" destId="{95A95530-2A6B-4419-89D7-06A5EDB55CDB}" srcOrd="0" destOrd="0" presId="urn:microsoft.com/office/officeart/2005/8/layout/hierarchy6"/>
    <dgm:cxn modelId="{242EE6BF-5B5D-42BB-BA34-D505A8207065}" srcId="{571F3FAC-F859-416B-8A32-B7C3CA8577BB}" destId="{2B3AA20C-5EFF-413B-8245-920085B6FEF1}" srcOrd="3" destOrd="0" parTransId="{BE1A78EA-174B-4B1E-B5FA-EBFB672284C8}" sibTransId="{8B35132D-646C-4B5A-9D46-E0D252C77333}"/>
    <dgm:cxn modelId="{040635C4-149B-4A4A-B2F2-865EF1F56C9B}" type="presOf" srcId="{32C4F72C-5AD4-4D83-B897-D440EABFB7F8}" destId="{00E3D9C7-0968-4591-8E71-A09A9BB8E35C}" srcOrd="0" destOrd="0" presId="urn:microsoft.com/office/officeart/2005/8/layout/hierarchy6"/>
    <dgm:cxn modelId="{29A53BC8-C77B-43A0-80DE-D3A187081F50}" srcId="{571F3FAC-F859-416B-8A32-B7C3CA8577BB}" destId="{8806AF4C-7A3E-405E-B61E-9BFE674BC7A3}" srcOrd="2" destOrd="0" parTransId="{00E98ACA-7AB6-484F-9D8D-300BE1C5E8D6}" sibTransId="{75F92018-D2E3-4348-AD1E-67B23F9EF777}"/>
    <dgm:cxn modelId="{673F98CA-8A45-4352-917C-6338017F495D}" type="presOf" srcId="{EF9023F6-FF5F-4877-8E92-015C64F63E82}" destId="{5F3252DE-9187-4FC3-BE32-03AF5AB27D74}" srcOrd="0" destOrd="0" presId="urn:microsoft.com/office/officeart/2005/8/layout/hierarchy6"/>
    <dgm:cxn modelId="{5F557CD2-05C2-402C-92B2-7C525F23B49A}" type="presOf" srcId="{7D4441FF-B559-4341-A4EF-466A0CBDFB6A}" destId="{3B0C7E7D-C75A-449B-9B0A-D86853019957}" srcOrd="0" destOrd="0" presId="urn:microsoft.com/office/officeart/2005/8/layout/hierarchy6"/>
    <dgm:cxn modelId="{01B032DC-3016-4467-B09E-FF030986F7FD}" type="presOf" srcId="{D8C8B096-E17E-4240-8754-7D5760BC3013}" destId="{BEF4410C-6D3A-410B-88ED-21839985A414}" srcOrd="1" destOrd="0" presId="urn:microsoft.com/office/officeart/2005/8/layout/hierarchy6"/>
    <dgm:cxn modelId="{292E23E8-E272-4AB8-957F-03C630C354D6}" type="presOf" srcId="{D4F074E3-04C9-4A8D-8699-A1083CC46C9B}" destId="{ED179AD3-2B3C-4685-83C2-626E1846176F}" srcOrd="0" destOrd="0" presId="urn:microsoft.com/office/officeart/2005/8/layout/hierarchy6"/>
    <dgm:cxn modelId="{C94A73F2-31DA-4CBE-A7BA-9102C67D41BA}" type="presOf" srcId="{571F3FAC-F859-416B-8A32-B7C3CA8577BB}" destId="{A646E400-E83E-4D5D-975F-9387727D7F7B}" srcOrd="0" destOrd="0" presId="urn:microsoft.com/office/officeart/2005/8/layout/hierarchy6"/>
    <dgm:cxn modelId="{AE2898F3-D23C-49D3-B032-9CF70B12BE01}" type="presOf" srcId="{8806AF4C-7A3E-405E-B61E-9BFE674BC7A3}" destId="{735F0867-ECB2-4376-BB04-7B85F5A95FA3}" srcOrd="1" destOrd="0" presId="urn:microsoft.com/office/officeart/2005/8/layout/hierarchy6"/>
    <dgm:cxn modelId="{44B089FB-03BB-4695-94CE-4790A17E3205}" type="presOf" srcId="{D8C8B096-E17E-4240-8754-7D5760BC3013}" destId="{F1FC2FAD-E5A5-4D31-90CA-7F2448CE452C}" srcOrd="0" destOrd="0" presId="urn:microsoft.com/office/officeart/2005/8/layout/hierarchy6"/>
    <dgm:cxn modelId="{9FEA02FE-F2E7-4EDC-B8F6-96C0084D3B91}" srcId="{571F3FAC-F859-416B-8A32-B7C3CA8577BB}" destId="{CBC85E0B-A00C-4BF1-8568-A6DD83D3A217}" srcOrd="0" destOrd="0" parTransId="{DB572DA9-3924-4F7D-8C35-B4516B66BBA2}" sibTransId="{AFCF0B16-159B-4DE4-BAC7-05CA5E0C05C4}"/>
    <dgm:cxn modelId="{B4FE0BFA-BA43-4F6A-AF05-CC46CDBD4586}" type="presParOf" srcId="{A646E400-E83E-4D5D-975F-9387727D7F7B}" destId="{36D51DB3-1344-45AE-8007-EB237A1D952B}" srcOrd="0" destOrd="0" presId="urn:microsoft.com/office/officeart/2005/8/layout/hierarchy6"/>
    <dgm:cxn modelId="{123543A8-A82F-4886-BDAC-535A15826803}" type="presParOf" srcId="{36D51DB3-1344-45AE-8007-EB237A1D952B}" destId="{80C2D9C1-B62B-4D39-B619-29511C522D2F}" srcOrd="0" destOrd="0" presId="urn:microsoft.com/office/officeart/2005/8/layout/hierarchy6"/>
    <dgm:cxn modelId="{B2DB047D-585C-48E5-AE95-C303030633CE}" type="presParOf" srcId="{36D51DB3-1344-45AE-8007-EB237A1D952B}" destId="{C0178DEC-9385-4CB6-933B-1414A7330A09}" srcOrd="1" destOrd="0" presId="urn:microsoft.com/office/officeart/2005/8/layout/hierarchy6"/>
    <dgm:cxn modelId="{5A259E3F-DC62-4642-BCD0-6C61E7C8E5F3}" type="presParOf" srcId="{C0178DEC-9385-4CB6-933B-1414A7330A09}" destId="{96A425A7-FDFA-4B4E-837A-4BE578C114A6}" srcOrd="0" destOrd="0" presId="urn:microsoft.com/office/officeart/2005/8/layout/hierarchy6"/>
    <dgm:cxn modelId="{20C49120-32E7-4652-A553-2105852536F7}" type="presParOf" srcId="{96A425A7-FDFA-4B4E-837A-4BE578C114A6}" destId="{95A95530-2A6B-4419-89D7-06A5EDB55CDB}" srcOrd="0" destOrd="0" presId="urn:microsoft.com/office/officeart/2005/8/layout/hierarchy6"/>
    <dgm:cxn modelId="{03C3C2A9-5272-431D-863C-0332FB42ADFC}" type="presParOf" srcId="{96A425A7-FDFA-4B4E-837A-4BE578C114A6}" destId="{62025E06-1FB6-456D-84AF-8C095F97E22A}" srcOrd="1" destOrd="0" presId="urn:microsoft.com/office/officeart/2005/8/layout/hierarchy6"/>
    <dgm:cxn modelId="{C20436CB-4CC4-48AF-A53A-D1796F9577EA}" type="presParOf" srcId="{62025E06-1FB6-456D-84AF-8C095F97E22A}" destId="{7349E094-FEC4-4CD8-86FF-2D5A65A33CE6}" srcOrd="0" destOrd="0" presId="urn:microsoft.com/office/officeart/2005/8/layout/hierarchy6"/>
    <dgm:cxn modelId="{3283DAB4-5E4E-4F06-A151-A9F01D4F1D93}" type="presParOf" srcId="{62025E06-1FB6-456D-84AF-8C095F97E22A}" destId="{5F9C378B-E043-4118-A7F0-E6CF943ED086}" srcOrd="1" destOrd="0" presId="urn:microsoft.com/office/officeart/2005/8/layout/hierarchy6"/>
    <dgm:cxn modelId="{27D09B22-9EE0-4A27-814B-EB439896946A}" type="presParOf" srcId="{5F9C378B-E043-4118-A7F0-E6CF943ED086}" destId="{3B0C7E7D-C75A-449B-9B0A-D86853019957}" srcOrd="0" destOrd="0" presId="urn:microsoft.com/office/officeart/2005/8/layout/hierarchy6"/>
    <dgm:cxn modelId="{0711834D-9524-4BC9-800E-EBF416CD7D71}" type="presParOf" srcId="{5F9C378B-E043-4118-A7F0-E6CF943ED086}" destId="{5E8B18CB-1DAF-4E21-A8FD-0E49DDF3231C}" srcOrd="1" destOrd="0" presId="urn:microsoft.com/office/officeart/2005/8/layout/hierarchy6"/>
    <dgm:cxn modelId="{0C18D232-173A-4A7A-89A0-32A53A4E43CA}" type="presParOf" srcId="{5E8B18CB-1DAF-4E21-A8FD-0E49DDF3231C}" destId="{DA0DFD30-6F3E-4294-BE4F-3CCEA0940850}" srcOrd="0" destOrd="0" presId="urn:microsoft.com/office/officeart/2005/8/layout/hierarchy6"/>
    <dgm:cxn modelId="{4DA7A0C4-7D9E-4B01-B82F-C8253853DC06}" type="presParOf" srcId="{5E8B18CB-1DAF-4E21-A8FD-0E49DDF3231C}" destId="{703CB3AB-F129-4734-BD46-06E782AD4373}" srcOrd="1" destOrd="0" presId="urn:microsoft.com/office/officeart/2005/8/layout/hierarchy6"/>
    <dgm:cxn modelId="{F0F308DD-6E77-4281-9BB2-44193712E608}" type="presParOf" srcId="{703CB3AB-F129-4734-BD46-06E782AD4373}" destId="{1FFF586B-4DD2-4EA3-B303-994AC7501F6A}" srcOrd="0" destOrd="0" presId="urn:microsoft.com/office/officeart/2005/8/layout/hierarchy6"/>
    <dgm:cxn modelId="{3568D4AF-830B-40C9-9414-6D5AC60BE0C8}" type="presParOf" srcId="{703CB3AB-F129-4734-BD46-06E782AD4373}" destId="{7FE70860-E561-4447-9D33-B6DA51FEFA27}" srcOrd="1" destOrd="0" presId="urn:microsoft.com/office/officeart/2005/8/layout/hierarchy6"/>
    <dgm:cxn modelId="{A36E428E-9B4F-4D29-8D45-B73F41107FE3}" type="presParOf" srcId="{62025E06-1FB6-456D-84AF-8C095F97E22A}" destId="{5F3252DE-9187-4FC3-BE32-03AF5AB27D74}" srcOrd="2" destOrd="0" presId="urn:microsoft.com/office/officeart/2005/8/layout/hierarchy6"/>
    <dgm:cxn modelId="{7B50D0E6-4E6E-430A-B24E-C492444F76A7}" type="presParOf" srcId="{62025E06-1FB6-456D-84AF-8C095F97E22A}" destId="{2468EDEB-D807-4353-AFE1-C754E8299A40}" srcOrd="3" destOrd="0" presId="urn:microsoft.com/office/officeart/2005/8/layout/hierarchy6"/>
    <dgm:cxn modelId="{3A028689-4D70-41C4-A15E-B7EC872FF9A4}" type="presParOf" srcId="{2468EDEB-D807-4353-AFE1-C754E8299A40}" destId="{C94EBC38-6E9C-41CC-BF9E-694A598BE0B7}" srcOrd="0" destOrd="0" presId="urn:microsoft.com/office/officeart/2005/8/layout/hierarchy6"/>
    <dgm:cxn modelId="{14B1F9B9-F0D8-4AE0-A84E-1B90DEC80FA6}" type="presParOf" srcId="{2468EDEB-D807-4353-AFE1-C754E8299A40}" destId="{E979A1F8-46F1-411D-870E-BCA24C2C5A38}" srcOrd="1" destOrd="0" presId="urn:microsoft.com/office/officeart/2005/8/layout/hierarchy6"/>
    <dgm:cxn modelId="{D3F5355E-EA60-4393-AC2B-C899268F8C20}" type="presParOf" srcId="{E979A1F8-46F1-411D-870E-BCA24C2C5A38}" destId="{2BB989EF-162F-4558-B8F6-D7ED4FD7DE20}" srcOrd="0" destOrd="0" presId="urn:microsoft.com/office/officeart/2005/8/layout/hierarchy6"/>
    <dgm:cxn modelId="{CF83EB00-B4F6-4374-A390-1F96CE9805E8}" type="presParOf" srcId="{E979A1F8-46F1-411D-870E-BCA24C2C5A38}" destId="{BA0871C6-3A53-4136-A5CE-9B03CC800CC7}" srcOrd="1" destOrd="0" presId="urn:microsoft.com/office/officeart/2005/8/layout/hierarchy6"/>
    <dgm:cxn modelId="{4E279A51-6336-4D3F-9920-50460DC57DB0}" type="presParOf" srcId="{BA0871C6-3A53-4136-A5CE-9B03CC800CC7}" destId="{4C2811F9-8372-4DD1-B151-7C0A6F947927}" srcOrd="0" destOrd="0" presId="urn:microsoft.com/office/officeart/2005/8/layout/hierarchy6"/>
    <dgm:cxn modelId="{F6048552-295A-4500-BE06-9BF6EF06C7E4}" type="presParOf" srcId="{BA0871C6-3A53-4136-A5CE-9B03CC800CC7}" destId="{F79ED276-8DD9-41A9-B194-CF7E765379D1}" srcOrd="1" destOrd="0" presId="urn:microsoft.com/office/officeart/2005/8/layout/hierarchy6"/>
    <dgm:cxn modelId="{ED91B99F-3830-4B1B-8E97-B2B582510228}" type="presParOf" srcId="{62025E06-1FB6-456D-84AF-8C095F97E22A}" destId="{9F478C16-55A7-419D-8E77-E02B213CCF9E}" srcOrd="4" destOrd="0" presId="urn:microsoft.com/office/officeart/2005/8/layout/hierarchy6"/>
    <dgm:cxn modelId="{9B59B357-57AC-4990-A9B5-7315566D2A05}" type="presParOf" srcId="{62025E06-1FB6-456D-84AF-8C095F97E22A}" destId="{0C3DCD4C-6E89-4082-89B1-33677D8B37DD}" srcOrd="5" destOrd="0" presId="urn:microsoft.com/office/officeart/2005/8/layout/hierarchy6"/>
    <dgm:cxn modelId="{32428F43-0FF7-48B8-9A47-4992FD14F3FE}" type="presParOf" srcId="{0C3DCD4C-6E89-4082-89B1-33677D8B37DD}" destId="{ED179AD3-2B3C-4685-83C2-626E1846176F}" srcOrd="0" destOrd="0" presId="urn:microsoft.com/office/officeart/2005/8/layout/hierarchy6"/>
    <dgm:cxn modelId="{7183D1C0-2BC5-4AC9-A92A-20E4348E368F}" type="presParOf" srcId="{0C3DCD4C-6E89-4082-89B1-33677D8B37DD}" destId="{F77CCD37-8876-4DE2-9F03-341DC2F916E2}" srcOrd="1" destOrd="0" presId="urn:microsoft.com/office/officeart/2005/8/layout/hierarchy6"/>
    <dgm:cxn modelId="{E0D7F714-06B7-4E30-96F2-B3BBE83B7D5A}" type="presParOf" srcId="{F77CCD37-8876-4DE2-9F03-341DC2F916E2}" destId="{9C024F11-4BA3-40BC-BBAA-C46F46046217}" srcOrd="0" destOrd="0" presId="urn:microsoft.com/office/officeart/2005/8/layout/hierarchy6"/>
    <dgm:cxn modelId="{2D32EBB8-822A-48F4-AD0F-B4AEC0B9AAF5}" type="presParOf" srcId="{F77CCD37-8876-4DE2-9F03-341DC2F916E2}" destId="{767C5376-5EC0-4374-8393-8462C5B8CC12}" srcOrd="1" destOrd="0" presId="urn:microsoft.com/office/officeart/2005/8/layout/hierarchy6"/>
    <dgm:cxn modelId="{6848AF4D-7CD6-44CF-9E46-CFCE20ECB822}" type="presParOf" srcId="{767C5376-5EC0-4374-8393-8462C5B8CC12}" destId="{00E3D9C7-0968-4591-8E71-A09A9BB8E35C}" srcOrd="0" destOrd="0" presId="urn:microsoft.com/office/officeart/2005/8/layout/hierarchy6"/>
    <dgm:cxn modelId="{1D98BBD6-33BE-4277-A128-519BB80C4F1C}" type="presParOf" srcId="{767C5376-5EC0-4374-8393-8462C5B8CC12}" destId="{C8C661A2-CA4A-46D6-B88D-AD492B2466DC}" srcOrd="1" destOrd="0" presId="urn:microsoft.com/office/officeart/2005/8/layout/hierarchy6"/>
    <dgm:cxn modelId="{B209CA6F-555B-44A3-B31F-1259A2F0F880}" type="presParOf" srcId="{A646E400-E83E-4D5D-975F-9387727D7F7B}" destId="{E0E50DA4-A526-46FA-BBDA-2F22B1D21AB2}" srcOrd="1" destOrd="0" presId="urn:microsoft.com/office/officeart/2005/8/layout/hierarchy6"/>
    <dgm:cxn modelId="{4E6CBD62-F264-4B10-A2ED-FDCE7F2EF504}" type="presParOf" srcId="{E0E50DA4-A526-46FA-BBDA-2F22B1D21AB2}" destId="{E6DD3218-E7BF-45FF-B01C-5F8E74385BFB}" srcOrd="0" destOrd="0" presId="urn:microsoft.com/office/officeart/2005/8/layout/hierarchy6"/>
    <dgm:cxn modelId="{0B4082D0-C18E-4765-B73B-64B5A31B81EF}" type="presParOf" srcId="{E6DD3218-E7BF-45FF-B01C-5F8E74385BFB}" destId="{F1FC2FAD-E5A5-4D31-90CA-7F2448CE452C}" srcOrd="0" destOrd="0" presId="urn:microsoft.com/office/officeart/2005/8/layout/hierarchy6"/>
    <dgm:cxn modelId="{0A8D6B7E-0BB8-45E2-9C7C-4F8BDC208E19}" type="presParOf" srcId="{E6DD3218-E7BF-45FF-B01C-5F8E74385BFB}" destId="{BEF4410C-6D3A-410B-88ED-21839985A414}" srcOrd="1" destOrd="0" presId="urn:microsoft.com/office/officeart/2005/8/layout/hierarchy6"/>
    <dgm:cxn modelId="{54F49BB8-7030-498F-9670-551136FEC806}" type="presParOf" srcId="{E0E50DA4-A526-46FA-BBDA-2F22B1D21AB2}" destId="{95F6EB7B-7BCF-416B-A623-7965954A0316}" srcOrd="1" destOrd="0" presId="urn:microsoft.com/office/officeart/2005/8/layout/hierarchy6"/>
    <dgm:cxn modelId="{8951B8B0-3864-43E5-896F-7A74E805CF1D}" type="presParOf" srcId="{95F6EB7B-7BCF-416B-A623-7965954A0316}" destId="{4D12D2A1-D654-4F77-A571-E2D040A3DAAB}" srcOrd="0" destOrd="0" presId="urn:microsoft.com/office/officeart/2005/8/layout/hierarchy6"/>
    <dgm:cxn modelId="{1418F206-A51C-42AA-BA9F-58C8C3E8F03B}" type="presParOf" srcId="{E0E50DA4-A526-46FA-BBDA-2F22B1D21AB2}" destId="{40812871-566E-4B98-99F0-35E8A224D53B}" srcOrd="2" destOrd="0" presId="urn:microsoft.com/office/officeart/2005/8/layout/hierarchy6"/>
    <dgm:cxn modelId="{7F4A4DA7-A40D-4552-82A4-079D965F1EC1}" type="presParOf" srcId="{40812871-566E-4B98-99F0-35E8A224D53B}" destId="{67C34DCB-6E52-4A14-9413-3A926AF5DA35}" srcOrd="0" destOrd="0" presId="urn:microsoft.com/office/officeart/2005/8/layout/hierarchy6"/>
    <dgm:cxn modelId="{52F0BB75-20C6-4E83-A5D2-F292109927BF}" type="presParOf" srcId="{40812871-566E-4B98-99F0-35E8A224D53B}" destId="{735F0867-ECB2-4376-BB04-7B85F5A95FA3}" srcOrd="1" destOrd="0" presId="urn:microsoft.com/office/officeart/2005/8/layout/hierarchy6"/>
    <dgm:cxn modelId="{B308429E-BD4B-44D5-A68D-DB139FAF97A5}" type="presParOf" srcId="{E0E50DA4-A526-46FA-BBDA-2F22B1D21AB2}" destId="{CB55A48D-7630-4F06-9953-DE7D0760FA30}" srcOrd="3" destOrd="0" presId="urn:microsoft.com/office/officeart/2005/8/layout/hierarchy6"/>
    <dgm:cxn modelId="{B3441E75-4CE2-47FB-8758-874EDD8B1156}" type="presParOf" srcId="{CB55A48D-7630-4F06-9953-DE7D0760FA30}" destId="{76704398-1270-448F-BAEE-26F558A4F89F}" srcOrd="0" destOrd="0" presId="urn:microsoft.com/office/officeart/2005/8/layout/hierarchy6"/>
    <dgm:cxn modelId="{EFDAC715-67FE-4B2A-961F-4E3A30DA5CEA}" type="presParOf" srcId="{E0E50DA4-A526-46FA-BBDA-2F22B1D21AB2}" destId="{E9D871C6-D344-4ABA-9E7A-EDCA057F2913}" srcOrd="4" destOrd="0" presId="urn:microsoft.com/office/officeart/2005/8/layout/hierarchy6"/>
    <dgm:cxn modelId="{E3113A9A-84DA-4981-A56A-74925DDC1667}" type="presParOf" srcId="{E9D871C6-D344-4ABA-9E7A-EDCA057F2913}" destId="{347CEBCE-99ED-44D2-A886-9F8F19CD03BF}" srcOrd="0" destOrd="0" presId="urn:microsoft.com/office/officeart/2005/8/layout/hierarchy6"/>
    <dgm:cxn modelId="{C3CBC8EE-5871-4BFA-874F-30D70290E964}" type="presParOf" srcId="{E9D871C6-D344-4ABA-9E7A-EDCA057F2913}" destId="{5EAB0929-64F7-4CC6-B381-00558452FACC}"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75E190B-F4E0-4BA0-B355-48BD66C0E4F4}"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AA461DFA-5C4F-416A-8686-C3AF5DF051FF}">
      <dgm:prSet phldrT="[Text]"/>
      <dgm:spPr/>
      <dgm:t>
        <a:bodyPr/>
        <a:lstStyle/>
        <a:p>
          <a:r>
            <a:rPr lang="en-US" baseline="0" dirty="0">
              <a:solidFill>
                <a:schemeClr val="bg1"/>
              </a:solidFill>
            </a:rPr>
            <a:t>Linear</a:t>
          </a:r>
        </a:p>
      </dgm:t>
    </dgm:pt>
    <dgm:pt modelId="{5B52B2AA-C643-4F3D-AB2C-202E175279B7}" type="parTrans" cxnId="{EB44E8B6-479A-494F-B6D5-D6C6BAB6689C}">
      <dgm:prSet/>
      <dgm:spPr/>
      <dgm:t>
        <a:bodyPr/>
        <a:lstStyle/>
        <a:p>
          <a:endParaRPr lang="en-US"/>
        </a:p>
      </dgm:t>
    </dgm:pt>
    <dgm:pt modelId="{BB7FE0B3-73E7-4574-8EDF-88389EBE904D}" type="sibTrans" cxnId="{EB44E8B6-479A-494F-B6D5-D6C6BAB6689C}">
      <dgm:prSet/>
      <dgm:spPr/>
      <dgm:t>
        <a:bodyPr/>
        <a:lstStyle/>
        <a:p>
          <a:endParaRPr lang="en-US"/>
        </a:p>
      </dgm:t>
    </dgm:pt>
    <dgm:pt modelId="{D2A2B0B1-4553-4A33-98BB-B2FA70B36465}">
      <dgm:prSet phldrT="[Text]"/>
      <dgm:spPr/>
      <dgm:t>
        <a:bodyPr/>
        <a:lstStyle/>
        <a:p>
          <a:r>
            <a:rPr lang="en-US" baseline="0" dirty="0">
              <a:solidFill>
                <a:schemeClr val="bg1"/>
              </a:solidFill>
            </a:rPr>
            <a:t>Dropout</a:t>
          </a:r>
        </a:p>
      </dgm:t>
    </dgm:pt>
    <dgm:pt modelId="{BAB5180C-E65A-4824-BED5-F400454DF633}" type="parTrans" cxnId="{48AE6594-0266-466C-BC91-80AEA0F38E51}">
      <dgm:prSet/>
      <dgm:spPr/>
      <dgm:t>
        <a:bodyPr/>
        <a:lstStyle/>
        <a:p>
          <a:endParaRPr lang="en-US"/>
        </a:p>
      </dgm:t>
    </dgm:pt>
    <dgm:pt modelId="{F72DDB15-7A20-4DB4-AAE1-6192ABB2617D}" type="sibTrans" cxnId="{48AE6594-0266-466C-BC91-80AEA0F38E51}">
      <dgm:prSet/>
      <dgm:spPr/>
      <dgm:t>
        <a:bodyPr/>
        <a:lstStyle/>
        <a:p>
          <a:endParaRPr lang="en-US"/>
        </a:p>
      </dgm:t>
    </dgm:pt>
    <dgm:pt modelId="{39555EDC-3EB4-4033-A341-2C677851E936}">
      <dgm:prSet phldrT="[Text]"/>
      <dgm:spPr/>
      <dgm:t>
        <a:bodyPr/>
        <a:lstStyle/>
        <a:p>
          <a:r>
            <a:rPr lang="en-US" baseline="0" dirty="0">
              <a:solidFill>
                <a:schemeClr val="bg1"/>
              </a:solidFill>
            </a:rPr>
            <a:t>Relu</a:t>
          </a:r>
        </a:p>
      </dgm:t>
    </dgm:pt>
    <dgm:pt modelId="{94A5DEF9-0FE2-437D-8166-8BAA7A1A07ED}" type="parTrans" cxnId="{9B944750-3A01-4970-9213-16310521B189}">
      <dgm:prSet/>
      <dgm:spPr/>
      <dgm:t>
        <a:bodyPr/>
        <a:lstStyle/>
        <a:p>
          <a:endParaRPr lang="en-US"/>
        </a:p>
      </dgm:t>
    </dgm:pt>
    <dgm:pt modelId="{615929CE-7F38-4972-89C1-293FE9455102}" type="sibTrans" cxnId="{9B944750-3A01-4970-9213-16310521B189}">
      <dgm:prSet/>
      <dgm:spPr/>
      <dgm:t>
        <a:bodyPr/>
        <a:lstStyle/>
        <a:p>
          <a:endParaRPr lang="en-US"/>
        </a:p>
      </dgm:t>
    </dgm:pt>
    <dgm:pt modelId="{9A369A8F-1D1D-4AD6-91B3-CBC2220312EF}" type="pres">
      <dgm:prSet presAssocID="{175E190B-F4E0-4BA0-B355-48BD66C0E4F4}" presName="Name0" presStyleCnt="0">
        <dgm:presLayoutVars>
          <dgm:chMax val="7"/>
          <dgm:chPref val="7"/>
          <dgm:dir/>
          <dgm:animLvl val="lvl"/>
        </dgm:presLayoutVars>
      </dgm:prSet>
      <dgm:spPr/>
    </dgm:pt>
    <dgm:pt modelId="{084BEF15-2C77-44D0-BDA2-018F5DC1E145}" type="pres">
      <dgm:prSet presAssocID="{AA461DFA-5C4F-416A-8686-C3AF5DF051FF}" presName="Accent1" presStyleCnt="0"/>
      <dgm:spPr/>
    </dgm:pt>
    <dgm:pt modelId="{AF664F6E-EBF8-4884-8F24-6F09CE9435AB}" type="pres">
      <dgm:prSet presAssocID="{AA461DFA-5C4F-416A-8686-C3AF5DF051FF}" presName="Accent" presStyleLbl="node1" presStyleIdx="0" presStyleCnt="3"/>
      <dgm:spPr/>
    </dgm:pt>
    <dgm:pt modelId="{60821848-E2E3-4F42-A710-CFA8C2DD8483}" type="pres">
      <dgm:prSet presAssocID="{AA461DFA-5C4F-416A-8686-C3AF5DF051FF}" presName="Parent1" presStyleLbl="revTx" presStyleIdx="0" presStyleCnt="3">
        <dgm:presLayoutVars>
          <dgm:chMax val="1"/>
          <dgm:chPref val="1"/>
          <dgm:bulletEnabled val="1"/>
        </dgm:presLayoutVars>
      </dgm:prSet>
      <dgm:spPr/>
    </dgm:pt>
    <dgm:pt modelId="{7A7065CE-C639-4541-BB12-A9B525D89783}" type="pres">
      <dgm:prSet presAssocID="{D2A2B0B1-4553-4A33-98BB-B2FA70B36465}" presName="Accent2" presStyleCnt="0"/>
      <dgm:spPr/>
    </dgm:pt>
    <dgm:pt modelId="{5B0D24E8-5A20-48FE-AC58-08F09C96F729}" type="pres">
      <dgm:prSet presAssocID="{D2A2B0B1-4553-4A33-98BB-B2FA70B36465}" presName="Accent" presStyleLbl="node1" presStyleIdx="1" presStyleCnt="3"/>
      <dgm:spPr>
        <a:solidFill>
          <a:schemeClr val="tx1">
            <a:lumMod val="75000"/>
            <a:lumOff val="25000"/>
          </a:schemeClr>
        </a:solidFill>
      </dgm:spPr>
    </dgm:pt>
    <dgm:pt modelId="{06AE41E1-BA03-4DE4-A6E7-872B102F53AC}" type="pres">
      <dgm:prSet presAssocID="{D2A2B0B1-4553-4A33-98BB-B2FA70B36465}" presName="Parent2" presStyleLbl="revTx" presStyleIdx="1" presStyleCnt="3">
        <dgm:presLayoutVars>
          <dgm:chMax val="1"/>
          <dgm:chPref val="1"/>
          <dgm:bulletEnabled val="1"/>
        </dgm:presLayoutVars>
      </dgm:prSet>
      <dgm:spPr/>
    </dgm:pt>
    <dgm:pt modelId="{4C2F01A0-ED9C-4462-B0AA-1D1F12A53776}" type="pres">
      <dgm:prSet presAssocID="{39555EDC-3EB4-4033-A341-2C677851E936}" presName="Accent3" presStyleCnt="0"/>
      <dgm:spPr/>
    </dgm:pt>
    <dgm:pt modelId="{66B85724-4D7C-4F56-BC12-CA3BA996F9DD}" type="pres">
      <dgm:prSet presAssocID="{39555EDC-3EB4-4033-A341-2C677851E936}" presName="Accent" presStyleLbl="node1" presStyleIdx="2" presStyleCnt="3"/>
      <dgm:spPr>
        <a:solidFill>
          <a:schemeClr val="accent4">
            <a:lumMod val="75000"/>
          </a:schemeClr>
        </a:solidFill>
      </dgm:spPr>
    </dgm:pt>
    <dgm:pt modelId="{7340EC15-6DA6-41F7-A10A-02F826DF05A3}" type="pres">
      <dgm:prSet presAssocID="{39555EDC-3EB4-4033-A341-2C677851E936}" presName="Parent3" presStyleLbl="revTx" presStyleIdx="2" presStyleCnt="3">
        <dgm:presLayoutVars>
          <dgm:chMax val="1"/>
          <dgm:chPref val="1"/>
          <dgm:bulletEnabled val="1"/>
        </dgm:presLayoutVars>
      </dgm:prSet>
      <dgm:spPr/>
    </dgm:pt>
  </dgm:ptLst>
  <dgm:cxnLst>
    <dgm:cxn modelId="{DC889731-2763-4D1E-9973-D23D5970D8E5}" type="presOf" srcId="{D2A2B0B1-4553-4A33-98BB-B2FA70B36465}" destId="{06AE41E1-BA03-4DE4-A6E7-872B102F53AC}" srcOrd="0" destOrd="0" presId="urn:microsoft.com/office/officeart/2009/layout/CircleArrowProcess"/>
    <dgm:cxn modelId="{816B2B6F-8677-4BFC-8DD7-DC43103667D8}" type="presOf" srcId="{175E190B-F4E0-4BA0-B355-48BD66C0E4F4}" destId="{9A369A8F-1D1D-4AD6-91B3-CBC2220312EF}" srcOrd="0" destOrd="0" presId="urn:microsoft.com/office/officeart/2009/layout/CircleArrowProcess"/>
    <dgm:cxn modelId="{9B944750-3A01-4970-9213-16310521B189}" srcId="{175E190B-F4E0-4BA0-B355-48BD66C0E4F4}" destId="{39555EDC-3EB4-4033-A341-2C677851E936}" srcOrd="2" destOrd="0" parTransId="{94A5DEF9-0FE2-437D-8166-8BAA7A1A07ED}" sibTransId="{615929CE-7F38-4972-89C1-293FE9455102}"/>
    <dgm:cxn modelId="{A2C1F98C-777C-4680-8D1B-5332E9963BD5}" type="presOf" srcId="{39555EDC-3EB4-4033-A341-2C677851E936}" destId="{7340EC15-6DA6-41F7-A10A-02F826DF05A3}" srcOrd="0" destOrd="0" presId="urn:microsoft.com/office/officeart/2009/layout/CircleArrowProcess"/>
    <dgm:cxn modelId="{48AE6594-0266-466C-BC91-80AEA0F38E51}" srcId="{175E190B-F4E0-4BA0-B355-48BD66C0E4F4}" destId="{D2A2B0B1-4553-4A33-98BB-B2FA70B36465}" srcOrd="1" destOrd="0" parTransId="{BAB5180C-E65A-4824-BED5-F400454DF633}" sibTransId="{F72DDB15-7A20-4DB4-AAE1-6192ABB2617D}"/>
    <dgm:cxn modelId="{EB44E8B6-479A-494F-B6D5-D6C6BAB6689C}" srcId="{175E190B-F4E0-4BA0-B355-48BD66C0E4F4}" destId="{AA461DFA-5C4F-416A-8686-C3AF5DF051FF}" srcOrd="0" destOrd="0" parTransId="{5B52B2AA-C643-4F3D-AB2C-202E175279B7}" sibTransId="{BB7FE0B3-73E7-4574-8EDF-88389EBE904D}"/>
    <dgm:cxn modelId="{E625C4DC-5361-42CA-8326-B9BAF8878522}" type="presOf" srcId="{AA461DFA-5C4F-416A-8686-C3AF5DF051FF}" destId="{60821848-E2E3-4F42-A710-CFA8C2DD8483}" srcOrd="0" destOrd="0" presId="urn:microsoft.com/office/officeart/2009/layout/CircleArrowProcess"/>
    <dgm:cxn modelId="{F047BBFA-9AD9-49C5-86BD-64E2BDB3356B}" type="presParOf" srcId="{9A369A8F-1D1D-4AD6-91B3-CBC2220312EF}" destId="{084BEF15-2C77-44D0-BDA2-018F5DC1E145}" srcOrd="0" destOrd="0" presId="urn:microsoft.com/office/officeart/2009/layout/CircleArrowProcess"/>
    <dgm:cxn modelId="{2939C5DE-5F9B-47D8-83C4-32B0D5A57A99}" type="presParOf" srcId="{084BEF15-2C77-44D0-BDA2-018F5DC1E145}" destId="{AF664F6E-EBF8-4884-8F24-6F09CE9435AB}" srcOrd="0" destOrd="0" presId="urn:microsoft.com/office/officeart/2009/layout/CircleArrowProcess"/>
    <dgm:cxn modelId="{3BBF15C8-B550-43E1-8AC1-7FA404925A3F}" type="presParOf" srcId="{9A369A8F-1D1D-4AD6-91B3-CBC2220312EF}" destId="{60821848-E2E3-4F42-A710-CFA8C2DD8483}" srcOrd="1" destOrd="0" presId="urn:microsoft.com/office/officeart/2009/layout/CircleArrowProcess"/>
    <dgm:cxn modelId="{64AB1490-4DF0-4385-B1E6-C358C9ABB60B}" type="presParOf" srcId="{9A369A8F-1D1D-4AD6-91B3-CBC2220312EF}" destId="{7A7065CE-C639-4541-BB12-A9B525D89783}" srcOrd="2" destOrd="0" presId="urn:microsoft.com/office/officeart/2009/layout/CircleArrowProcess"/>
    <dgm:cxn modelId="{E162E20C-C1F0-48EB-803D-0501EC3642AB}" type="presParOf" srcId="{7A7065CE-C639-4541-BB12-A9B525D89783}" destId="{5B0D24E8-5A20-48FE-AC58-08F09C96F729}" srcOrd="0" destOrd="0" presId="urn:microsoft.com/office/officeart/2009/layout/CircleArrowProcess"/>
    <dgm:cxn modelId="{8F5090AD-00DF-4910-A0F6-DA2BE94B001F}" type="presParOf" srcId="{9A369A8F-1D1D-4AD6-91B3-CBC2220312EF}" destId="{06AE41E1-BA03-4DE4-A6E7-872B102F53AC}" srcOrd="3" destOrd="0" presId="urn:microsoft.com/office/officeart/2009/layout/CircleArrowProcess"/>
    <dgm:cxn modelId="{181A187F-C6B8-48BC-AE70-1E1B37F534AE}" type="presParOf" srcId="{9A369A8F-1D1D-4AD6-91B3-CBC2220312EF}" destId="{4C2F01A0-ED9C-4462-B0AA-1D1F12A53776}" srcOrd="4" destOrd="0" presId="urn:microsoft.com/office/officeart/2009/layout/CircleArrowProcess"/>
    <dgm:cxn modelId="{1C79723E-9C56-4C92-8C54-B7B0AE5D4AE3}" type="presParOf" srcId="{4C2F01A0-ED9C-4462-B0AA-1D1F12A53776}" destId="{66B85724-4D7C-4F56-BC12-CA3BA996F9DD}" srcOrd="0" destOrd="0" presId="urn:microsoft.com/office/officeart/2009/layout/CircleArrowProcess"/>
    <dgm:cxn modelId="{5F19158F-6038-4308-B14D-76D111715FE3}" type="presParOf" srcId="{9A369A8F-1D1D-4AD6-91B3-CBC2220312EF}" destId="{7340EC15-6DA6-41F7-A10A-02F826DF05A3}"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75E190B-F4E0-4BA0-B355-48BD66C0E4F4}"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AA461DFA-5C4F-416A-8686-C3AF5DF051FF}">
      <dgm:prSet phldrT="[Text]"/>
      <dgm:spPr/>
      <dgm:t>
        <a:bodyPr/>
        <a:lstStyle/>
        <a:p>
          <a:r>
            <a:rPr lang="en-US" baseline="0" dirty="0">
              <a:solidFill>
                <a:schemeClr val="bg1"/>
              </a:solidFill>
            </a:rPr>
            <a:t>Linear</a:t>
          </a:r>
        </a:p>
      </dgm:t>
    </dgm:pt>
    <dgm:pt modelId="{5B52B2AA-C643-4F3D-AB2C-202E175279B7}" type="parTrans" cxnId="{EB44E8B6-479A-494F-B6D5-D6C6BAB6689C}">
      <dgm:prSet/>
      <dgm:spPr/>
      <dgm:t>
        <a:bodyPr/>
        <a:lstStyle/>
        <a:p>
          <a:endParaRPr lang="en-US"/>
        </a:p>
      </dgm:t>
    </dgm:pt>
    <dgm:pt modelId="{BB7FE0B3-73E7-4574-8EDF-88389EBE904D}" type="sibTrans" cxnId="{EB44E8B6-479A-494F-B6D5-D6C6BAB6689C}">
      <dgm:prSet/>
      <dgm:spPr/>
      <dgm:t>
        <a:bodyPr/>
        <a:lstStyle/>
        <a:p>
          <a:endParaRPr lang="en-US"/>
        </a:p>
      </dgm:t>
    </dgm:pt>
    <dgm:pt modelId="{D2A2B0B1-4553-4A33-98BB-B2FA70B36465}">
      <dgm:prSet phldrT="[Text]"/>
      <dgm:spPr/>
      <dgm:t>
        <a:bodyPr/>
        <a:lstStyle/>
        <a:p>
          <a:r>
            <a:rPr lang="en-US" baseline="0" dirty="0">
              <a:solidFill>
                <a:schemeClr val="bg1"/>
              </a:solidFill>
            </a:rPr>
            <a:t>Dropout</a:t>
          </a:r>
        </a:p>
      </dgm:t>
    </dgm:pt>
    <dgm:pt modelId="{BAB5180C-E65A-4824-BED5-F400454DF633}" type="parTrans" cxnId="{48AE6594-0266-466C-BC91-80AEA0F38E51}">
      <dgm:prSet/>
      <dgm:spPr/>
      <dgm:t>
        <a:bodyPr/>
        <a:lstStyle/>
        <a:p>
          <a:endParaRPr lang="en-US"/>
        </a:p>
      </dgm:t>
    </dgm:pt>
    <dgm:pt modelId="{F72DDB15-7A20-4DB4-AAE1-6192ABB2617D}" type="sibTrans" cxnId="{48AE6594-0266-466C-BC91-80AEA0F38E51}">
      <dgm:prSet/>
      <dgm:spPr/>
      <dgm:t>
        <a:bodyPr/>
        <a:lstStyle/>
        <a:p>
          <a:endParaRPr lang="en-US"/>
        </a:p>
      </dgm:t>
    </dgm:pt>
    <dgm:pt modelId="{39555EDC-3EB4-4033-A341-2C677851E936}">
      <dgm:prSet phldrT="[Text]"/>
      <dgm:spPr/>
      <dgm:t>
        <a:bodyPr/>
        <a:lstStyle/>
        <a:p>
          <a:r>
            <a:rPr lang="en-US" baseline="0" dirty="0">
              <a:solidFill>
                <a:schemeClr val="bg1"/>
              </a:solidFill>
            </a:rPr>
            <a:t>Relu</a:t>
          </a:r>
        </a:p>
      </dgm:t>
    </dgm:pt>
    <dgm:pt modelId="{94A5DEF9-0FE2-437D-8166-8BAA7A1A07ED}" type="parTrans" cxnId="{9B944750-3A01-4970-9213-16310521B189}">
      <dgm:prSet/>
      <dgm:spPr/>
      <dgm:t>
        <a:bodyPr/>
        <a:lstStyle/>
        <a:p>
          <a:endParaRPr lang="en-US"/>
        </a:p>
      </dgm:t>
    </dgm:pt>
    <dgm:pt modelId="{615929CE-7F38-4972-89C1-293FE9455102}" type="sibTrans" cxnId="{9B944750-3A01-4970-9213-16310521B189}">
      <dgm:prSet/>
      <dgm:spPr/>
      <dgm:t>
        <a:bodyPr/>
        <a:lstStyle/>
        <a:p>
          <a:endParaRPr lang="en-US"/>
        </a:p>
      </dgm:t>
    </dgm:pt>
    <dgm:pt modelId="{9A369A8F-1D1D-4AD6-91B3-CBC2220312EF}" type="pres">
      <dgm:prSet presAssocID="{175E190B-F4E0-4BA0-B355-48BD66C0E4F4}" presName="Name0" presStyleCnt="0">
        <dgm:presLayoutVars>
          <dgm:chMax val="7"/>
          <dgm:chPref val="7"/>
          <dgm:dir/>
          <dgm:animLvl val="lvl"/>
        </dgm:presLayoutVars>
      </dgm:prSet>
      <dgm:spPr/>
    </dgm:pt>
    <dgm:pt modelId="{084BEF15-2C77-44D0-BDA2-018F5DC1E145}" type="pres">
      <dgm:prSet presAssocID="{AA461DFA-5C4F-416A-8686-C3AF5DF051FF}" presName="Accent1" presStyleCnt="0"/>
      <dgm:spPr/>
    </dgm:pt>
    <dgm:pt modelId="{AF664F6E-EBF8-4884-8F24-6F09CE9435AB}" type="pres">
      <dgm:prSet presAssocID="{AA461DFA-5C4F-416A-8686-C3AF5DF051FF}" presName="Accent" presStyleLbl="node1" presStyleIdx="0" presStyleCnt="3"/>
      <dgm:spPr/>
    </dgm:pt>
    <dgm:pt modelId="{60821848-E2E3-4F42-A710-CFA8C2DD8483}" type="pres">
      <dgm:prSet presAssocID="{AA461DFA-5C4F-416A-8686-C3AF5DF051FF}" presName="Parent1" presStyleLbl="revTx" presStyleIdx="0" presStyleCnt="3">
        <dgm:presLayoutVars>
          <dgm:chMax val="1"/>
          <dgm:chPref val="1"/>
          <dgm:bulletEnabled val="1"/>
        </dgm:presLayoutVars>
      </dgm:prSet>
      <dgm:spPr/>
    </dgm:pt>
    <dgm:pt modelId="{7A7065CE-C639-4541-BB12-A9B525D89783}" type="pres">
      <dgm:prSet presAssocID="{D2A2B0B1-4553-4A33-98BB-B2FA70B36465}" presName="Accent2" presStyleCnt="0"/>
      <dgm:spPr/>
    </dgm:pt>
    <dgm:pt modelId="{5B0D24E8-5A20-48FE-AC58-08F09C96F729}" type="pres">
      <dgm:prSet presAssocID="{D2A2B0B1-4553-4A33-98BB-B2FA70B36465}" presName="Accent" presStyleLbl="node1" presStyleIdx="1" presStyleCnt="3"/>
      <dgm:spPr>
        <a:solidFill>
          <a:schemeClr val="tx1">
            <a:lumMod val="75000"/>
            <a:lumOff val="25000"/>
          </a:schemeClr>
        </a:solidFill>
      </dgm:spPr>
    </dgm:pt>
    <dgm:pt modelId="{06AE41E1-BA03-4DE4-A6E7-872B102F53AC}" type="pres">
      <dgm:prSet presAssocID="{D2A2B0B1-4553-4A33-98BB-B2FA70B36465}" presName="Parent2" presStyleLbl="revTx" presStyleIdx="1" presStyleCnt="3">
        <dgm:presLayoutVars>
          <dgm:chMax val="1"/>
          <dgm:chPref val="1"/>
          <dgm:bulletEnabled val="1"/>
        </dgm:presLayoutVars>
      </dgm:prSet>
      <dgm:spPr/>
    </dgm:pt>
    <dgm:pt modelId="{4C2F01A0-ED9C-4462-B0AA-1D1F12A53776}" type="pres">
      <dgm:prSet presAssocID="{39555EDC-3EB4-4033-A341-2C677851E936}" presName="Accent3" presStyleCnt="0"/>
      <dgm:spPr/>
    </dgm:pt>
    <dgm:pt modelId="{66B85724-4D7C-4F56-BC12-CA3BA996F9DD}" type="pres">
      <dgm:prSet presAssocID="{39555EDC-3EB4-4033-A341-2C677851E936}" presName="Accent" presStyleLbl="node1" presStyleIdx="2" presStyleCnt="3"/>
      <dgm:spPr>
        <a:solidFill>
          <a:schemeClr val="accent4">
            <a:lumMod val="75000"/>
          </a:schemeClr>
        </a:solidFill>
      </dgm:spPr>
    </dgm:pt>
    <dgm:pt modelId="{7340EC15-6DA6-41F7-A10A-02F826DF05A3}" type="pres">
      <dgm:prSet presAssocID="{39555EDC-3EB4-4033-A341-2C677851E936}" presName="Parent3" presStyleLbl="revTx" presStyleIdx="2" presStyleCnt="3">
        <dgm:presLayoutVars>
          <dgm:chMax val="1"/>
          <dgm:chPref val="1"/>
          <dgm:bulletEnabled val="1"/>
        </dgm:presLayoutVars>
      </dgm:prSet>
      <dgm:spPr/>
    </dgm:pt>
  </dgm:ptLst>
  <dgm:cxnLst>
    <dgm:cxn modelId="{DC889731-2763-4D1E-9973-D23D5970D8E5}" type="presOf" srcId="{D2A2B0B1-4553-4A33-98BB-B2FA70B36465}" destId="{06AE41E1-BA03-4DE4-A6E7-872B102F53AC}" srcOrd="0" destOrd="0" presId="urn:microsoft.com/office/officeart/2009/layout/CircleArrowProcess"/>
    <dgm:cxn modelId="{816B2B6F-8677-4BFC-8DD7-DC43103667D8}" type="presOf" srcId="{175E190B-F4E0-4BA0-B355-48BD66C0E4F4}" destId="{9A369A8F-1D1D-4AD6-91B3-CBC2220312EF}" srcOrd="0" destOrd="0" presId="urn:microsoft.com/office/officeart/2009/layout/CircleArrowProcess"/>
    <dgm:cxn modelId="{9B944750-3A01-4970-9213-16310521B189}" srcId="{175E190B-F4E0-4BA0-B355-48BD66C0E4F4}" destId="{39555EDC-3EB4-4033-A341-2C677851E936}" srcOrd="2" destOrd="0" parTransId="{94A5DEF9-0FE2-437D-8166-8BAA7A1A07ED}" sibTransId="{615929CE-7F38-4972-89C1-293FE9455102}"/>
    <dgm:cxn modelId="{A2C1F98C-777C-4680-8D1B-5332E9963BD5}" type="presOf" srcId="{39555EDC-3EB4-4033-A341-2C677851E936}" destId="{7340EC15-6DA6-41F7-A10A-02F826DF05A3}" srcOrd="0" destOrd="0" presId="urn:microsoft.com/office/officeart/2009/layout/CircleArrowProcess"/>
    <dgm:cxn modelId="{48AE6594-0266-466C-BC91-80AEA0F38E51}" srcId="{175E190B-F4E0-4BA0-B355-48BD66C0E4F4}" destId="{D2A2B0B1-4553-4A33-98BB-B2FA70B36465}" srcOrd="1" destOrd="0" parTransId="{BAB5180C-E65A-4824-BED5-F400454DF633}" sibTransId="{F72DDB15-7A20-4DB4-AAE1-6192ABB2617D}"/>
    <dgm:cxn modelId="{EB44E8B6-479A-494F-B6D5-D6C6BAB6689C}" srcId="{175E190B-F4E0-4BA0-B355-48BD66C0E4F4}" destId="{AA461DFA-5C4F-416A-8686-C3AF5DF051FF}" srcOrd="0" destOrd="0" parTransId="{5B52B2AA-C643-4F3D-AB2C-202E175279B7}" sibTransId="{BB7FE0B3-73E7-4574-8EDF-88389EBE904D}"/>
    <dgm:cxn modelId="{E625C4DC-5361-42CA-8326-B9BAF8878522}" type="presOf" srcId="{AA461DFA-5C4F-416A-8686-C3AF5DF051FF}" destId="{60821848-E2E3-4F42-A710-CFA8C2DD8483}" srcOrd="0" destOrd="0" presId="urn:microsoft.com/office/officeart/2009/layout/CircleArrowProcess"/>
    <dgm:cxn modelId="{F047BBFA-9AD9-49C5-86BD-64E2BDB3356B}" type="presParOf" srcId="{9A369A8F-1D1D-4AD6-91B3-CBC2220312EF}" destId="{084BEF15-2C77-44D0-BDA2-018F5DC1E145}" srcOrd="0" destOrd="0" presId="urn:microsoft.com/office/officeart/2009/layout/CircleArrowProcess"/>
    <dgm:cxn modelId="{2939C5DE-5F9B-47D8-83C4-32B0D5A57A99}" type="presParOf" srcId="{084BEF15-2C77-44D0-BDA2-018F5DC1E145}" destId="{AF664F6E-EBF8-4884-8F24-6F09CE9435AB}" srcOrd="0" destOrd="0" presId="urn:microsoft.com/office/officeart/2009/layout/CircleArrowProcess"/>
    <dgm:cxn modelId="{3BBF15C8-B550-43E1-8AC1-7FA404925A3F}" type="presParOf" srcId="{9A369A8F-1D1D-4AD6-91B3-CBC2220312EF}" destId="{60821848-E2E3-4F42-A710-CFA8C2DD8483}" srcOrd="1" destOrd="0" presId="urn:microsoft.com/office/officeart/2009/layout/CircleArrowProcess"/>
    <dgm:cxn modelId="{64AB1490-4DF0-4385-B1E6-C358C9ABB60B}" type="presParOf" srcId="{9A369A8F-1D1D-4AD6-91B3-CBC2220312EF}" destId="{7A7065CE-C639-4541-BB12-A9B525D89783}" srcOrd="2" destOrd="0" presId="urn:microsoft.com/office/officeart/2009/layout/CircleArrowProcess"/>
    <dgm:cxn modelId="{E162E20C-C1F0-48EB-803D-0501EC3642AB}" type="presParOf" srcId="{7A7065CE-C639-4541-BB12-A9B525D89783}" destId="{5B0D24E8-5A20-48FE-AC58-08F09C96F729}" srcOrd="0" destOrd="0" presId="urn:microsoft.com/office/officeart/2009/layout/CircleArrowProcess"/>
    <dgm:cxn modelId="{8F5090AD-00DF-4910-A0F6-DA2BE94B001F}" type="presParOf" srcId="{9A369A8F-1D1D-4AD6-91B3-CBC2220312EF}" destId="{06AE41E1-BA03-4DE4-A6E7-872B102F53AC}" srcOrd="3" destOrd="0" presId="urn:microsoft.com/office/officeart/2009/layout/CircleArrowProcess"/>
    <dgm:cxn modelId="{181A187F-C6B8-48BC-AE70-1E1B37F534AE}" type="presParOf" srcId="{9A369A8F-1D1D-4AD6-91B3-CBC2220312EF}" destId="{4C2F01A0-ED9C-4462-B0AA-1D1F12A53776}" srcOrd="4" destOrd="0" presId="urn:microsoft.com/office/officeart/2009/layout/CircleArrowProcess"/>
    <dgm:cxn modelId="{1C79723E-9C56-4C92-8C54-B7B0AE5D4AE3}" type="presParOf" srcId="{4C2F01A0-ED9C-4462-B0AA-1D1F12A53776}" destId="{66B85724-4D7C-4F56-BC12-CA3BA996F9DD}" srcOrd="0" destOrd="0" presId="urn:microsoft.com/office/officeart/2009/layout/CircleArrowProcess"/>
    <dgm:cxn modelId="{5F19158F-6038-4308-B14D-76D111715FE3}" type="presParOf" srcId="{9A369A8F-1D1D-4AD6-91B3-CBC2220312EF}" destId="{7340EC15-6DA6-41F7-A10A-02F826DF05A3}" srcOrd="5" destOrd="0" presId="urn:microsoft.com/office/officeart/2009/layout/CircleArrow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75E190B-F4E0-4BA0-B355-48BD66C0E4F4}"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AA461DFA-5C4F-416A-8686-C3AF5DF051FF}">
      <dgm:prSet phldrT="[Text]"/>
      <dgm:spPr/>
      <dgm:t>
        <a:bodyPr/>
        <a:lstStyle/>
        <a:p>
          <a:r>
            <a:rPr lang="en-US" baseline="0" dirty="0">
              <a:solidFill>
                <a:schemeClr val="bg1"/>
              </a:solidFill>
            </a:rPr>
            <a:t>Linear</a:t>
          </a:r>
        </a:p>
      </dgm:t>
    </dgm:pt>
    <dgm:pt modelId="{5B52B2AA-C643-4F3D-AB2C-202E175279B7}" type="parTrans" cxnId="{EB44E8B6-479A-494F-B6D5-D6C6BAB6689C}">
      <dgm:prSet/>
      <dgm:spPr/>
      <dgm:t>
        <a:bodyPr/>
        <a:lstStyle/>
        <a:p>
          <a:endParaRPr lang="en-US"/>
        </a:p>
      </dgm:t>
    </dgm:pt>
    <dgm:pt modelId="{BB7FE0B3-73E7-4574-8EDF-88389EBE904D}" type="sibTrans" cxnId="{EB44E8B6-479A-494F-B6D5-D6C6BAB6689C}">
      <dgm:prSet/>
      <dgm:spPr/>
      <dgm:t>
        <a:bodyPr/>
        <a:lstStyle/>
        <a:p>
          <a:endParaRPr lang="en-US"/>
        </a:p>
      </dgm:t>
    </dgm:pt>
    <dgm:pt modelId="{D2A2B0B1-4553-4A33-98BB-B2FA70B36465}">
      <dgm:prSet phldrT="[Text]"/>
      <dgm:spPr/>
      <dgm:t>
        <a:bodyPr/>
        <a:lstStyle/>
        <a:p>
          <a:r>
            <a:rPr lang="en-US" baseline="0" dirty="0">
              <a:solidFill>
                <a:schemeClr val="bg1"/>
              </a:solidFill>
            </a:rPr>
            <a:t>Dropout</a:t>
          </a:r>
        </a:p>
      </dgm:t>
    </dgm:pt>
    <dgm:pt modelId="{BAB5180C-E65A-4824-BED5-F400454DF633}" type="parTrans" cxnId="{48AE6594-0266-466C-BC91-80AEA0F38E51}">
      <dgm:prSet/>
      <dgm:spPr/>
      <dgm:t>
        <a:bodyPr/>
        <a:lstStyle/>
        <a:p>
          <a:endParaRPr lang="en-US"/>
        </a:p>
      </dgm:t>
    </dgm:pt>
    <dgm:pt modelId="{F72DDB15-7A20-4DB4-AAE1-6192ABB2617D}" type="sibTrans" cxnId="{48AE6594-0266-466C-BC91-80AEA0F38E51}">
      <dgm:prSet/>
      <dgm:spPr/>
      <dgm:t>
        <a:bodyPr/>
        <a:lstStyle/>
        <a:p>
          <a:endParaRPr lang="en-US"/>
        </a:p>
      </dgm:t>
    </dgm:pt>
    <dgm:pt modelId="{39555EDC-3EB4-4033-A341-2C677851E936}">
      <dgm:prSet phldrT="[Text]"/>
      <dgm:spPr/>
      <dgm:t>
        <a:bodyPr/>
        <a:lstStyle/>
        <a:p>
          <a:r>
            <a:rPr lang="en-US" baseline="0" dirty="0">
              <a:solidFill>
                <a:schemeClr val="bg1"/>
              </a:solidFill>
            </a:rPr>
            <a:t>Relu</a:t>
          </a:r>
        </a:p>
      </dgm:t>
    </dgm:pt>
    <dgm:pt modelId="{94A5DEF9-0FE2-437D-8166-8BAA7A1A07ED}" type="parTrans" cxnId="{9B944750-3A01-4970-9213-16310521B189}">
      <dgm:prSet/>
      <dgm:spPr/>
      <dgm:t>
        <a:bodyPr/>
        <a:lstStyle/>
        <a:p>
          <a:endParaRPr lang="en-US"/>
        </a:p>
      </dgm:t>
    </dgm:pt>
    <dgm:pt modelId="{615929CE-7F38-4972-89C1-293FE9455102}" type="sibTrans" cxnId="{9B944750-3A01-4970-9213-16310521B189}">
      <dgm:prSet/>
      <dgm:spPr/>
      <dgm:t>
        <a:bodyPr/>
        <a:lstStyle/>
        <a:p>
          <a:endParaRPr lang="en-US"/>
        </a:p>
      </dgm:t>
    </dgm:pt>
    <dgm:pt modelId="{9A369A8F-1D1D-4AD6-91B3-CBC2220312EF}" type="pres">
      <dgm:prSet presAssocID="{175E190B-F4E0-4BA0-B355-48BD66C0E4F4}" presName="Name0" presStyleCnt="0">
        <dgm:presLayoutVars>
          <dgm:chMax val="7"/>
          <dgm:chPref val="7"/>
          <dgm:dir/>
          <dgm:animLvl val="lvl"/>
        </dgm:presLayoutVars>
      </dgm:prSet>
      <dgm:spPr/>
    </dgm:pt>
    <dgm:pt modelId="{084BEF15-2C77-44D0-BDA2-018F5DC1E145}" type="pres">
      <dgm:prSet presAssocID="{AA461DFA-5C4F-416A-8686-C3AF5DF051FF}" presName="Accent1" presStyleCnt="0"/>
      <dgm:spPr/>
    </dgm:pt>
    <dgm:pt modelId="{AF664F6E-EBF8-4884-8F24-6F09CE9435AB}" type="pres">
      <dgm:prSet presAssocID="{AA461DFA-5C4F-416A-8686-C3AF5DF051FF}" presName="Accent" presStyleLbl="node1" presStyleIdx="0" presStyleCnt="3"/>
      <dgm:spPr/>
    </dgm:pt>
    <dgm:pt modelId="{60821848-E2E3-4F42-A710-CFA8C2DD8483}" type="pres">
      <dgm:prSet presAssocID="{AA461DFA-5C4F-416A-8686-C3AF5DF051FF}" presName="Parent1" presStyleLbl="revTx" presStyleIdx="0" presStyleCnt="3">
        <dgm:presLayoutVars>
          <dgm:chMax val="1"/>
          <dgm:chPref val="1"/>
          <dgm:bulletEnabled val="1"/>
        </dgm:presLayoutVars>
      </dgm:prSet>
      <dgm:spPr/>
    </dgm:pt>
    <dgm:pt modelId="{7A7065CE-C639-4541-BB12-A9B525D89783}" type="pres">
      <dgm:prSet presAssocID="{D2A2B0B1-4553-4A33-98BB-B2FA70B36465}" presName="Accent2" presStyleCnt="0"/>
      <dgm:spPr/>
    </dgm:pt>
    <dgm:pt modelId="{5B0D24E8-5A20-48FE-AC58-08F09C96F729}" type="pres">
      <dgm:prSet presAssocID="{D2A2B0B1-4553-4A33-98BB-B2FA70B36465}" presName="Accent" presStyleLbl="node1" presStyleIdx="1" presStyleCnt="3"/>
      <dgm:spPr>
        <a:solidFill>
          <a:schemeClr val="tx1">
            <a:lumMod val="75000"/>
            <a:lumOff val="25000"/>
          </a:schemeClr>
        </a:solidFill>
      </dgm:spPr>
    </dgm:pt>
    <dgm:pt modelId="{06AE41E1-BA03-4DE4-A6E7-872B102F53AC}" type="pres">
      <dgm:prSet presAssocID="{D2A2B0B1-4553-4A33-98BB-B2FA70B36465}" presName="Parent2" presStyleLbl="revTx" presStyleIdx="1" presStyleCnt="3">
        <dgm:presLayoutVars>
          <dgm:chMax val="1"/>
          <dgm:chPref val="1"/>
          <dgm:bulletEnabled val="1"/>
        </dgm:presLayoutVars>
      </dgm:prSet>
      <dgm:spPr/>
    </dgm:pt>
    <dgm:pt modelId="{4C2F01A0-ED9C-4462-B0AA-1D1F12A53776}" type="pres">
      <dgm:prSet presAssocID="{39555EDC-3EB4-4033-A341-2C677851E936}" presName="Accent3" presStyleCnt="0"/>
      <dgm:spPr/>
    </dgm:pt>
    <dgm:pt modelId="{66B85724-4D7C-4F56-BC12-CA3BA996F9DD}" type="pres">
      <dgm:prSet presAssocID="{39555EDC-3EB4-4033-A341-2C677851E936}" presName="Accent" presStyleLbl="node1" presStyleIdx="2" presStyleCnt="3"/>
      <dgm:spPr>
        <a:solidFill>
          <a:schemeClr val="accent4">
            <a:lumMod val="75000"/>
          </a:schemeClr>
        </a:solidFill>
      </dgm:spPr>
    </dgm:pt>
    <dgm:pt modelId="{7340EC15-6DA6-41F7-A10A-02F826DF05A3}" type="pres">
      <dgm:prSet presAssocID="{39555EDC-3EB4-4033-A341-2C677851E936}" presName="Parent3" presStyleLbl="revTx" presStyleIdx="2" presStyleCnt="3">
        <dgm:presLayoutVars>
          <dgm:chMax val="1"/>
          <dgm:chPref val="1"/>
          <dgm:bulletEnabled val="1"/>
        </dgm:presLayoutVars>
      </dgm:prSet>
      <dgm:spPr/>
    </dgm:pt>
  </dgm:ptLst>
  <dgm:cxnLst>
    <dgm:cxn modelId="{DC889731-2763-4D1E-9973-D23D5970D8E5}" type="presOf" srcId="{D2A2B0B1-4553-4A33-98BB-B2FA70B36465}" destId="{06AE41E1-BA03-4DE4-A6E7-872B102F53AC}" srcOrd="0" destOrd="0" presId="urn:microsoft.com/office/officeart/2009/layout/CircleArrowProcess"/>
    <dgm:cxn modelId="{816B2B6F-8677-4BFC-8DD7-DC43103667D8}" type="presOf" srcId="{175E190B-F4E0-4BA0-B355-48BD66C0E4F4}" destId="{9A369A8F-1D1D-4AD6-91B3-CBC2220312EF}" srcOrd="0" destOrd="0" presId="urn:microsoft.com/office/officeart/2009/layout/CircleArrowProcess"/>
    <dgm:cxn modelId="{9B944750-3A01-4970-9213-16310521B189}" srcId="{175E190B-F4E0-4BA0-B355-48BD66C0E4F4}" destId="{39555EDC-3EB4-4033-A341-2C677851E936}" srcOrd="2" destOrd="0" parTransId="{94A5DEF9-0FE2-437D-8166-8BAA7A1A07ED}" sibTransId="{615929CE-7F38-4972-89C1-293FE9455102}"/>
    <dgm:cxn modelId="{A2C1F98C-777C-4680-8D1B-5332E9963BD5}" type="presOf" srcId="{39555EDC-3EB4-4033-A341-2C677851E936}" destId="{7340EC15-6DA6-41F7-A10A-02F826DF05A3}" srcOrd="0" destOrd="0" presId="urn:microsoft.com/office/officeart/2009/layout/CircleArrowProcess"/>
    <dgm:cxn modelId="{48AE6594-0266-466C-BC91-80AEA0F38E51}" srcId="{175E190B-F4E0-4BA0-B355-48BD66C0E4F4}" destId="{D2A2B0B1-4553-4A33-98BB-B2FA70B36465}" srcOrd="1" destOrd="0" parTransId="{BAB5180C-E65A-4824-BED5-F400454DF633}" sibTransId="{F72DDB15-7A20-4DB4-AAE1-6192ABB2617D}"/>
    <dgm:cxn modelId="{EB44E8B6-479A-494F-B6D5-D6C6BAB6689C}" srcId="{175E190B-F4E0-4BA0-B355-48BD66C0E4F4}" destId="{AA461DFA-5C4F-416A-8686-C3AF5DF051FF}" srcOrd="0" destOrd="0" parTransId="{5B52B2AA-C643-4F3D-AB2C-202E175279B7}" sibTransId="{BB7FE0B3-73E7-4574-8EDF-88389EBE904D}"/>
    <dgm:cxn modelId="{E625C4DC-5361-42CA-8326-B9BAF8878522}" type="presOf" srcId="{AA461DFA-5C4F-416A-8686-C3AF5DF051FF}" destId="{60821848-E2E3-4F42-A710-CFA8C2DD8483}" srcOrd="0" destOrd="0" presId="urn:microsoft.com/office/officeart/2009/layout/CircleArrowProcess"/>
    <dgm:cxn modelId="{F047BBFA-9AD9-49C5-86BD-64E2BDB3356B}" type="presParOf" srcId="{9A369A8F-1D1D-4AD6-91B3-CBC2220312EF}" destId="{084BEF15-2C77-44D0-BDA2-018F5DC1E145}" srcOrd="0" destOrd="0" presId="urn:microsoft.com/office/officeart/2009/layout/CircleArrowProcess"/>
    <dgm:cxn modelId="{2939C5DE-5F9B-47D8-83C4-32B0D5A57A99}" type="presParOf" srcId="{084BEF15-2C77-44D0-BDA2-018F5DC1E145}" destId="{AF664F6E-EBF8-4884-8F24-6F09CE9435AB}" srcOrd="0" destOrd="0" presId="urn:microsoft.com/office/officeart/2009/layout/CircleArrowProcess"/>
    <dgm:cxn modelId="{3BBF15C8-B550-43E1-8AC1-7FA404925A3F}" type="presParOf" srcId="{9A369A8F-1D1D-4AD6-91B3-CBC2220312EF}" destId="{60821848-E2E3-4F42-A710-CFA8C2DD8483}" srcOrd="1" destOrd="0" presId="urn:microsoft.com/office/officeart/2009/layout/CircleArrowProcess"/>
    <dgm:cxn modelId="{64AB1490-4DF0-4385-B1E6-C358C9ABB60B}" type="presParOf" srcId="{9A369A8F-1D1D-4AD6-91B3-CBC2220312EF}" destId="{7A7065CE-C639-4541-BB12-A9B525D89783}" srcOrd="2" destOrd="0" presId="urn:microsoft.com/office/officeart/2009/layout/CircleArrowProcess"/>
    <dgm:cxn modelId="{E162E20C-C1F0-48EB-803D-0501EC3642AB}" type="presParOf" srcId="{7A7065CE-C639-4541-BB12-A9B525D89783}" destId="{5B0D24E8-5A20-48FE-AC58-08F09C96F729}" srcOrd="0" destOrd="0" presId="urn:microsoft.com/office/officeart/2009/layout/CircleArrowProcess"/>
    <dgm:cxn modelId="{8F5090AD-00DF-4910-A0F6-DA2BE94B001F}" type="presParOf" srcId="{9A369A8F-1D1D-4AD6-91B3-CBC2220312EF}" destId="{06AE41E1-BA03-4DE4-A6E7-872B102F53AC}" srcOrd="3" destOrd="0" presId="urn:microsoft.com/office/officeart/2009/layout/CircleArrowProcess"/>
    <dgm:cxn modelId="{181A187F-C6B8-48BC-AE70-1E1B37F534AE}" type="presParOf" srcId="{9A369A8F-1D1D-4AD6-91B3-CBC2220312EF}" destId="{4C2F01A0-ED9C-4462-B0AA-1D1F12A53776}" srcOrd="4" destOrd="0" presId="urn:microsoft.com/office/officeart/2009/layout/CircleArrowProcess"/>
    <dgm:cxn modelId="{1C79723E-9C56-4C92-8C54-B7B0AE5D4AE3}" type="presParOf" srcId="{4C2F01A0-ED9C-4462-B0AA-1D1F12A53776}" destId="{66B85724-4D7C-4F56-BC12-CA3BA996F9DD}" srcOrd="0" destOrd="0" presId="urn:microsoft.com/office/officeart/2009/layout/CircleArrowProcess"/>
    <dgm:cxn modelId="{5F19158F-6038-4308-B14D-76D111715FE3}" type="presParOf" srcId="{9A369A8F-1D1D-4AD6-91B3-CBC2220312EF}" destId="{7340EC15-6DA6-41F7-A10A-02F826DF05A3}" srcOrd="5" destOrd="0" presId="urn:microsoft.com/office/officeart/2009/layout/CircleArrowProcess"/>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B21FBF-9AE7-43A7-B237-2E7742D38FA8}">
      <dsp:nvSpPr>
        <dsp:cNvPr id="0" name=""/>
        <dsp:cNvSpPr/>
      </dsp:nvSpPr>
      <dsp:spPr>
        <a:xfrm>
          <a:off x="3335387" y="2131539"/>
          <a:ext cx="367964" cy="91440"/>
        </a:xfrm>
        <a:custGeom>
          <a:avLst/>
          <a:gdLst/>
          <a:ahLst/>
          <a:cxnLst/>
          <a:rect l="0" t="0" r="0" b="0"/>
          <a:pathLst>
            <a:path>
              <a:moveTo>
                <a:pt x="0" y="45720"/>
              </a:moveTo>
              <a:lnTo>
                <a:pt x="367964"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510170" y="2168060"/>
        <a:ext cx="18398" cy="18398"/>
      </dsp:txXfrm>
    </dsp:sp>
    <dsp:sp modelId="{3E75A0A8-5446-42E2-8F1D-685915699320}">
      <dsp:nvSpPr>
        <dsp:cNvPr id="0" name=""/>
        <dsp:cNvSpPr/>
      </dsp:nvSpPr>
      <dsp:spPr>
        <a:xfrm>
          <a:off x="962200" y="1436430"/>
          <a:ext cx="533365" cy="740829"/>
        </a:xfrm>
        <a:custGeom>
          <a:avLst/>
          <a:gdLst/>
          <a:ahLst/>
          <a:cxnLst/>
          <a:rect l="0" t="0" r="0" b="0"/>
          <a:pathLst>
            <a:path>
              <a:moveTo>
                <a:pt x="0" y="0"/>
              </a:moveTo>
              <a:lnTo>
                <a:pt x="266682" y="0"/>
              </a:lnTo>
              <a:lnTo>
                <a:pt x="266682" y="740829"/>
              </a:lnTo>
              <a:lnTo>
                <a:pt x="533365" y="7408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06062" y="1784023"/>
        <a:ext cx="45642" cy="45642"/>
      </dsp:txXfrm>
    </dsp:sp>
    <dsp:sp modelId="{DB3EE2BC-12C3-49CC-90BD-0B55A736B418}">
      <dsp:nvSpPr>
        <dsp:cNvPr id="0" name=""/>
        <dsp:cNvSpPr/>
      </dsp:nvSpPr>
      <dsp:spPr>
        <a:xfrm>
          <a:off x="3335387" y="1430387"/>
          <a:ext cx="367964" cy="91440"/>
        </a:xfrm>
        <a:custGeom>
          <a:avLst/>
          <a:gdLst/>
          <a:ahLst/>
          <a:cxnLst/>
          <a:rect l="0" t="0" r="0" b="0"/>
          <a:pathLst>
            <a:path>
              <a:moveTo>
                <a:pt x="0" y="45720"/>
              </a:moveTo>
              <a:lnTo>
                <a:pt x="367964"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510170" y="1466908"/>
        <a:ext cx="18398" cy="18398"/>
      </dsp:txXfrm>
    </dsp:sp>
    <dsp:sp modelId="{771F431A-4072-4DB4-AC48-A400FFC8FD49}">
      <dsp:nvSpPr>
        <dsp:cNvPr id="0" name=""/>
        <dsp:cNvSpPr/>
      </dsp:nvSpPr>
      <dsp:spPr>
        <a:xfrm>
          <a:off x="962200" y="1390710"/>
          <a:ext cx="533365" cy="91440"/>
        </a:xfrm>
        <a:custGeom>
          <a:avLst/>
          <a:gdLst/>
          <a:ahLst/>
          <a:cxnLst/>
          <a:rect l="0" t="0" r="0" b="0"/>
          <a:pathLst>
            <a:path>
              <a:moveTo>
                <a:pt x="0" y="45720"/>
              </a:moveTo>
              <a:lnTo>
                <a:pt x="266682" y="45720"/>
              </a:lnTo>
              <a:lnTo>
                <a:pt x="266682" y="85397"/>
              </a:lnTo>
              <a:lnTo>
                <a:pt x="533365" y="853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15512" y="1423059"/>
        <a:ext cx="26741" cy="26741"/>
      </dsp:txXfrm>
    </dsp:sp>
    <dsp:sp modelId="{22BAC864-F2D6-45C3-A1A8-8F53C823A8B1}">
      <dsp:nvSpPr>
        <dsp:cNvPr id="0" name=""/>
        <dsp:cNvSpPr/>
      </dsp:nvSpPr>
      <dsp:spPr>
        <a:xfrm>
          <a:off x="3335387" y="729236"/>
          <a:ext cx="367964" cy="91440"/>
        </a:xfrm>
        <a:custGeom>
          <a:avLst/>
          <a:gdLst/>
          <a:ahLst/>
          <a:cxnLst/>
          <a:rect l="0" t="0" r="0" b="0"/>
          <a:pathLst>
            <a:path>
              <a:moveTo>
                <a:pt x="0" y="45720"/>
              </a:moveTo>
              <a:lnTo>
                <a:pt x="367964"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510170" y="765757"/>
        <a:ext cx="18398" cy="18398"/>
      </dsp:txXfrm>
    </dsp:sp>
    <dsp:sp modelId="{0E44C41E-C307-41F3-8930-9F5CEB32B5A0}">
      <dsp:nvSpPr>
        <dsp:cNvPr id="0" name=""/>
        <dsp:cNvSpPr/>
      </dsp:nvSpPr>
      <dsp:spPr>
        <a:xfrm>
          <a:off x="962200" y="774956"/>
          <a:ext cx="533365" cy="661473"/>
        </a:xfrm>
        <a:custGeom>
          <a:avLst/>
          <a:gdLst/>
          <a:ahLst/>
          <a:cxnLst/>
          <a:rect l="0" t="0" r="0" b="0"/>
          <a:pathLst>
            <a:path>
              <a:moveTo>
                <a:pt x="0" y="661473"/>
              </a:moveTo>
              <a:lnTo>
                <a:pt x="266682" y="661473"/>
              </a:lnTo>
              <a:lnTo>
                <a:pt x="266682" y="0"/>
              </a:lnTo>
              <a:lnTo>
                <a:pt x="53336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207640" y="1084450"/>
        <a:ext cx="42486" cy="42486"/>
      </dsp:txXfrm>
    </dsp:sp>
    <dsp:sp modelId="{F290D4A0-CC32-4DC8-957F-C75EC4836D82}">
      <dsp:nvSpPr>
        <dsp:cNvPr id="0" name=""/>
        <dsp:cNvSpPr/>
      </dsp:nvSpPr>
      <dsp:spPr>
        <a:xfrm>
          <a:off x="0" y="1155969"/>
          <a:ext cx="1363480" cy="5609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Set</a:t>
          </a:r>
        </a:p>
      </dsp:txBody>
      <dsp:txXfrm>
        <a:off x="0" y="1155969"/>
        <a:ext cx="1363480" cy="560921"/>
      </dsp:txXfrm>
    </dsp:sp>
    <dsp:sp modelId="{BF1CF7BA-9F4B-4769-8925-71FED1D2AF21}">
      <dsp:nvSpPr>
        <dsp:cNvPr id="0" name=""/>
        <dsp:cNvSpPr/>
      </dsp:nvSpPr>
      <dsp:spPr>
        <a:xfrm>
          <a:off x="1495566" y="494496"/>
          <a:ext cx="1839821" cy="5609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[4.3, 2.5, 9.0]</a:t>
          </a:r>
        </a:p>
      </dsp:txBody>
      <dsp:txXfrm>
        <a:off x="1495566" y="494496"/>
        <a:ext cx="1839821" cy="560921"/>
      </dsp:txXfrm>
    </dsp:sp>
    <dsp:sp modelId="{9774C1DA-50AE-4C26-8FC3-B8CEEEB97F06}">
      <dsp:nvSpPr>
        <dsp:cNvPr id="0" name=""/>
        <dsp:cNvSpPr/>
      </dsp:nvSpPr>
      <dsp:spPr>
        <a:xfrm>
          <a:off x="3703351" y="494496"/>
          <a:ext cx="1839821" cy="5609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Predetermined</a:t>
          </a:r>
        </a:p>
      </dsp:txBody>
      <dsp:txXfrm>
        <a:off x="3703351" y="494496"/>
        <a:ext cx="1839821" cy="560921"/>
      </dsp:txXfrm>
    </dsp:sp>
    <dsp:sp modelId="{6BDCC592-67F0-4396-A4AC-05C59B2895B9}">
      <dsp:nvSpPr>
        <dsp:cNvPr id="0" name=""/>
        <dsp:cNvSpPr/>
      </dsp:nvSpPr>
      <dsp:spPr>
        <a:xfrm>
          <a:off x="1495566" y="1195647"/>
          <a:ext cx="1839821" cy="5609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[-5.2, 0.56, -70]</a:t>
          </a:r>
        </a:p>
      </dsp:txBody>
      <dsp:txXfrm>
        <a:off x="1495566" y="1195647"/>
        <a:ext cx="1839821" cy="560921"/>
      </dsp:txXfrm>
    </dsp:sp>
    <dsp:sp modelId="{C767D106-FC88-42C7-B2E4-0B71B0779BCD}">
      <dsp:nvSpPr>
        <dsp:cNvPr id="0" name=""/>
        <dsp:cNvSpPr/>
      </dsp:nvSpPr>
      <dsp:spPr>
        <a:xfrm>
          <a:off x="3703351" y="1195647"/>
          <a:ext cx="1839821" cy="5609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Volleyball</a:t>
          </a:r>
          <a:r>
            <a:rPr lang="en-US" sz="1900" kern="1200" baseline="0" dirty="0"/>
            <a:t> Action</a:t>
          </a:r>
          <a:endParaRPr lang="en-US" sz="1900" kern="1200" dirty="0"/>
        </a:p>
      </dsp:txBody>
      <dsp:txXfrm>
        <a:off x="3703351" y="1195647"/>
        <a:ext cx="1839821" cy="560921"/>
      </dsp:txXfrm>
    </dsp:sp>
    <dsp:sp modelId="{3EAEFDA8-E761-47A7-9135-6F2BB4417F40}">
      <dsp:nvSpPr>
        <dsp:cNvPr id="0" name=""/>
        <dsp:cNvSpPr/>
      </dsp:nvSpPr>
      <dsp:spPr>
        <a:xfrm>
          <a:off x="1495566" y="1896798"/>
          <a:ext cx="1839821" cy="5609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[2.9, -0.11, -5.6]</a:t>
          </a:r>
        </a:p>
      </dsp:txBody>
      <dsp:txXfrm>
        <a:off x="1495566" y="1896798"/>
        <a:ext cx="1839821" cy="560921"/>
      </dsp:txXfrm>
    </dsp:sp>
    <dsp:sp modelId="{CF36CA76-A5F2-4758-8F4A-B80EA25F4774}">
      <dsp:nvSpPr>
        <dsp:cNvPr id="0" name=""/>
        <dsp:cNvSpPr/>
      </dsp:nvSpPr>
      <dsp:spPr>
        <a:xfrm>
          <a:off x="3703351" y="1896798"/>
          <a:ext cx="1839821" cy="5609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To Place Down</a:t>
          </a:r>
        </a:p>
      </dsp:txBody>
      <dsp:txXfrm>
        <a:off x="3703351" y="1896798"/>
        <a:ext cx="1839821" cy="56092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664F6E-EBF8-4884-8F24-6F09CE9435AB}">
      <dsp:nvSpPr>
        <dsp:cNvPr id="0" name=""/>
        <dsp:cNvSpPr/>
      </dsp:nvSpPr>
      <dsp:spPr>
        <a:xfrm>
          <a:off x="1228551" y="145985"/>
          <a:ext cx="1721169" cy="1721431"/>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821848-E2E3-4F42-A710-CFA8C2DD8483}">
      <dsp:nvSpPr>
        <dsp:cNvPr id="0" name=""/>
        <dsp:cNvSpPr/>
      </dsp:nvSpPr>
      <dsp:spPr>
        <a:xfrm>
          <a:off x="1626766" y="767474"/>
          <a:ext cx="956420" cy="478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baseline="0" dirty="0">
              <a:solidFill>
                <a:schemeClr val="bg1"/>
              </a:solidFill>
            </a:rPr>
            <a:t>Linear</a:t>
          </a:r>
        </a:p>
      </dsp:txBody>
      <dsp:txXfrm>
        <a:off x="1626766" y="767474"/>
        <a:ext cx="956420" cy="478095"/>
      </dsp:txXfrm>
    </dsp:sp>
    <dsp:sp modelId="{5B0D24E8-5A20-48FE-AC58-08F09C96F729}">
      <dsp:nvSpPr>
        <dsp:cNvPr id="0" name=""/>
        <dsp:cNvSpPr/>
      </dsp:nvSpPr>
      <dsp:spPr>
        <a:xfrm>
          <a:off x="768282" y="1135075"/>
          <a:ext cx="1721169" cy="1721431"/>
        </a:xfrm>
        <a:prstGeom prst="leftCircularArrow">
          <a:avLst>
            <a:gd name="adj1" fmla="val 10980"/>
            <a:gd name="adj2" fmla="val 1142322"/>
            <a:gd name="adj3" fmla="val 6300000"/>
            <a:gd name="adj4" fmla="val 18900000"/>
            <a:gd name="adj5" fmla="val 12500"/>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AE41E1-BA03-4DE4-A6E7-872B102F53AC}">
      <dsp:nvSpPr>
        <dsp:cNvPr id="0" name=""/>
        <dsp:cNvSpPr/>
      </dsp:nvSpPr>
      <dsp:spPr>
        <a:xfrm>
          <a:off x="1150656" y="1762285"/>
          <a:ext cx="956420" cy="478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baseline="0" dirty="0">
              <a:solidFill>
                <a:schemeClr val="bg1"/>
              </a:solidFill>
            </a:rPr>
            <a:t>Soft Max</a:t>
          </a:r>
        </a:p>
      </dsp:txBody>
      <dsp:txXfrm>
        <a:off x="1150656" y="1762285"/>
        <a:ext cx="956420" cy="478095"/>
      </dsp:txXfrm>
    </dsp:sp>
    <dsp:sp modelId="{66B85724-4D7C-4F56-BC12-CA3BA996F9DD}">
      <dsp:nvSpPr>
        <dsp:cNvPr id="0" name=""/>
        <dsp:cNvSpPr/>
      </dsp:nvSpPr>
      <dsp:spPr>
        <a:xfrm>
          <a:off x="1724125" y="2621084"/>
          <a:ext cx="1751240" cy="895402"/>
        </a:xfrm>
        <a:prstGeom prst="flowChartProcess">
          <a:avLst/>
        </a:prstGeom>
        <a:noFill/>
        <a:ln w="9525" cap="flat" cmpd="sng" algn="ctr">
          <a:solidFill>
            <a:schemeClr val="accent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1"/>
        </a:fontRef>
      </dsp:style>
    </dsp:sp>
    <dsp:sp modelId="{7340EC15-6DA6-41F7-A10A-02F826DF05A3}">
      <dsp:nvSpPr>
        <dsp:cNvPr id="0" name=""/>
        <dsp:cNvSpPr/>
      </dsp:nvSpPr>
      <dsp:spPr>
        <a:xfrm>
          <a:off x="1766533" y="2829730"/>
          <a:ext cx="1666410" cy="478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baseline="0" dirty="0">
              <a:solidFill>
                <a:schemeClr val="bg1"/>
              </a:solidFill>
            </a:rPr>
            <a:t>Classification</a:t>
          </a:r>
        </a:p>
      </dsp:txBody>
      <dsp:txXfrm>
        <a:off x="1766533" y="2829730"/>
        <a:ext cx="1666410" cy="4780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A4D9E-6426-4247-97D9-6AFE44DF1CA0}">
      <dsp:nvSpPr>
        <dsp:cNvPr id="0" name=""/>
        <dsp:cNvSpPr/>
      </dsp:nvSpPr>
      <dsp:spPr>
        <a:xfrm>
          <a:off x="1355209" y="1808090"/>
          <a:ext cx="1571131" cy="7855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Classes</a:t>
          </a:r>
        </a:p>
      </dsp:txBody>
      <dsp:txXfrm>
        <a:off x="1378217" y="1831098"/>
        <a:ext cx="1525115" cy="739549"/>
      </dsp:txXfrm>
    </dsp:sp>
    <dsp:sp modelId="{B51ACCBA-0357-4690-AF4A-9D444CC14B9C}">
      <dsp:nvSpPr>
        <dsp:cNvPr id="0" name=""/>
        <dsp:cNvSpPr/>
      </dsp:nvSpPr>
      <dsp:spPr>
        <a:xfrm rot="17350740">
          <a:off x="2284078" y="1281410"/>
          <a:ext cx="1912977" cy="32124"/>
        </a:xfrm>
        <a:custGeom>
          <a:avLst/>
          <a:gdLst/>
          <a:ahLst/>
          <a:cxnLst/>
          <a:rect l="0" t="0" r="0" b="0"/>
          <a:pathLst>
            <a:path>
              <a:moveTo>
                <a:pt x="0" y="16062"/>
              </a:moveTo>
              <a:lnTo>
                <a:pt x="1912977"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192743" y="1249648"/>
        <a:ext cx="95648" cy="95648"/>
      </dsp:txXfrm>
    </dsp:sp>
    <dsp:sp modelId="{8B2CC766-600C-4DAB-A257-D3AA0BC5CAF3}">
      <dsp:nvSpPr>
        <dsp:cNvPr id="0" name=""/>
        <dsp:cNvSpPr/>
      </dsp:nvSpPr>
      <dsp:spPr>
        <a:xfrm>
          <a:off x="3554793" y="1289"/>
          <a:ext cx="1571131" cy="7855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Sadness</a:t>
          </a:r>
        </a:p>
      </dsp:txBody>
      <dsp:txXfrm>
        <a:off x="3577801" y="24297"/>
        <a:ext cx="1525115" cy="739549"/>
      </dsp:txXfrm>
    </dsp:sp>
    <dsp:sp modelId="{47C73739-49B5-40E1-97B1-E7D4641F45C4}">
      <dsp:nvSpPr>
        <dsp:cNvPr id="0" name=""/>
        <dsp:cNvSpPr/>
      </dsp:nvSpPr>
      <dsp:spPr>
        <a:xfrm rot="18289469">
          <a:off x="2690320" y="1733111"/>
          <a:ext cx="1100493" cy="32124"/>
        </a:xfrm>
        <a:custGeom>
          <a:avLst/>
          <a:gdLst/>
          <a:ahLst/>
          <a:cxnLst/>
          <a:rect l="0" t="0" r="0" b="0"/>
          <a:pathLst>
            <a:path>
              <a:moveTo>
                <a:pt x="0" y="16062"/>
              </a:moveTo>
              <a:lnTo>
                <a:pt x="1100493"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13055" y="1721660"/>
        <a:ext cx="55024" cy="55024"/>
      </dsp:txXfrm>
    </dsp:sp>
    <dsp:sp modelId="{4283D9EA-B35B-4993-A896-574566885E8B}">
      <dsp:nvSpPr>
        <dsp:cNvPr id="0" name=""/>
        <dsp:cNvSpPr/>
      </dsp:nvSpPr>
      <dsp:spPr>
        <a:xfrm>
          <a:off x="3554793" y="904690"/>
          <a:ext cx="1571131" cy="7855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Happiness</a:t>
          </a:r>
        </a:p>
      </dsp:txBody>
      <dsp:txXfrm>
        <a:off x="3577801" y="927698"/>
        <a:ext cx="1525115" cy="739549"/>
      </dsp:txXfrm>
    </dsp:sp>
    <dsp:sp modelId="{94CD921C-C42F-41F4-A7B6-E2402C3219CF}">
      <dsp:nvSpPr>
        <dsp:cNvPr id="0" name=""/>
        <dsp:cNvSpPr/>
      </dsp:nvSpPr>
      <dsp:spPr>
        <a:xfrm>
          <a:off x="2926341" y="2184811"/>
          <a:ext cx="628452" cy="32124"/>
        </a:xfrm>
        <a:custGeom>
          <a:avLst/>
          <a:gdLst/>
          <a:ahLst/>
          <a:cxnLst/>
          <a:rect l="0" t="0" r="0" b="0"/>
          <a:pathLst>
            <a:path>
              <a:moveTo>
                <a:pt x="0" y="16062"/>
              </a:moveTo>
              <a:lnTo>
                <a:pt x="628452"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24856" y="2185162"/>
        <a:ext cx="31422" cy="31422"/>
      </dsp:txXfrm>
    </dsp:sp>
    <dsp:sp modelId="{70DF1BC0-D0E9-48C2-8373-C03A102E8EA9}">
      <dsp:nvSpPr>
        <dsp:cNvPr id="0" name=""/>
        <dsp:cNvSpPr/>
      </dsp:nvSpPr>
      <dsp:spPr>
        <a:xfrm>
          <a:off x="3554793" y="1808090"/>
          <a:ext cx="1571131" cy="7855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Neutral</a:t>
          </a:r>
        </a:p>
      </dsp:txBody>
      <dsp:txXfrm>
        <a:off x="3577801" y="1831098"/>
        <a:ext cx="1525115" cy="739549"/>
      </dsp:txXfrm>
    </dsp:sp>
    <dsp:sp modelId="{5A694CBF-EDB7-4B55-B26F-147B827D751D}">
      <dsp:nvSpPr>
        <dsp:cNvPr id="0" name=""/>
        <dsp:cNvSpPr/>
      </dsp:nvSpPr>
      <dsp:spPr>
        <a:xfrm rot="3310531">
          <a:off x="2690320" y="2636511"/>
          <a:ext cx="1100493" cy="32124"/>
        </a:xfrm>
        <a:custGeom>
          <a:avLst/>
          <a:gdLst/>
          <a:ahLst/>
          <a:cxnLst/>
          <a:rect l="0" t="0" r="0" b="0"/>
          <a:pathLst>
            <a:path>
              <a:moveTo>
                <a:pt x="0" y="16062"/>
              </a:moveTo>
              <a:lnTo>
                <a:pt x="1100493"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13055" y="2625061"/>
        <a:ext cx="55024" cy="55024"/>
      </dsp:txXfrm>
    </dsp:sp>
    <dsp:sp modelId="{691AE11C-2A4C-4844-98DA-C20867C1BD18}">
      <dsp:nvSpPr>
        <dsp:cNvPr id="0" name=""/>
        <dsp:cNvSpPr/>
      </dsp:nvSpPr>
      <dsp:spPr>
        <a:xfrm>
          <a:off x="3554793" y="2711491"/>
          <a:ext cx="1571131" cy="7855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Anger</a:t>
          </a:r>
        </a:p>
      </dsp:txBody>
      <dsp:txXfrm>
        <a:off x="3577801" y="2734499"/>
        <a:ext cx="1525115" cy="739549"/>
      </dsp:txXfrm>
    </dsp:sp>
    <dsp:sp modelId="{13F94ED3-67B5-4E03-88F3-724EFC139781}">
      <dsp:nvSpPr>
        <dsp:cNvPr id="0" name=""/>
        <dsp:cNvSpPr/>
      </dsp:nvSpPr>
      <dsp:spPr>
        <a:xfrm rot="4249260">
          <a:off x="2284078" y="3088212"/>
          <a:ext cx="1912977" cy="32124"/>
        </a:xfrm>
        <a:custGeom>
          <a:avLst/>
          <a:gdLst/>
          <a:ahLst/>
          <a:cxnLst/>
          <a:rect l="0" t="0" r="0" b="0"/>
          <a:pathLst>
            <a:path>
              <a:moveTo>
                <a:pt x="0" y="16062"/>
              </a:moveTo>
              <a:lnTo>
                <a:pt x="1912977"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192743" y="3056449"/>
        <a:ext cx="95648" cy="95648"/>
      </dsp:txXfrm>
    </dsp:sp>
    <dsp:sp modelId="{D5DEEF29-6949-4412-ABBE-A1E2AE0B6313}">
      <dsp:nvSpPr>
        <dsp:cNvPr id="0" name=""/>
        <dsp:cNvSpPr/>
      </dsp:nvSpPr>
      <dsp:spPr>
        <a:xfrm>
          <a:off x="3554793" y="3614891"/>
          <a:ext cx="1571131" cy="78556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Anxiety</a:t>
          </a:r>
        </a:p>
      </dsp:txBody>
      <dsp:txXfrm>
        <a:off x="3577801" y="3637899"/>
        <a:ext cx="1525115" cy="7395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0D2E32-1DA2-4761-86CF-AEBA90DF9313}">
      <dsp:nvSpPr>
        <dsp:cNvPr id="0" name=""/>
        <dsp:cNvSpPr/>
      </dsp:nvSpPr>
      <dsp:spPr>
        <a:xfrm>
          <a:off x="1008248" y="162368"/>
          <a:ext cx="2282676" cy="2282676"/>
        </a:xfrm>
        <a:prstGeom prst="pie">
          <a:avLst>
            <a:gd name="adj1" fmla="val 16200000"/>
            <a:gd name="adj2" fmla="val 2052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20% Testing</a:t>
          </a:r>
        </a:p>
      </dsp:txBody>
      <dsp:txXfrm>
        <a:off x="2178392" y="503411"/>
        <a:ext cx="774479" cy="529907"/>
      </dsp:txXfrm>
    </dsp:sp>
    <dsp:sp modelId="{1C582F24-EF15-4253-AAD6-9E7B9B91CB7F}">
      <dsp:nvSpPr>
        <dsp:cNvPr id="0" name=""/>
        <dsp:cNvSpPr/>
      </dsp:nvSpPr>
      <dsp:spPr>
        <a:xfrm>
          <a:off x="928354" y="272426"/>
          <a:ext cx="2282676" cy="2282676"/>
        </a:xfrm>
        <a:prstGeom prst="pie">
          <a:avLst>
            <a:gd name="adj1" fmla="val 20520000"/>
            <a:gd name="adj2" fmla="val 32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2420247" y="1305065"/>
        <a:ext cx="679368" cy="573386"/>
      </dsp:txXfrm>
    </dsp:sp>
    <dsp:sp modelId="{F8EA87FC-736F-4139-A3BA-F7293F15EB82}">
      <dsp:nvSpPr>
        <dsp:cNvPr id="0" name=""/>
        <dsp:cNvSpPr/>
      </dsp:nvSpPr>
      <dsp:spPr>
        <a:xfrm>
          <a:off x="928354" y="272426"/>
          <a:ext cx="2282676" cy="2282676"/>
        </a:xfrm>
        <a:prstGeom prst="pie">
          <a:avLst>
            <a:gd name="adj1" fmla="val 3240000"/>
            <a:gd name="adj2" fmla="val 756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1662072" y="1984433"/>
        <a:ext cx="815241" cy="489144"/>
      </dsp:txXfrm>
    </dsp:sp>
    <dsp:sp modelId="{DC16302B-CD4C-4507-A095-09A2FF1EA042}">
      <dsp:nvSpPr>
        <dsp:cNvPr id="0" name=""/>
        <dsp:cNvSpPr/>
      </dsp:nvSpPr>
      <dsp:spPr>
        <a:xfrm>
          <a:off x="950108" y="281032"/>
          <a:ext cx="2282676" cy="2282676"/>
        </a:xfrm>
        <a:prstGeom prst="pie">
          <a:avLst>
            <a:gd name="adj1" fmla="val 7560000"/>
            <a:gd name="adj2" fmla="val 1188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1058807" y="1313671"/>
        <a:ext cx="679368" cy="573386"/>
      </dsp:txXfrm>
    </dsp:sp>
    <dsp:sp modelId="{212BEC65-7AA5-4605-B37F-6C7282F19DF3}">
      <dsp:nvSpPr>
        <dsp:cNvPr id="0" name=""/>
        <dsp:cNvSpPr/>
      </dsp:nvSpPr>
      <dsp:spPr>
        <a:xfrm>
          <a:off x="928354" y="272426"/>
          <a:ext cx="2282676" cy="2282676"/>
        </a:xfrm>
        <a:prstGeom prst="pie">
          <a:avLst>
            <a:gd name="adj1" fmla="val 1188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80% Training</a:t>
          </a:r>
        </a:p>
      </dsp:txBody>
      <dsp:txXfrm>
        <a:off x="1261245" y="620262"/>
        <a:ext cx="774479" cy="5299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6DE89-93EE-4433-8AD4-80A3486AF680}">
      <dsp:nvSpPr>
        <dsp:cNvPr id="0" name=""/>
        <dsp:cNvSpPr/>
      </dsp:nvSpPr>
      <dsp:spPr>
        <a:xfrm>
          <a:off x="752" y="639611"/>
          <a:ext cx="997507" cy="9975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Input Length</a:t>
          </a:r>
        </a:p>
      </dsp:txBody>
      <dsp:txXfrm>
        <a:off x="146834" y="785693"/>
        <a:ext cx="705343" cy="705343"/>
      </dsp:txXfrm>
    </dsp:sp>
    <dsp:sp modelId="{90452087-A09D-469D-91DF-B5FF6C9DAC33}">
      <dsp:nvSpPr>
        <dsp:cNvPr id="0" name=""/>
        <dsp:cNvSpPr/>
      </dsp:nvSpPr>
      <dsp:spPr>
        <a:xfrm>
          <a:off x="1079257" y="849087"/>
          <a:ext cx="578554" cy="578554"/>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155944" y="1070326"/>
        <a:ext cx="425180" cy="136076"/>
      </dsp:txXfrm>
    </dsp:sp>
    <dsp:sp modelId="{9344AC92-4A3C-4E45-945B-CF4CE7B3AE80}">
      <dsp:nvSpPr>
        <dsp:cNvPr id="0" name=""/>
        <dsp:cNvSpPr/>
      </dsp:nvSpPr>
      <dsp:spPr>
        <a:xfrm>
          <a:off x="1738809" y="639611"/>
          <a:ext cx="997507" cy="9975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Padding</a:t>
          </a:r>
        </a:p>
      </dsp:txBody>
      <dsp:txXfrm>
        <a:off x="1884891" y="785693"/>
        <a:ext cx="705343" cy="705343"/>
      </dsp:txXfrm>
    </dsp:sp>
    <dsp:sp modelId="{607B0BB6-8F96-4246-8A6E-E8F4B4EE144D}">
      <dsp:nvSpPr>
        <dsp:cNvPr id="0" name=""/>
        <dsp:cNvSpPr/>
      </dsp:nvSpPr>
      <dsp:spPr>
        <a:xfrm>
          <a:off x="2821068" y="835613"/>
          <a:ext cx="578554" cy="578554"/>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897755" y="954795"/>
        <a:ext cx="425180" cy="340190"/>
      </dsp:txXfrm>
    </dsp:sp>
    <dsp:sp modelId="{6487CCED-E6B3-4BF4-A8C1-5A2E48FBA9E0}">
      <dsp:nvSpPr>
        <dsp:cNvPr id="0" name=""/>
        <dsp:cNvSpPr/>
      </dsp:nvSpPr>
      <dsp:spPr>
        <a:xfrm>
          <a:off x="3476866" y="639611"/>
          <a:ext cx="997507" cy="9975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30 Tokens</a:t>
          </a:r>
        </a:p>
      </dsp:txBody>
      <dsp:txXfrm>
        <a:off x="3622948" y="785693"/>
        <a:ext cx="705343" cy="7053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6DE89-93EE-4433-8AD4-80A3486AF680}">
      <dsp:nvSpPr>
        <dsp:cNvPr id="0" name=""/>
        <dsp:cNvSpPr/>
      </dsp:nvSpPr>
      <dsp:spPr>
        <a:xfrm>
          <a:off x="752" y="639611"/>
          <a:ext cx="997507" cy="9975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Input Length</a:t>
          </a:r>
        </a:p>
      </dsp:txBody>
      <dsp:txXfrm>
        <a:off x="146834" y="785693"/>
        <a:ext cx="705343" cy="705343"/>
      </dsp:txXfrm>
    </dsp:sp>
    <dsp:sp modelId="{90452087-A09D-469D-91DF-B5FF6C9DAC33}">
      <dsp:nvSpPr>
        <dsp:cNvPr id="0" name=""/>
        <dsp:cNvSpPr/>
      </dsp:nvSpPr>
      <dsp:spPr>
        <a:xfrm>
          <a:off x="1079257" y="849087"/>
          <a:ext cx="578554" cy="578554"/>
        </a:xfrm>
        <a:prstGeom prst="mathMin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155944" y="1070326"/>
        <a:ext cx="425180" cy="136076"/>
      </dsp:txXfrm>
    </dsp:sp>
    <dsp:sp modelId="{9344AC92-4A3C-4E45-945B-CF4CE7B3AE80}">
      <dsp:nvSpPr>
        <dsp:cNvPr id="0" name=""/>
        <dsp:cNvSpPr/>
      </dsp:nvSpPr>
      <dsp:spPr>
        <a:xfrm>
          <a:off x="1738809" y="639611"/>
          <a:ext cx="997507" cy="9975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X</a:t>
          </a:r>
        </a:p>
      </dsp:txBody>
      <dsp:txXfrm>
        <a:off x="1884891" y="785693"/>
        <a:ext cx="705343" cy="705343"/>
      </dsp:txXfrm>
    </dsp:sp>
    <dsp:sp modelId="{607B0BB6-8F96-4246-8A6E-E8F4B4EE144D}">
      <dsp:nvSpPr>
        <dsp:cNvPr id="0" name=""/>
        <dsp:cNvSpPr/>
      </dsp:nvSpPr>
      <dsp:spPr>
        <a:xfrm>
          <a:off x="2821068" y="835613"/>
          <a:ext cx="578554" cy="578554"/>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897755" y="954795"/>
        <a:ext cx="425180" cy="340190"/>
      </dsp:txXfrm>
    </dsp:sp>
    <dsp:sp modelId="{6487CCED-E6B3-4BF4-A8C1-5A2E48FBA9E0}">
      <dsp:nvSpPr>
        <dsp:cNvPr id="0" name=""/>
        <dsp:cNvSpPr/>
      </dsp:nvSpPr>
      <dsp:spPr>
        <a:xfrm>
          <a:off x="3476866" y="639611"/>
          <a:ext cx="997507" cy="9975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30 Tokens</a:t>
          </a:r>
        </a:p>
      </dsp:txBody>
      <dsp:txXfrm>
        <a:off x="3622948" y="785693"/>
        <a:ext cx="705343" cy="7053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7CEBCE-99ED-44D2-A886-9F8F19CD03BF}">
      <dsp:nvSpPr>
        <dsp:cNvPr id="0" name=""/>
        <dsp:cNvSpPr/>
      </dsp:nvSpPr>
      <dsp:spPr>
        <a:xfrm>
          <a:off x="0" y="3852688"/>
          <a:ext cx="9702800" cy="8613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LSTM Hidden-State Output</a:t>
          </a:r>
        </a:p>
      </dsp:txBody>
      <dsp:txXfrm>
        <a:off x="0" y="3852688"/>
        <a:ext cx="2910840" cy="861313"/>
      </dsp:txXfrm>
    </dsp:sp>
    <dsp:sp modelId="{67C34DCB-6E52-4A14-9413-3A926AF5DA35}">
      <dsp:nvSpPr>
        <dsp:cNvPr id="0" name=""/>
        <dsp:cNvSpPr/>
      </dsp:nvSpPr>
      <dsp:spPr>
        <a:xfrm>
          <a:off x="0" y="1958026"/>
          <a:ext cx="9702800" cy="8613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Embedding Sequence</a:t>
          </a:r>
        </a:p>
      </dsp:txBody>
      <dsp:txXfrm>
        <a:off x="0" y="1958026"/>
        <a:ext cx="2910840" cy="861313"/>
      </dsp:txXfrm>
    </dsp:sp>
    <dsp:sp modelId="{F1FC2FAD-E5A5-4D31-90CA-7F2448CE452C}">
      <dsp:nvSpPr>
        <dsp:cNvPr id="0" name=""/>
        <dsp:cNvSpPr/>
      </dsp:nvSpPr>
      <dsp:spPr>
        <a:xfrm>
          <a:off x="0" y="678678"/>
          <a:ext cx="9702800" cy="8613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a:t>Input</a:t>
          </a:r>
        </a:p>
      </dsp:txBody>
      <dsp:txXfrm>
        <a:off x="0" y="678678"/>
        <a:ext cx="2910840" cy="861313"/>
      </dsp:txXfrm>
    </dsp:sp>
    <dsp:sp modelId="{95A95530-2A6B-4419-89D7-06A5EDB55CDB}">
      <dsp:nvSpPr>
        <dsp:cNvPr id="0" name=""/>
        <dsp:cNvSpPr/>
      </dsp:nvSpPr>
      <dsp:spPr>
        <a:xfrm>
          <a:off x="4771264" y="750451"/>
          <a:ext cx="2877054" cy="7177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The Dog Walked</a:t>
          </a:r>
        </a:p>
      </dsp:txBody>
      <dsp:txXfrm>
        <a:off x="4792286" y="771473"/>
        <a:ext cx="2835010" cy="675716"/>
      </dsp:txXfrm>
    </dsp:sp>
    <dsp:sp modelId="{7349E094-FEC4-4CD8-86FF-2D5A65A33CE6}">
      <dsp:nvSpPr>
        <dsp:cNvPr id="0" name=""/>
        <dsp:cNvSpPr/>
      </dsp:nvSpPr>
      <dsp:spPr>
        <a:xfrm>
          <a:off x="3902937" y="1468212"/>
          <a:ext cx="2306854" cy="561590"/>
        </a:xfrm>
        <a:custGeom>
          <a:avLst/>
          <a:gdLst/>
          <a:ahLst/>
          <a:cxnLst/>
          <a:rect l="0" t="0" r="0" b="0"/>
          <a:pathLst>
            <a:path>
              <a:moveTo>
                <a:pt x="2306854" y="0"/>
              </a:moveTo>
              <a:lnTo>
                <a:pt x="2306854" y="280795"/>
              </a:lnTo>
              <a:lnTo>
                <a:pt x="0" y="280795"/>
              </a:lnTo>
              <a:lnTo>
                <a:pt x="0" y="5615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0C7E7D-C75A-449B-9B0A-D86853019957}">
      <dsp:nvSpPr>
        <dsp:cNvPr id="0" name=""/>
        <dsp:cNvSpPr/>
      </dsp:nvSpPr>
      <dsp:spPr>
        <a:xfrm>
          <a:off x="3364616" y="2029802"/>
          <a:ext cx="1076641" cy="7177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[2, 3, 1]</a:t>
          </a:r>
        </a:p>
      </dsp:txBody>
      <dsp:txXfrm>
        <a:off x="3385638" y="2050824"/>
        <a:ext cx="1034597" cy="675716"/>
      </dsp:txXfrm>
    </dsp:sp>
    <dsp:sp modelId="{DA0DFD30-6F3E-4294-BE4F-3CCEA0940850}">
      <dsp:nvSpPr>
        <dsp:cNvPr id="0" name=""/>
        <dsp:cNvSpPr/>
      </dsp:nvSpPr>
      <dsp:spPr>
        <a:xfrm>
          <a:off x="3857217" y="2747563"/>
          <a:ext cx="91440" cy="1176898"/>
        </a:xfrm>
        <a:custGeom>
          <a:avLst/>
          <a:gdLst/>
          <a:ahLst/>
          <a:cxnLst/>
          <a:rect l="0" t="0" r="0" b="0"/>
          <a:pathLst>
            <a:path>
              <a:moveTo>
                <a:pt x="45720" y="0"/>
              </a:moveTo>
              <a:lnTo>
                <a:pt x="45720" y="11768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FF586B-4DD2-4EA3-B303-994AC7501F6A}">
      <dsp:nvSpPr>
        <dsp:cNvPr id="0" name=""/>
        <dsp:cNvSpPr/>
      </dsp:nvSpPr>
      <dsp:spPr>
        <a:xfrm>
          <a:off x="2911006" y="3924461"/>
          <a:ext cx="1983862" cy="7177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[2, 1, 5, -2, -2]</a:t>
          </a:r>
        </a:p>
      </dsp:txBody>
      <dsp:txXfrm>
        <a:off x="2932028" y="3945483"/>
        <a:ext cx="1941818" cy="675716"/>
      </dsp:txXfrm>
    </dsp:sp>
    <dsp:sp modelId="{5F3252DE-9187-4FC3-BE32-03AF5AB27D74}">
      <dsp:nvSpPr>
        <dsp:cNvPr id="0" name=""/>
        <dsp:cNvSpPr/>
      </dsp:nvSpPr>
      <dsp:spPr>
        <a:xfrm>
          <a:off x="6164072" y="1468212"/>
          <a:ext cx="91440" cy="561590"/>
        </a:xfrm>
        <a:custGeom>
          <a:avLst/>
          <a:gdLst/>
          <a:ahLst/>
          <a:cxnLst/>
          <a:rect l="0" t="0" r="0" b="0"/>
          <a:pathLst>
            <a:path>
              <a:moveTo>
                <a:pt x="45720" y="0"/>
              </a:moveTo>
              <a:lnTo>
                <a:pt x="45720" y="5615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4EBC38-6E9C-41CC-BF9E-694A598BE0B7}">
      <dsp:nvSpPr>
        <dsp:cNvPr id="0" name=""/>
        <dsp:cNvSpPr/>
      </dsp:nvSpPr>
      <dsp:spPr>
        <a:xfrm>
          <a:off x="5556696" y="2029802"/>
          <a:ext cx="1306191" cy="7177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[-2, 1, -1]</a:t>
          </a:r>
        </a:p>
      </dsp:txBody>
      <dsp:txXfrm>
        <a:off x="5577718" y="2050824"/>
        <a:ext cx="1264147" cy="675716"/>
      </dsp:txXfrm>
    </dsp:sp>
    <dsp:sp modelId="{2BB989EF-162F-4558-B8F6-D7ED4FD7DE20}">
      <dsp:nvSpPr>
        <dsp:cNvPr id="0" name=""/>
        <dsp:cNvSpPr/>
      </dsp:nvSpPr>
      <dsp:spPr>
        <a:xfrm>
          <a:off x="6164072" y="2747563"/>
          <a:ext cx="91440" cy="1176898"/>
        </a:xfrm>
        <a:custGeom>
          <a:avLst/>
          <a:gdLst/>
          <a:ahLst/>
          <a:cxnLst/>
          <a:rect l="0" t="0" r="0" b="0"/>
          <a:pathLst>
            <a:path>
              <a:moveTo>
                <a:pt x="45720" y="0"/>
              </a:moveTo>
              <a:lnTo>
                <a:pt x="45720" y="11768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2811F9-8372-4DD1-B151-7C0A6F947927}">
      <dsp:nvSpPr>
        <dsp:cNvPr id="0" name=""/>
        <dsp:cNvSpPr/>
      </dsp:nvSpPr>
      <dsp:spPr>
        <a:xfrm>
          <a:off x="5217860" y="3924461"/>
          <a:ext cx="1983862" cy="7177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[1, 2, 3, -1, -3]</a:t>
          </a:r>
        </a:p>
      </dsp:txBody>
      <dsp:txXfrm>
        <a:off x="5238882" y="3945483"/>
        <a:ext cx="1941818" cy="675716"/>
      </dsp:txXfrm>
    </dsp:sp>
    <dsp:sp modelId="{9F478C16-55A7-419D-8E77-E02B213CCF9E}">
      <dsp:nvSpPr>
        <dsp:cNvPr id="0" name=""/>
        <dsp:cNvSpPr/>
      </dsp:nvSpPr>
      <dsp:spPr>
        <a:xfrm>
          <a:off x="6209792" y="1468212"/>
          <a:ext cx="2306854" cy="561590"/>
        </a:xfrm>
        <a:custGeom>
          <a:avLst/>
          <a:gdLst/>
          <a:ahLst/>
          <a:cxnLst/>
          <a:rect l="0" t="0" r="0" b="0"/>
          <a:pathLst>
            <a:path>
              <a:moveTo>
                <a:pt x="0" y="0"/>
              </a:moveTo>
              <a:lnTo>
                <a:pt x="0" y="280795"/>
              </a:lnTo>
              <a:lnTo>
                <a:pt x="2306854" y="280795"/>
              </a:lnTo>
              <a:lnTo>
                <a:pt x="2306854" y="5615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179AD3-2B3C-4685-83C2-626E1846176F}">
      <dsp:nvSpPr>
        <dsp:cNvPr id="0" name=""/>
        <dsp:cNvSpPr/>
      </dsp:nvSpPr>
      <dsp:spPr>
        <a:xfrm>
          <a:off x="7978325" y="2029802"/>
          <a:ext cx="1076641" cy="7177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[-2, 3, 5]</a:t>
          </a:r>
        </a:p>
      </dsp:txBody>
      <dsp:txXfrm>
        <a:off x="7999347" y="2050824"/>
        <a:ext cx="1034597" cy="675716"/>
      </dsp:txXfrm>
    </dsp:sp>
    <dsp:sp modelId="{9C024F11-4BA3-40BC-BBAA-C46F46046217}">
      <dsp:nvSpPr>
        <dsp:cNvPr id="0" name=""/>
        <dsp:cNvSpPr/>
      </dsp:nvSpPr>
      <dsp:spPr>
        <a:xfrm>
          <a:off x="8470926" y="2747563"/>
          <a:ext cx="91440" cy="1176898"/>
        </a:xfrm>
        <a:custGeom>
          <a:avLst/>
          <a:gdLst/>
          <a:ahLst/>
          <a:cxnLst/>
          <a:rect l="0" t="0" r="0" b="0"/>
          <a:pathLst>
            <a:path>
              <a:moveTo>
                <a:pt x="45720" y="0"/>
              </a:moveTo>
              <a:lnTo>
                <a:pt x="45720" y="117689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E3D9C7-0968-4591-8E71-A09A9BB8E35C}">
      <dsp:nvSpPr>
        <dsp:cNvPr id="0" name=""/>
        <dsp:cNvSpPr/>
      </dsp:nvSpPr>
      <dsp:spPr>
        <a:xfrm>
          <a:off x="7524715" y="3924461"/>
          <a:ext cx="1983862" cy="7177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[2, 2, -5, 1, -1]</a:t>
          </a:r>
        </a:p>
      </dsp:txBody>
      <dsp:txXfrm>
        <a:off x="7545737" y="3945483"/>
        <a:ext cx="1941818" cy="6757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664F6E-EBF8-4884-8F24-6F09CE9435AB}">
      <dsp:nvSpPr>
        <dsp:cNvPr id="0" name=""/>
        <dsp:cNvSpPr/>
      </dsp:nvSpPr>
      <dsp:spPr>
        <a:xfrm>
          <a:off x="1254495" y="0"/>
          <a:ext cx="1721169" cy="1721431"/>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821848-E2E3-4F42-A710-CFA8C2DD8483}">
      <dsp:nvSpPr>
        <dsp:cNvPr id="0" name=""/>
        <dsp:cNvSpPr/>
      </dsp:nvSpPr>
      <dsp:spPr>
        <a:xfrm>
          <a:off x="1634930" y="621488"/>
          <a:ext cx="956420" cy="478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baseline="0" dirty="0">
              <a:solidFill>
                <a:schemeClr val="bg1"/>
              </a:solidFill>
            </a:rPr>
            <a:t>Linear</a:t>
          </a:r>
        </a:p>
      </dsp:txBody>
      <dsp:txXfrm>
        <a:off x="1634930" y="621488"/>
        <a:ext cx="956420" cy="478095"/>
      </dsp:txXfrm>
    </dsp:sp>
    <dsp:sp modelId="{5B0D24E8-5A20-48FE-AC58-08F09C96F729}">
      <dsp:nvSpPr>
        <dsp:cNvPr id="0" name=""/>
        <dsp:cNvSpPr/>
      </dsp:nvSpPr>
      <dsp:spPr>
        <a:xfrm>
          <a:off x="776446" y="989090"/>
          <a:ext cx="1721169" cy="1721431"/>
        </a:xfrm>
        <a:prstGeom prst="leftCircularArrow">
          <a:avLst>
            <a:gd name="adj1" fmla="val 10980"/>
            <a:gd name="adj2" fmla="val 1142322"/>
            <a:gd name="adj3" fmla="val 6300000"/>
            <a:gd name="adj4" fmla="val 18900000"/>
            <a:gd name="adj5" fmla="val 125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AE41E1-BA03-4DE4-A6E7-872B102F53AC}">
      <dsp:nvSpPr>
        <dsp:cNvPr id="0" name=""/>
        <dsp:cNvSpPr/>
      </dsp:nvSpPr>
      <dsp:spPr>
        <a:xfrm>
          <a:off x="1158821" y="1616300"/>
          <a:ext cx="956420" cy="478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baseline="0" dirty="0">
              <a:solidFill>
                <a:schemeClr val="bg1"/>
              </a:solidFill>
            </a:rPr>
            <a:t>Dropout</a:t>
          </a:r>
        </a:p>
      </dsp:txBody>
      <dsp:txXfrm>
        <a:off x="1158821" y="1616300"/>
        <a:ext cx="956420" cy="478095"/>
      </dsp:txXfrm>
    </dsp:sp>
    <dsp:sp modelId="{66B85724-4D7C-4F56-BC12-CA3BA996F9DD}">
      <dsp:nvSpPr>
        <dsp:cNvPr id="0" name=""/>
        <dsp:cNvSpPr/>
      </dsp:nvSpPr>
      <dsp:spPr>
        <a:xfrm>
          <a:off x="1376997" y="2096541"/>
          <a:ext cx="1478751" cy="1479344"/>
        </a:xfrm>
        <a:prstGeom prst="blockArc">
          <a:avLst>
            <a:gd name="adj1" fmla="val 13500000"/>
            <a:gd name="adj2" fmla="val 10800000"/>
            <a:gd name="adj3" fmla="val 1274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40EC15-6DA6-41F7-A10A-02F826DF05A3}">
      <dsp:nvSpPr>
        <dsp:cNvPr id="0" name=""/>
        <dsp:cNvSpPr/>
      </dsp:nvSpPr>
      <dsp:spPr>
        <a:xfrm>
          <a:off x="1637193" y="2612542"/>
          <a:ext cx="956420" cy="478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baseline="0" dirty="0">
              <a:solidFill>
                <a:schemeClr val="bg1"/>
              </a:solidFill>
            </a:rPr>
            <a:t>Relu</a:t>
          </a:r>
        </a:p>
      </dsp:txBody>
      <dsp:txXfrm>
        <a:off x="1637193" y="2612542"/>
        <a:ext cx="956420" cy="4780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664F6E-EBF8-4884-8F24-6F09CE9435AB}">
      <dsp:nvSpPr>
        <dsp:cNvPr id="0" name=""/>
        <dsp:cNvSpPr/>
      </dsp:nvSpPr>
      <dsp:spPr>
        <a:xfrm>
          <a:off x="1254495" y="0"/>
          <a:ext cx="1721169" cy="1721431"/>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821848-E2E3-4F42-A710-CFA8C2DD8483}">
      <dsp:nvSpPr>
        <dsp:cNvPr id="0" name=""/>
        <dsp:cNvSpPr/>
      </dsp:nvSpPr>
      <dsp:spPr>
        <a:xfrm>
          <a:off x="1634930" y="621488"/>
          <a:ext cx="956420" cy="478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baseline="0" dirty="0">
              <a:solidFill>
                <a:schemeClr val="bg1"/>
              </a:solidFill>
            </a:rPr>
            <a:t>Linear</a:t>
          </a:r>
        </a:p>
      </dsp:txBody>
      <dsp:txXfrm>
        <a:off x="1634930" y="621488"/>
        <a:ext cx="956420" cy="478095"/>
      </dsp:txXfrm>
    </dsp:sp>
    <dsp:sp modelId="{5B0D24E8-5A20-48FE-AC58-08F09C96F729}">
      <dsp:nvSpPr>
        <dsp:cNvPr id="0" name=""/>
        <dsp:cNvSpPr/>
      </dsp:nvSpPr>
      <dsp:spPr>
        <a:xfrm>
          <a:off x="776446" y="989090"/>
          <a:ext cx="1721169" cy="1721431"/>
        </a:xfrm>
        <a:prstGeom prst="leftCircularArrow">
          <a:avLst>
            <a:gd name="adj1" fmla="val 10980"/>
            <a:gd name="adj2" fmla="val 1142322"/>
            <a:gd name="adj3" fmla="val 6300000"/>
            <a:gd name="adj4" fmla="val 18900000"/>
            <a:gd name="adj5" fmla="val 125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AE41E1-BA03-4DE4-A6E7-872B102F53AC}">
      <dsp:nvSpPr>
        <dsp:cNvPr id="0" name=""/>
        <dsp:cNvSpPr/>
      </dsp:nvSpPr>
      <dsp:spPr>
        <a:xfrm>
          <a:off x="1158821" y="1616300"/>
          <a:ext cx="956420" cy="478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baseline="0" dirty="0">
              <a:solidFill>
                <a:schemeClr val="bg1"/>
              </a:solidFill>
            </a:rPr>
            <a:t>Dropout</a:t>
          </a:r>
        </a:p>
      </dsp:txBody>
      <dsp:txXfrm>
        <a:off x="1158821" y="1616300"/>
        <a:ext cx="956420" cy="478095"/>
      </dsp:txXfrm>
    </dsp:sp>
    <dsp:sp modelId="{66B85724-4D7C-4F56-BC12-CA3BA996F9DD}">
      <dsp:nvSpPr>
        <dsp:cNvPr id="0" name=""/>
        <dsp:cNvSpPr/>
      </dsp:nvSpPr>
      <dsp:spPr>
        <a:xfrm>
          <a:off x="1376997" y="2096541"/>
          <a:ext cx="1478751" cy="1479344"/>
        </a:xfrm>
        <a:prstGeom prst="blockArc">
          <a:avLst>
            <a:gd name="adj1" fmla="val 13500000"/>
            <a:gd name="adj2" fmla="val 10800000"/>
            <a:gd name="adj3" fmla="val 1274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40EC15-6DA6-41F7-A10A-02F826DF05A3}">
      <dsp:nvSpPr>
        <dsp:cNvPr id="0" name=""/>
        <dsp:cNvSpPr/>
      </dsp:nvSpPr>
      <dsp:spPr>
        <a:xfrm>
          <a:off x="1637193" y="2612542"/>
          <a:ext cx="956420" cy="478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baseline="0" dirty="0">
              <a:solidFill>
                <a:schemeClr val="bg1"/>
              </a:solidFill>
            </a:rPr>
            <a:t>Relu</a:t>
          </a:r>
        </a:p>
      </dsp:txBody>
      <dsp:txXfrm>
        <a:off x="1637193" y="2612542"/>
        <a:ext cx="956420" cy="47809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664F6E-EBF8-4884-8F24-6F09CE9435AB}">
      <dsp:nvSpPr>
        <dsp:cNvPr id="0" name=""/>
        <dsp:cNvSpPr/>
      </dsp:nvSpPr>
      <dsp:spPr>
        <a:xfrm>
          <a:off x="1254495" y="0"/>
          <a:ext cx="1721169" cy="1721431"/>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821848-E2E3-4F42-A710-CFA8C2DD8483}">
      <dsp:nvSpPr>
        <dsp:cNvPr id="0" name=""/>
        <dsp:cNvSpPr/>
      </dsp:nvSpPr>
      <dsp:spPr>
        <a:xfrm>
          <a:off x="1634930" y="621488"/>
          <a:ext cx="956420" cy="478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baseline="0" dirty="0">
              <a:solidFill>
                <a:schemeClr val="bg1"/>
              </a:solidFill>
            </a:rPr>
            <a:t>Linear</a:t>
          </a:r>
        </a:p>
      </dsp:txBody>
      <dsp:txXfrm>
        <a:off x="1634930" y="621488"/>
        <a:ext cx="956420" cy="478095"/>
      </dsp:txXfrm>
    </dsp:sp>
    <dsp:sp modelId="{5B0D24E8-5A20-48FE-AC58-08F09C96F729}">
      <dsp:nvSpPr>
        <dsp:cNvPr id="0" name=""/>
        <dsp:cNvSpPr/>
      </dsp:nvSpPr>
      <dsp:spPr>
        <a:xfrm>
          <a:off x="776446" y="989090"/>
          <a:ext cx="1721169" cy="1721431"/>
        </a:xfrm>
        <a:prstGeom prst="leftCircularArrow">
          <a:avLst>
            <a:gd name="adj1" fmla="val 10980"/>
            <a:gd name="adj2" fmla="val 1142322"/>
            <a:gd name="adj3" fmla="val 6300000"/>
            <a:gd name="adj4" fmla="val 18900000"/>
            <a:gd name="adj5" fmla="val 125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AE41E1-BA03-4DE4-A6E7-872B102F53AC}">
      <dsp:nvSpPr>
        <dsp:cNvPr id="0" name=""/>
        <dsp:cNvSpPr/>
      </dsp:nvSpPr>
      <dsp:spPr>
        <a:xfrm>
          <a:off x="1158821" y="1616300"/>
          <a:ext cx="956420" cy="478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baseline="0" dirty="0">
              <a:solidFill>
                <a:schemeClr val="bg1"/>
              </a:solidFill>
            </a:rPr>
            <a:t>Dropout</a:t>
          </a:r>
        </a:p>
      </dsp:txBody>
      <dsp:txXfrm>
        <a:off x="1158821" y="1616300"/>
        <a:ext cx="956420" cy="478095"/>
      </dsp:txXfrm>
    </dsp:sp>
    <dsp:sp modelId="{66B85724-4D7C-4F56-BC12-CA3BA996F9DD}">
      <dsp:nvSpPr>
        <dsp:cNvPr id="0" name=""/>
        <dsp:cNvSpPr/>
      </dsp:nvSpPr>
      <dsp:spPr>
        <a:xfrm>
          <a:off x="1376997" y="2096541"/>
          <a:ext cx="1478751" cy="1479344"/>
        </a:xfrm>
        <a:prstGeom prst="blockArc">
          <a:avLst>
            <a:gd name="adj1" fmla="val 13500000"/>
            <a:gd name="adj2" fmla="val 10800000"/>
            <a:gd name="adj3" fmla="val 1274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40EC15-6DA6-41F7-A10A-02F826DF05A3}">
      <dsp:nvSpPr>
        <dsp:cNvPr id="0" name=""/>
        <dsp:cNvSpPr/>
      </dsp:nvSpPr>
      <dsp:spPr>
        <a:xfrm>
          <a:off x="1637193" y="2612542"/>
          <a:ext cx="956420" cy="4780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baseline="0" dirty="0">
              <a:solidFill>
                <a:schemeClr val="bg1"/>
              </a:solidFill>
            </a:rPr>
            <a:t>Relu</a:t>
          </a:r>
        </a:p>
      </dsp:txBody>
      <dsp:txXfrm>
        <a:off x="1637193" y="2612542"/>
        <a:ext cx="956420" cy="47809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7.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25B3C-CA16-4AA3-B537-C25D05A69DBF}"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A8222A-1769-4174-9C3B-AF6E9C83EEB2}" type="slidenum">
              <a:rPr lang="en-US" smtClean="0"/>
              <a:t>‹#›</a:t>
            </a:fld>
            <a:endParaRPr lang="en-US" dirty="0"/>
          </a:p>
        </p:txBody>
      </p:sp>
    </p:spTree>
    <p:extLst>
      <p:ext uri="{BB962C8B-B14F-4D97-AF65-F5344CB8AC3E}">
        <p14:creationId xmlns:p14="http://schemas.microsoft.com/office/powerpoint/2010/main" val="2341134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A8222A-1769-4174-9C3B-AF6E9C83EEB2}" type="slidenum">
              <a:rPr lang="en-US" smtClean="0"/>
              <a:t>6</a:t>
            </a:fld>
            <a:endParaRPr lang="en-US" dirty="0"/>
          </a:p>
        </p:txBody>
      </p:sp>
    </p:spTree>
    <p:extLst>
      <p:ext uri="{BB962C8B-B14F-4D97-AF65-F5344CB8AC3E}">
        <p14:creationId xmlns:p14="http://schemas.microsoft.com/office/powerpoint/2010/main" val="4265198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A8222A-1769-4174-9C3B-AF6E9C83EEB2}" type="slidenum">
              <a:rPr lang="en-US" smtClean="0"/>
              <a:t>13</a:t>
            </a:fld>
            <a:endParaRPr lang="en-US" dirty="0"/>
          </a:p>
        </p:txBody>
      </p:sp>
    </p:spTree>
    <p:extLst>
      <p:ext uri="{BB962C8B-B14F-4D97-AF65-F5344CB8AC3E}">
        <p14:creationId xmlns:p14="http://schemas.microsoft.com/office/powerpoint/2010/main" val="1040514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FE696-E5D0-6F63-8ABE-51B856A026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F71428-D35B-B837-D317-4E950B6D0E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AE64BD-C9BD-183F-B94C-6C979140EC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2DDFA0-868C-AF5B-C111-53DC5A21A8A7}"/>
              </a:ext>
            </a:extLst>
          </p:cNvPr>
          <p:cNvSpPr>
            <a:spLocks noGrp="1"/>
          </p:cNvSpPr>
          <p:nvPr>
            <p:ph type="sldNum" sz="quarter" idx="5"/>
          </p:nvPr>
        </p:nvSpPr>
        <p:spPr/>
        <p:txBody>
          <a:bodyPr/>
          <a:lstStyle/>
          <a:p>
            <a:fld id="{C9A8222A-1769-4174-9C3B-AF6E9C83EEB2}" type="slidenum">
              <a:rPr lang="en-US" smtClean="0"/>
              <a:t>14</a:t>
            </a:fld>
            <a:endParaRPr lang="en-US" dirty="0"/>
          </a:p>
        </p:txBody>
      </p:sp>
    </p:spTree>
    <p:extLst>
      <p:ext uri="{BB962C8B-B14F-4D97-AF65-F5344CB8AC3E}">
        <p14:creationId xmlns:p14="http://schemas.microsoft.com/office/powerpoint/2010/main" val="2580500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CC8E0-3EC9-E6B7-D306-D33DC65344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F4C7FC-BEB2-0936-02DA-460287D0E8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BBE7C4-EA70-451F-730F-6FF04CD43B1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4FFC36-E889-65DF-EFCA-7E12E9810272}"/>
              </a:ext>
            </a:extLst>
          </p:cNvPr>
          <p:cNvSpPr>
            <a:spLocks noGrp="1"/>
          </p:cNvSpPr>
          <p:nvPr>
            <p:ph type="sldNum" sz="quarter" idx="5"/>
          </p:nvPr>
        </p:nvSpPr>
        <p:spPr/>
        <p:txBody>
          <a:bodyPr/>
          <a:lstStyle/>
          <a:p>
            <a:fld id="{C9A8222A-1769-4174-9C3B-AF6E9C83EEB2}" type="slidenum">
              <a:rPr lang="en-US" smtClean="0"/>
              <a:t>15</a:t>
            </a:fld>
            <a:endParaRPr lang="en-US" dirty="0"/>
          </a:p>
        </p:txBody>
      </p:sp>
    </p:spTree>
    <p:extLst>
      <p:ext uri="{BB962C8B-B14F-4D97-AF65-F5344CB8AC3E}">
        <p14:creationId xmlns:p14="http://schemas.microsoft.com/office/powerpoint/2010/main" val="3390551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D6ADB-F028-2560-C1AF-94D5DE146E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15A108-1AA2-2780-41D6-A31FF1B752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E2BB26-C426-7641-2302-4FFEE7C138F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F9038EC-27B6-72D2-7DB7-00138613FA53}"/>
              </a:ext>
            </a:extLst>
          </p:cNvPr>
          <p:cNvSpPr>
            <a:spLocks noGrp="1"/>
          </p:cNvSpPr>
          <p:nvPr>
            <p:ph type="sldNum" sz="quarter" idx="5"/>
          </p:nvPr>
        </p:nvSpPr>
        <p:spPr/>
        <p:txBody>
          <a:bodyPr/>
          <a:lstStyle/>
          <a:p>
            <a:fld id="{C9A8222A-1769-4174-9C3B-AF6E9C83EEB2}" type="slidenum">
              <a:rPr lang="en-US" smtClean="0"/>
              <a:t>16</a:t>
            </a:fld>
            <a:endParaRPr lang="en-US" dirty="0"/>
          </a:p>
        </p:txBody>
      </p:sp>
    </p:spTree>
    <p:extLst>
      <p:ext uri="{BB962C8B-B14F-4D97-AF65-F5344CB8AC3E}">
        <p14:creationId xmlns:p14="http://schemas.microsoft.com/office/powerpoint/2010/main" val="3499945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72BC0-508C-9892-44A1-8E1203A182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AA1076-D7CF-3857-4953-071521163A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B5BB25-9488-6DC9-110D-8DEDDE82F9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5700C80-D87D-03EC-0878-C8A036597379}"/>
              </a:ext>
            </a:extLst>
          </p:cNvPr>
          <p:cNvSpPr>
            <a:spLocks noGrp="1"/>
          </p:cNvSpPr>
          <p:nvPr>
            <p:ph type="sldNum" sz="quarter" idx="5"/>
          </p:nvPr>
        </p:nvSpPr>
        <p:spPr/>
        <p:txBody>
          <a:bodyPr/>
          <a:lstStyle/>
          <a:p>
            <a:fld id="{C9A8222A-1769-4174-9C3B-AF6E9C83EEB2}" type="slidenum">
              <a:rPr lang="en-US" smtClean="0"/>
              <a:t>17</a:t>
            </a:fld>
            <a:endParaRPr lang="en-US" dirty="0"/>
          </a:p>
        </p:txBody>
      </p:sp>
    </p:spTree>
    <p:extLst>
      <p:ext uri="{BB962C8B-B14F-4D97-AF65-F5344CB8AC3E}">
        <p14:creationId xmlns:p14="http://schemas.microsoft.com/office/powerpoint/2010/main" val="719680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F50562-9A2E-3DD2-DB63-93E813113B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F3520A-0E39-8172-9C87-F1CD2BAEE7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680CEF-FF7F-8BDD-A014-EAF9631649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3FAE918-483B-AA34-0215-4FD9D1A560A8}"/>
              </a:ext>
            </a:extLst>
          </p:cNvPr>
          <p:cNvSpPr>
            <a:spLocks noGrp="1"/>
          </p:cNvSpPr>
          <p:nvPr>
            <p:ph type="sldNum" sz="quarter" idx="5"/>
          </p:nvPr>
        </p:nvSpPr>
        <p:spPr/>
        <p:txBody>
          <a:bodyPr/>
          <a:lstStyle/>
          <a:p>
            <a:fld id="{C9A8222A-1769-4174-9C3B-AF6E9C83EEB2}" type="slidenum">
              <a:rPr lang="en-US" smtClean="0"/>
              <a:t>18</a:t>
            </a:fld>
            <a:endParaRPr lang="en-US" dirty="0"/>
          </a:p>
        </p:txBody>
      </p:sp>
    </p:spTree>
    <p:extLst>
      <p:ext uri="{BB962C8B-B14F-4D97-AF65-F5344CB8AC3E}">
        <p14:creationId xmlns:p14="http://schemas.microsoft.com/office/powerpoint/2010/main" val="3423738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5/9/2025</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4482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5/9/2025</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807031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5/9/2025</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63073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5/9/2025</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658801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5/9/2025</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09993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5/9/2025</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43094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5/9/2025</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802024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5/9/2025</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142374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5/9/2025</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02132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5/9/2025</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972524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5/9/2025</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76101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5/9/2025</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dirty="0"/>
          </a:p>
        </p:txBody>
      </p:sp>
    </p:spTree>
    <p:extLst>
      <p:ext uri="{BB962C8B-B14F-4D97-AF65-F5344CB8AC3E}">
        <p14:creationId xmlns:p14="http://schemas.microsoft.com/office/powerpoint/2010/main" val="394301421"/>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8.xml"/><Relationship Id="rId13" Type="http://schemas.openxmlformats.org/officeDocument/2006/relationships/diagramData" Target="../diagrams/data9.xml"/><Relationship Id="rId18" Type="http://schemas.openxmlformats.org/officeDocument/2006/relationships/diagramData" Target="../diagrams/data10.xml"/><Relationship Id="rId3" Type="http://schemas.openxmlformats.org/officeDocument/2006/relationships/diagramData" Target="../diagrams/data7.xml"/><Relationship Id="rId21" Type="http://schemas.openxmlformats.org/officeDocument/2006/relationships/diagramColors" Target="../diagrams/colors10.xml"/><Relationship Id="rId7" Type="http://schemas.microsoft.com/office/2007/relationships/diagramDrawing" Target="../diagrams/drawing7.xml"/><Relationship Id="rId12" Type="http://schemas.microsoft.com/office/2007/relationships/diagramDrawing" Target="../diagrams/drawing8.xml"/><Relationship Id="rId17" Type="http://schemas.microsoft.com/office/2007/relationships/diagramDrawing" Target="../diagrams/drawing9.xml"/><Relationship Id="rId2" Type="http://schemas.openxmlformats.org/officeDocument/2006/relationships/notesSlide" Target="../notesSlides/notesSlide2.xml"/><Relationship Id="rId16" Type="http://schemas.openxmlformats.org/officeDocument/2006/relationships/diagramColors" Target="../diagrams/colors9.xml"/><Relationship Id="rId20" Type="http://schemas.openxmlformats.org/officeDocument/2006/relationships/diagramQuickStyle" Target="../diagrams/quickStyle10.xml"/><Relationship Id="rId1" Type="http://schemas.openxmlformats.org/officeDocument/2006/relationships/slideLayout" Target="../slideLayouts/slideLayout7.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5" Type="http://schemas.openxmlformats.org/officeDocument/2006/relationships/diagramQuickStyle" Target="../diagrams/quickStyle9.xml"/><Relationship Id="rId10" Type="http://schemas.openxmlformats.org/officeDocument/2006/relationships/diagramQuickStyle" Target="../diagrams/quickStyle8.xml"/><Relationship Id="rId19" Type="http://schemas.openxmlformats.org/officeDocument/2006/relationships/diagramLayout" Target="../diagrams/layout10.xml"/><Relationship Id="rId4" Type="http://schemas.openxmlformats.org/officeDocument/2006/relationships/diagramLayout" Target="../diagrams/layout7.xml"/><Relationship Id="rId9" Type="http://schemas.openxmlformats.org/officeDocument/2006/relationships/diagramLayout" Target="../diagrams/layout8.xml"/><Relationship Id="rId14" Type="http://schemas.openxmlformats.org/officeDocument/2006/relationships/diagramLayout" Target="../diagrams/layout9.xml"/><Relationship Id="rId22" Type="http://schemas.microsoft.com/office/2007/relationships/diagramDrawing" Target="../diagrams/drawing10.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datasets/debarshichanda/goemotions/discussion?sort=hotness" TargetMode="External"/><Relationship Id="rId2" Type="http://schemas.openxmlformats.org/officeDocument/2006/relationships/hyperlink" Target="https://www.kaggle.com/datasets/guelmaniloubna/sentiments-analysi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network of white circles&#10;&#10;AI-generated content may be incorrect.">
            <a:extLst>
              <a:ext uri="{FF2B5EF4-FFF2-40B4-BE49-F238E27FC236}">
                <a16:creationId xmlns:a16="http://schemas.microsoft.com/office/drawing/2014/main" id="{A77E01AC-5CE2-19EB-30D8-ABB9A7BFBA02}"/>
              </a:ext>
            </a:extLst>
          </p:cNvPr>
          <p:cNvPicPr>
            <a:picLocks noChangeAspect="1"/>
          </p:cNvPicPr>
          <p:nvPr/>
        </p:nvPicPr>
        <p:blipFill>
          <a:blip r:embed="rId2"/>
          <a:srcRect t="12083" r="-1" b="8803"/>
          <a:stretch/>
        </p:blipFill>
        <p:spPr>
          <a:xfrm>
            <a:off x="3523488" y="10"/>
            <a:ext cx="8668512" cy="6857990"/>
          </a:xfrm>
          <a:prstGeom prst="rect">
            <a:avLst/>
          </a:prstGeom>
        </p:spPr>
      </p:pic>
      <p:sp>
        <p:nvSpPr>
          <p:cNvPr id="25" name="Rectangle 24">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E435FE2C-04B7-DFF4-4BA7-5E60BF268B26}"/>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dirty="0">
                <a:solidFill>
                  <a:schemeClr val="bg1"/>
                </a:solidFill>
                <a:latin typeface="+mj-lt"/>
                <a:ea typeface="+mj-ea"/>
                <a:cs typeface="+mj-cs"/>
              </a:rPr>
              <a:t>Deep Learning Methods </a:t>
            </a:r>
            <a:br>
              <a:rPr lang="en-US" sz="4400" dirty="0">
                <a:solidFill>
                  <a:schemeClr val="bg1"/>
                </a:solidFill>
                <a:latin typeface="+mj-lt"/>
                <a:ea typeface="+mj-ea"/>
                <a:cs typeface="+mj-cs"/>
              </a:rPr>
            </a:br>
            <a:r>
              <a:rPr lang="en-US" sz="4400" dirty="0">
                <a:solidFill>
                  <a:schemeClr val="bg1"/>
                </a:solidFill>
                <a:latin typeface="+mj-lt"/>
                <a:ea typeface="+mj-ea"/>
                <a:cs typeface="+mj-cs"/>
              </a:rPr>
              <a:t>for Text Classification </a:t>
            </a:r>
          </a:p>
        </p:txBody>
      </p:sp>
      <p:sp>
        <p:nvSpPr>
          <p:cNvPr id="27" name="Rectangle 2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DDB2D86D-5976-1A10-4C34-52D2CAB0721E}"/>
              </a:ext>
            </a:extLst>
          </p:cNvPr>
          <p:cNvSpPr txBox="1"/>
          <p:nvPr/>
        </p:nvSpPr>
        <p:spPr>
          <a:xfrm>
            <a:off x="477981" y="4674870"/>
            <a:ext cx="4023360" cy="923330"/>
          </a:xfrm>
          <a:prstGeom prst="rect">
            <a:avLst/>
          </a:prstGeom>
          <a:noFill/>
        </p:spPr>
        <p:txBody>
          <a:bodyPr wrap="square" rtlCol="0">
            <a:spAutoFit/>
          </a:bodyPr>
          <a:lstStyle/>
          <a:p>
            <a:r>
              <a:rPr lang="en-US" dirty="0">
                <a:solidFill>
                  <a:srgbClr val="FFFDF6"/>
                </a:solidFill>
              </a:rPr>
              <a:t>~ Lucas Milazzo ~</a:t>
            </a:r>
          </a:p>
          <a:p>
            <a:endParaRPr lang="en-US" dirty="0">
              <a:solidFill>
                <a:srgbClr val="FFFDF6"/>
              </a:solidFill>
            </a:endParaRPr>
          </a:p>
          <a:p>
            <a:r>
              <a:rPr lang="en-US" dirty="0">
                <a:solidFill>
                  <a:srgbClr val="FFFDF6"/>
                </a:solidFill>
              </a:rPr>
              <a:t>Data Science Senior Capstone</a:t>
            </a:r>
          </a:p>
        </p:txBody>
      </p:sp>
    </p:spTree>
    <p:extLst>
      <p:ext uri="{BB962C8B-B14F-4D97-AF65-F5344CB8AC3E}">
        <p14:creationId xmlns:p14="http://schemas.microsoft.com/office/powerpoint/2010/main" val="2291872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35000">
              <a:srgbClr val="1E2020"/>
            </a:gs>
            <a:gs pos="100000">
              <a:srgbClr val="1E2020">
                <a:lumMod val="100000"/>
              </a:srgbClr>
            </a:gs>
            <a:gs pos="100000">
              <a:srgbClr val="161818"/>
            </a:gs>
            <a:gs pos="0">
              <a:schemeClr val="tx1"/>
            </a:gs>
          </a:gsLst>
          <a:lin ang="0" scaled="1"/>
        </a:gradFill>
        <a:effectLst/>
      </p:bgPr>
    </p:bg>
    <p:spTree>
      <p:nvGrpSpPr>
        <p:cNvPr id="1" name="">
          <a:extLst>
            <a:ext uri="{FF2B5EF4-FFF2-40B4-BE49-F238E27FC236}">
              <a16:creationId xmlns:a16="http://schemas.microsoft.com/office/drawing/2014/main" id="{564E4014-C248-E6B6-776C-570A434EF884}"/>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1FBD2E42-5D37-B62A-8FD8-5B207BB40FB7}"/>
              </a:ext>
            </a:extLst>
          </p:cNvPr>
          <p:cNvSpPr txBox="1"/>
          <p:nvPr/>
        </p:nvSpPr>
        <p:spPr>
          <a:xfrm>
            <a:off x="457200" y="1028700"/>
            <a:ext cx="11277600" cy="707886"/>
          </a:xfrm>
          <a:prstGeom prst="rect">
            <a:avLst/>
          </a:prstGeom>
          <a:noFill/>
        </p:spPr>
        <p:txBody>
          <a:bodyPr wrap="square" rtlCol="0">
            <a:spAutoFit/>
          </a:bodyPr>
          <a:lstStyle/>
          <a:p>
            <a:r>
              <a:rPr lang="en-US" sz="4000" dirty="0">
                <a:solidFill>
                  <a:srgbClr val="FFFDF6"/>
                </a:solidFill>
              </a:rPr>
              <a:t>Pre-Input Considerations</a:t>
            </a:r>
          </a:p>
        </p:txBody>
      </p:sp>
      <p:sp>
        <p:nvSpPr>
          <p:cNvPr id="13" name="Rectangle 12">
            <a:extLst>
              <a:ext uri="{FF2B5EF4-FFF2-40B4-BE49-F238E27FC236}">
                <a16:creationId xmlns:a16="http://schemas.microsoft.com/office/drawing/2014/main" id="{6F1E9630-7638-272C-7171-36C5D31ED40B}"/>
              </a:ext>
            </a:extLst>
          </p:cNvPr>
          <p:cNvSpPr/>
          <p:nvPr/>
        </p:nvSpPr>
        <p:spPr>
          <a:xfrm>
            <a:off x="457200" y="628650"/>
            <a:ext cx="742950" cy="1600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22B84C68-D143-258A-F670-E385BCB8C97E}"/>
              </a:ext>
            </a:extLst>
          </p:cNvPr>
          <p:cNvCxnSpPr>
            <a:cxnSpLocks/>
          </p:cNvCxnSpPr>
          <p:nvPr/>
        </p:nvCxnSpPr>
        <p:spPr>
          <a:xfrm>
            <a:off x="457200" y="1931670"/>
            <a:ext cx="59713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9EB038E-115B-0E91-61D5-D378656ACCCE}"/>
              </a:ext>
            </a:extLst>
          </p:cNvPr>
          <p:cNvSpPr txBox="1"/>
          <p:nvPr/>
        </p:nvSpPr>
        <p:spPr>
          <a:xfrm>
            <a:off x="332510" y="323969"/>
            <a:ext cx="6096000" cy="369332"/>
          </a:xfrm>
          <a:prstGeom prst="rect">
            <a:avLst/>
          </a:prstGeom>
          <a:noFill/>
        </p:spPr>
        <p:txBody>
          <a:bodyPr wrap="square">
            <a:spAutoFit/>
          </a:bodyPr>
          <a:lstStyle/>
          <a:p>
            <a:r>
              <a:rPr lang="en-US" dirty="0">
                <a:solidFill>
                  <a:schemeClr val="bg1"/>
                </a:solidFill>
              </a:rPr>
              <a:t>Section 2: Text Classification</a:t>
            </a:r>
            <a:endParaRPr lang="en-US" sz="1800" dirty="0">
              <a:solidFill>
                <a:srgbClr val="FFFDF6"/>
              </a:solidFill>
            </a:endParaRPr>
          </a:p>
        </p:txBody>
      </p:sp>
      <p:sp>
        <p:nvSpPr>
          <p:cNvPr id="4" name="TextBox 3">
            <a:extLst>
              <a:ext uri="{FF2B5EF4-FFF2-40B4-BE49-F238E27FC236}">
                <a16:creationId xmlns:a16="http://schemas.microsoft.com/office/drawing/2014/main" id="{95573490-EB67-7AC8-F5F5-C2FAAF20BBB3}"/>
              </a:ext>
            </a:extLst>
          </p:cNvPr>
          <p:cNvSpPr txBox="1"/>
          <p:nvPr/>
        </p:nvSpPr>
        <p:spPr>
          <a:xfrm>
            <a:off x="1480234" y="2071636"/>
            <a:ext cx="2179673" cy="707886"/>
          </a:xfrm>
          <a:prstGeom prst="rect">
            <a:avLst/>
          </a:prstGeom>
          <a:noFill/>
        </p:spPr>
        <p:txBody>
          <a:bodyPr wrap="square" rtlCol="0">
            <a:spAutoFit/>
          </a:bodyPr>
          <a:lstStyle/>
          <a:p>
            <a:r>
              <a:rPr lang="en-US" sz="4000" dirty="0">
                <a:solidFill>
                  <a:schemeClr val="bg1"/>
                </a:solidFill>
              </a:rPr>
              <a:t>Padding</a:t>
            </a:r>
          </a:p>
        </p:txBody>
      </p:sp>
      <p:graphicFrame>
        <p:nvGraphicFramePr>
          <p:cNvPr id="6" name="Diagram 5">
            <a:extLst>
              <a:ext uri="{FF2B5EF4-FFF2-40B4-BE49-F238E27FC236}">
                <a16:creationId xmlns:a16="http://schemas.microsoft.com/office/drawing/2014/main" id="{929ADCEA-5E5A-4C40-CBA4-45230A8F5ABC}"/>
              </a:ext>
            </a:extLst>
          </p:cNvPr>
          <p:cNvGraphicFramePr/>
          <p:nvPr>
            <p:extLst>
              <p:ext uri="{D42A27DB-BD31-4B8C-83A1-F6EECF244321}">
                <p14:modId xmlns:p14="http://schemas.microsoft.com/office/powerpoint/2010/main" val="3547223010"/>
              </p:ext>
            </p:extLst>
          </p:nvPr>
        </p:nvGraphicFramePr>
        <p:xfrm>
          <a:off x="332510" y="4926330"/>
          <a:ext cx="4475126" cy="2276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51732925-5B4D-3703-D58B-EC1C60DF71FC}"/>
              </a:ext>
            </a:extLst>
          </p:cNvPr>
          <p:cNvSpPr txBox="1"/>
          <p:nvPr/>
        </p:nvSpPr>
        <p:spPr>
          <a:xfrm>
            <a:off x="714356" y="2919487"/>
            <a:ext cx="3711427" cy="2585323"/>
          </a:xfrm>
          <a:prstGeom prst="rect">
            <a:avLst/>
          </a:prstGeom>
          <a:noFill/>
        </p:spPr>
        <p:txBody>
          <a:bodyPr wrap="square" rtlCol="0">
            <a:spAutoFit/>
          </a:bodyPr>
          <a:lstStyle/>
          <a:p>
            <a:pPr algn="ctr"/>
            <a:r>
              <a:rPr lang="en-US" dirty="0">
                <a:solidFill>
                  <a:schemeClr val="bg1"/>
                </a:solidFill>
              </a:rPr>
              <a:t>Inputs that contained less than 30 tokens (words) were handled by adding a special token to the end, any number of times until the input length was 30 tokens.</a:t>
            </a:r>
          </a:p>
          <a:p>
            <a:pPr algn="ctr"/>
            <a:endParaRPr lang="en-US" dirty="0">
              <a:solidFill>
                <a:schemeClr val="bg1"/>
              </a:solidFill>
            </a:endParaRPr>
          </a:p>
          <a:p>
            <a:pPr algn="ctr"/>
            <a:r>
              <a:rPr lang="en-US" dirty="0">
                <a:solidFill>
                  <a:schemeClr val="bg1"/>
                </a:solidFill>
              </a:rPr>
              <a:t>“&lt;PAD&gt;”</a:t>
            </a:r>
          </a:p>
          <a:p>
            <a:pPr algn="ctr"/>
            <a:r>
              <a:rPr lang="en-US" dirty="0">
                <a:solidFill>
                  <a:schemeClr val="bg1"/>
                </a:solidFill>
              </a:rPr>
              <a:t>Had its own embedding representation.</a:t>
            </a:r>
          </a:p>
        </p:txBody>
      </p:sp>
      <p:sp>
        <p:nvSpPr>
          <p:cNvPr id="8" name="TextBox 7">
            <a:extLst>
              <a:ext uri="{FF2B5EF4-FFF2-40B4-BE49-F238E27FC236}">
                <a16:creationId xmlns:a16="http://schemas.microsoft.com/office/drawing/2014/main" id="{071B775F-74E5-8E46-A3EB-CB472ECD4160}"/>
              </a:ext>
            </a:extLst>
          </p:cNvPr>
          <p:cNvSpPr txBox="1"/>
          <p:nvPr/>
        </p:nvSpPr>
        <p:spPr>
          <a:xfrm>
            <a:off x="7400260" y="2071636"/>
            <a:ext cx="2679405" cy="707886"/>
          </a:xfrm>
          <a:prstGeom prst="rect">
            <a:avLst/>
          </a:prstGeom>
          <a:noFill/>
        </p:spPr>
        <p:txBody>
          <a:bodyPr wrap="square" rtlCol="0">
            <a:spAutoFit/>
          </a:bodyPr>
          <a:lstStyle/>
          <a:p>
            <a:r>
              <a:rPr lang="en-US" sz="4000" dirty="0">
                <a:solidFill>
                  <a:schemeClr val="bg1"/>
                </a:solidFill>
              </a:rPr>
              <a:t>Truncating</a:t>
            </a:r>
          </a:p>
        </p:txBody>
      </p:sp>
      <p:sp>
        <p:nvSpPr>
          <p:cNvPr id="10" name="TextBox 9">
            <a:extLst>
              <a:ext uri="{FF2B5EF4-FFF2-40B4-BE49-F238E27FC236}">
                <a16:creationId xmlns:a16="http://schemas.microsoft.com/office/drawing/2014/main" id="{4A133AE6-B4AA-556F-8A70-483AE78F415F}"/>
              </a:ext>
            </a:extLst>
          </p:cNvPr>
          <p:cNvSpPr txBox="1"/>
          <p:nvPr/>
        </p:nvSpPr>
        <p:spPr>
          <a:xfrm>
            <a:off x="6810356" y="2919487"/>
            <a:ext cx="3711427" cy="1477328"/>
          </a:xfrm>
          <a:prstGeom prst="rect">
            <a:avLst/>
          </a:prstGeom>
          <a:noFill/>
        </p:spPr>
        <p:txBody>
          <a:bodyPr wrap="square" rtlCol="0">
            <a:spAutoFit/>
          </a:bodyPr>
          <a:lstStyle/>
          <a:p>
            <a:pPr algn="ctr"/>
            <a:r>
              <a:rPr lang="en-US" dirty="0">
                <a:solidFill>
                  <a:schemeClr val="bg1"/>
                </a:solidFill>
              </a:rPr>
              <a:t>Inputs that contained more than 30 tokens (words) were handled by removing tokens from the end of the sequence until the input length was 30 tokens.</a:t>
            </a:r>
          </a:p>
        </p:txBody>
      </p:sp>
      <p:graphicFrame>
        <p:nvGraphicFramePr>
          <p:cNvPr id="16" name="Diagram 15">
            <a:extLst>
              <a:ext uri="{FF2B5EF4-FFF2-40B4-BE49-F238E27FC236}">
                <a16:creationId xmlns:a16="http://schemas.microsoft.com/office/drawing/2014/main" id="{78F1791E-A804-E42B-C0CC-EB199C3FC680}"/>
              </a:ext>
            </a:extLst>
          </p:cNvPr>
          <p:cNvGraphicFramePr/>
          <p:nvPr>
            <p:extLst>
              <p:ext uri="{D42A27DB-BD31-4B8C-83A1-F6EECF244321}">
                <p14:modId xmlns:p14="http://schemas.microsoft.com/office/powerpoint/2010/main" val="3664420742"/>
              </p:ext>
            </p:extLst>
          </p:nvPr>
        </p:nvGraphicFramePr>
        <p:xfrm>
          <a:off x="6502399" y="4926330"/>
          <a:ext cx="4475126" cy="22767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5036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35000">
              <a:srgbClr val="1E2020"/>
            </a:gs>
            <a:gs pos="100000">
              <a:srgbClr val="1E2020">
                <a:lumMod val="100000"/>
              </a:srgbClr>
            </a:gs>
            <a:gs pos="100000">
              <a:srgbClr val="161818"/>
            </a:gs>
            <a:gs pos="0">
              <a:schemeClr val="tx1"/>
            </a:gs>
          </a:gsLst>
          <a:lin ang="0" scaled="1"/>
        </a:gradFill>
        <a:effectLst/>
      </p:bgPr>
    </p:bg>
    <p:spTree>
      <p:nvGrpSpPr>
        <p:cNvPr id="1" name="">
          <a:extLst>
            <a:ext uri="{FF2B5EF4-FFF2-40B4-BE49-F238E27FC236}">
              <a16:creationId xmlns:a16="http://schemas.microsoft.com/office/drawing/2014/main" id="{8D9BAA2B-A036-6E0C-5941-8ED47DEBA568}"/>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72C8AD48-EB6B-A778-380E-A110A84977EA}"/>
              </a:ext>
            </a:extLst>
          </p:cNvPr>
          <p:cNvSpPr txBox="1"/>
          <p:nvPr/>
        </p:nvSpPr>
        <p:spPr>
          <a:xfrm>
            <a:off x="457200" y="1028700"/>
            <a:ext cx="11277600" cy="707886"/>
          </a:xfrm>
          <a:prstGeom prst="rect">
            <a:avLst/>
          </a:prstGeom>
          <a:noFill/>
        </p:spPr>
        <p:txBody>
          <a:bodyPr wrap="square" rtlCol="0">
            <a:spAutoFit/>
          </a:bodyPr>
          <a:lstStyle/>
          <a:p>
            <a:r>
              <a:rPr lang="en-US" sz="4000" dirty="0">
                <a:solidFill>
                  <a:srgbClr val="FFFDF6"/>
                </a:solidFill>
              </a:rPr>
              <a:t>Neural Network Architecture: LSTM Layer</a:t>
            </a:r>
          </a:p>
        </p:txBody>
      </p:sp>
      <p:sp>
        <p:nvSpPr>
          <p:cNvPr id="13" name="Rectangle 12">
            <a:extLst>
              <a:ext uri="{FF2B5EF4-FFF2-40B4-BE49-F238E27FC236}">
                <a16:creationId xmlns:a16="http://schemas.microsoft.com/office/drawing/2014/main" id="{FED67B0E-5AED-F3B2-ADA9-DA2994E9C53E}"/>
              </a:ext>
            </a:extLst>
          </p:cNvPr>
          <p:cNvSpPr/>
          <p:nvPr/>
        </p:nvSpPr>
        <p:spPr>
          <a:xfrm>
            <a:off x="457200" y="628650"/>
            <a:ext cx="742950" cy="1600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FC016B12-4A02-91F2-302A-2914009020A7}"/>
              </a:ext>
            </a:extLst>
          </p:cNvPr>
          <p:cNvCxnSpPr>
            <a:cxnSpLocks/>
          </p:cNvCxnSpPr>
          <p:nvPr/>
        </p:nvCxnSpPr>
        <p:spPr>
          <a:xfrm>
            <a:off x="457200" y="1931670"/>
            <a:ext cx="975005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3E5D374-AF75-D509-15E3-017F41E6E700}"/>
              </a:ext>
            </a:extLst>
          </p:cNvPr>
          <p:cNvSpPr txBox="1"/>
          <p:nvPr/>
        </p:nvSpPr>
        <p:spPr>
          <a:xfrm>
            <a:off x="332510" y="323969"/>
            <a:ext cx="6096000" cy="369332"/>
          </a:xfrm>
          <a:prstGeom prst="rect">
            <a:avLst/>
          </a:prstGeom>
          <a:noFill/>
        </p:spPr>
        <p:txBody>
          <a:bodyPr wrap="square">
            <a:spAutoFit/>
          </a:bodyPr>
          <a:lstStyle/>
          <a:p>
            <a:r>
              <a:rPr lang="en-US" dirty="0">
                <a:solidFill>
                  <a:schemeClr val="bg1"/>
                </a:solidFill>
              </a:rPr>
              <a:t>Section 3: NN Architecture</a:t>
            </a:r>
            <a:endParaRPr lang="en-US" sz="1800" dirty="0">
              <a:solidFill>
                <a:srgbClr val="FFFDF6"/>
              </a:solidFill>
            </a:endParaRPr>
          </a:p>
        </p:txBody>
      </p:sp>
      <p:sp>
        <p:nvSpPr>
          <p:cNvPr id="11" name="TextBox 10">
            <a:extLst>
              <a:ext uri="{FF2B5EF4-FFF2-40B4-BE49-F238E27FC236}">
                <a16:creationId xmlns:a16="http://schemas.microsoft.com/office/drawing/2014/main" id="{2CF912A1-21CF-F6AC-33DA-4E1CBA4CD2A5}"/>
              </a:ext>
            </a:extLst>
          </p:cNvPr>
          <p:cNvSpPr txBox="1"/>
          <p:nvPr/>
        </p:nvSpPr>
        <p:spPr>
          <a:xfrm>
            <a:off x="2608521" y="2126755"/>
            <a:ext cx="6974958" cy="523220"/>
          </a:xfrm>
          <a:prstGeom prst="rect">
            <a:avLst/>
          </a:prstGeom>
          <a:noFill/>
        </p:spPr>
        <p:txBody>
          <a:bodyPr wrap="square" rtlCol="0">
            <a:spAutoFit/>
          </a:bodyPr>
          <a:lstStyle/>
          <a:p>
            <a:r>
              <a:rPr lang="en-US" sz="2800" dirty="0">
                <a:solidFill>
                  <a:schemeClr val="bg1"/>
                </a:solidFill>
              </a:rPr>
              <a:t>Bi-Directional Long-Short Term Memory</a:t>
            </a:r>
          </a:p>
        </p:txBody>
      </p:sp>
      <p:graphicFrame>
        <p:nvGraphicFramePr>
          <p:cNvPr id="19" name="Diagram 18">
            <a:extLst>
              <a:ext uri="{FF2B5EF4-FFF2-40B4-BE49-F238E27FC236}">
                <a16:creationId xmlns:a16="http://schemas.microsoft.com/office/drawing/2014/main" id="{927C028A-DB91-B664-EE78-1061ABADE9D4}"/>
              </a:ext>
            </a:extLst>
          </p:cNvPr>
          <p:cNvGraphicFramePr/>
          <p:nvPr>
            <p:extLst>
              <p:ext uri="{D42A27DB-BD31-4B8C-83A1-F6EECF244321}">
                <p14:modId xmlns:p14="http://schemas.microsoft.com/office/powerpoint/2010/main" val="2992763224"/>
              </p:ext>
            </p:extLst>
          </p:nvPr>
        </p:nvGraphicFramePr>
        <p:xfrm>
          <a:off x="1244600" y="1976616"/>
          <a:ext cx="9702800" cy="47773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4" name="Straight Arrow Connector 23">
            <a:extLst>
              <a:ext uri="{FF2B5EF4-FFF2-40B4-BE49-F238E27FC236}">
                <a16:creationId xmlns:a16="http://schemas.microsoft.com/office/drawing/2014/main" id="{CA598D2B-4B33-3972-7E77-5DD2484235EC}"/>
              </a:ext>
            </a:extLst>
          </p:cNvPr>
          <p:cNvCxnSpPr>
            <a:cxnSpLocks/>
          </p:cNvCxnSpPr>
          <p:nvPr/>
        </p:nvCxnSpPr>
        <p:spPr>
          <a:xfrm>
            <a:off x="5673651" y="5156790"/>
            <a:ext cx="527374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5" name="Straight Arrow Connector 24">
            <a:extLst>
              <a:ext uri="{FF2B5EF4-FFF2-40B4-BE49-F238E27FC236}">
                <a16:creationId xmlns:a16="http://schemas.microsoft.com/office/drawing/2014/main" id="{3633ABB3-B637-4050-5C68-7E000541A4EA}"/>
              </a:ext>
            </a:extLst>
          </p:cNvPr>
          <p:cNvCxnSpPr>
            <a:cxnSpLocks/>
          </p:cNvCxnSpPr>
          <p:nvPr/>
        </p:nvCxnSpPr>
        <p:spPr>
          <a:xfrm flipH="1">
            <a:off x="5673651" y="5309190"/>
            <a:ext cx="527374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TextBox 28">
            <a:extLst>
              <a:ext uri="{FF2B5EF4-FFF2-40B4-BE49-F238E27FC236}">
                <a16:creationId xmlns:a16="http://schemas.microsoft.com/office/drawing/2014/main" id="{3778E30A-FBB7-6DFD-F249-82C3D0C97B40}"/>
              </a:ext>
            </a:extLst>
          </p:cNvPr>
          <p:cNvSpPr txBox="1"/>
          <p:nvPr/>
        </p:nvSpPr>
        <p:spPr>
          <a:xfrm>
            <a:off x="124933" y="4986024"/>
            <a:ext cx="4967176" cy="646331"/>
          </a:xfrm>
          <a:prstGeom prst="rect">
            <a:avLst/>
          </a:prstGeom>
          <a:noFill/>
          <a:ln>
            <a:solidFill>
              <a:schemeClr val="accent1">
                <a:lumMod val="75000"/>
              </a:schemeClr>
            </a:solidFill>
          </a:ln>
        </p:spPr>
        <p:txBody>
          <a:bodyPr wrap="square" rtlCol="0">
            <a:spAutoFit/>
          </a:bodyPr>
          <a:lstStyle/>
          <a:p>
            <a:r>
              <a:rPr lang="en-US" dirty="0">
                <a:solidFill>
                  <a:schemeClr val="bg1"/>
                </a:solidFill>
              </a:rPr>
              <a:t>The sequence is processed in both directions to produce new context aware embeddings.</a:t>
            </a:r>
          </a:p>
        </p:txBody>
      </p:sp>
    </p:spTree>
    <p:extLst>
      <p:ext uri="{BB962C8B-B14F-4D97-AF65-F5344CB8AC3E}">
        <p14:creationId xmlns:p14="http://schemas.microsoft.com/office/powerpoint/2010/main" val="2997537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35000">
              <a:srgbClr val="1E2020"/>
            </a:gs>
            <a:gs pos="100000">
              <a:srgbClr val="1E2020">
                <a:lumMod val="100000"/>
              </a:srgbClr>
            </a:gs>
            <a:gs pos="100000">
              <a:srgbClr val="161818"/>
            </a:gs>
            <a:gs pos="0">
              <a:schemeClr val="tx1"/>
            </a:gs>
          </a:gsLst>
          <a:lin ang="0" scaled="1"/>
        </a:gradFill>
        <a:effectLst/>
      </p:bgPr>
    </p:bg>
    <p:spTree>
      <p:nvGrpSpPr>
        <p:cNvPr id="1" name="">
          <a:extLst>
            <a:ext uri="{FF2B5EF4-FFF2-40B4-BE49-F238E27FC236}">
              <a16:creationId xmlns:a16="http://schemas.microsoft.com/office/drawing/2014/main" id="{13140756-D682-E03B-9F67-64F830C188E2}"/>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B9C1065B-B017-F2D4-B972-3B5FA61709C9}"/>
              </a:ext>
            </a:extLst>
          </p:cNvPr>
          <p:cNvSpPr txBox="1"/>
          <p:nvPr/>
        </p:nvSpPr>
        <p:spPr>
          <a:xfrm>
            <a:off x="457200" y="1028700"/>
            <a:ext cx="11277600" cy="707886"/>
          </a:xfrm>
          <a:prstGeom prst="rect">
            <a:avLst/>
          </a:prstGeom>
          <a:noFill/>
        </p:spPr>
        <p:txBody>
          <a:bodyPr wrap="square" rtlCol="0">
            <a:spAutoFit/>
          </a:bodyPr>
          <a:lstStyle/>
          <a:p>
            <a:r>
              <a:rPr lang="en-US" sz="4000" dirty="0">
                <a:solidFill>
                  <a:srgbClr val="FFFDF6"/>
                </a:solidFill>
              </a:rPr>
              <a:t>Neural Network Architecture: Attention Layer</a:t>
            </a:r>
          </a:p>
        </p:txBody>
      </p:sp>
      <p:sp>
        <p:nvSpPr>
          <p:cNvPr id="13" name="Rectangle 12">
            <a:extLst>
              <a:ext uri="{FF2B5EF4-FFF2-40B4-BE49-F238E27FC236}">
                <a16:creationId xmlns:a16="http://schemas.microsoft.com/office/drawing/2014/main" id="{ABBA065C-8C4D-0A7F-EC9D-2D614930EEF1}"/>
              </a:ext>
            </a:extLst>
          </p:cNvPr>
          <p:cNvSpPr/>
          <p:nvPr/>
        </p:nvSpPr>
        <p:spPr>
          <a:xfrm>
            <a:off x="457200" y="628650"/>
            <a:ext cx="742950" cy="1600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233BA70F-E342-4EEF-F99A-62E331E96323}"/>
              </a:ext>
            </a:extLst>
          </p:cNvPr>
          <p:cNvCxnSpPr>
            <a:cxnSpLocks/>
          </p:cNvCxnSpPr>
          <p:nvPr/>
        </p:nvCxnSpPr>
        <p:spPr>
          <a:xfrm>
            <a:off x="457200" y="1931670"/>
            <a:ext cx="1067508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513AA24-6E01-37A6-974C-5260E685E43D}"/>
              </a:ext>
            </a:extLst>
          </p:cNvPr>
          <p:cNvSpPr txBox="1"/>
          <p:nvPr/>
        </p:nvSpPr>
        <p:spPr>
          <a:xfrm>
            <a:off x="332510" y="323969"/>
            <a:ext cx="6096000" cy="369332"/>
          </a:xfrm>
          <a:prstGeom prst="rect">
            <a:avLst/>
          </a:prstGeom>
          <a:noFill/>
        </p:spPr>
        <p:txBody>
          <a:bodyPr wrap="square">
            <a:spAutoFit/>
          </a:bodyPr>
          <a:lstStyle/>
          <a:p>
            <a:r>
              <a:rPr lang="en-US" dirty="0">
                <a:solidFill>
                  <a:schemeClr val="bg1"/>
                </a:solidFill>
              </a:rPr>
              <a:t>Section 3: NN Architecture </a:t>
            </a:r>
            <a:endParaRPr lang="en-US" sz="1800" dirty="0">
              <a:solidFill>
                <a:srgbClr val="FFFDF6"/>
              </a:solidFill>
            </a:endParaRPr>
          </a:p>
        </p:txBody>
      </p:sp>
      <p:sp>
        <p:nvSpPr>
          <p:cNvPr id="3" name="TextBox 2">
            <a:extLst>
              <a:ext uri="{FF2B5EF4-FFF2-40B4-BE49-F238E27FC236}">
                <a16:creationId xmlns:a16="http://schemas.microsoft.com/office/drawing/2014/main" id="{3DA7F43D-3043-F4D8-1099-DB853085BC2B}"/>
              </a:ext>
            </a:extLst>
          </p:cNvPr>
          <p:cNvSpPr txBox="1"/>
          <p:nvPr/>
        </p:nvSpPr>
        <p:spPr>
          <a:xfrm>
            <a:off x="332510" y="2205728"/>
            <a:ext cx="2955851" cy="4247317"/>
          </a:xfrm>
          <a:prstGeom prst="rect">
            <a:avLst/>
          </a:prstGeom>
          <a:noFill/>
        </p:spPr>
        <p:txBody>
          <a:bodyPr wrap="square" rtlCol="0">
            <a:spAutoFit/>
          </a:bodyPr>
          <a:lstStyle/>
          <a:p>
            <a:pPr algn="ctr"/>
            <a:r>
              <a:rPr lang="en-US" dirty="0">
                <a:solidFill>
                  <a:schemeClr val="bg1"/>
                </a:solidFill>
              </a:rPr>
              <a:t>The attention layer is rather important because it is where were convert the input from a two-dimensional tensor into a single vector that represents the sentence</a:t>
            </a:r>
            <a:br>
              <a:rPr lang="en-US" dirty="0">
                <a:solidFill>
                  <a:schemeClr val="bg1"/>
                </a:solidFill>
              </a:rPr>
            </a:br>
            <a:br>
              <a:rPr lang="en-US" dirty="0">
                <a:solidFill>
                  <a:schemeClr val="bg1"/>
                </a:solidFill>
              </a:rPr>
            </a:br>
            <a:r>
              <a:rPr lang="en-US" dirty="0">
                <a:solidFill>
                  <a:schemeClr val="bg1"/>
                </a:solidFill>
              </a:rPr>
              <a:t>This layer also is responsible for masking out the padding tokens that were added so that the feed-forward method pays less attention to their presence.</a:t>
            </a:r>
          </a:p>
        </p:txBody>
      </p:sp>
      <p:sp>
        <p:nvSpPr>
          <p:cNvPr id="4" name="Double Bracket 3">
            <a:extLst>
              <a:ext uri="{FF2B5EF4-FFF2-40B4-BE49-F238E27FC236}">
                <a16:creationId xmlns:a16="http://schemas.microsoft.com/office/drawing/2014/main" id="{39FE62C0-5F5C-86E7-C106-D97A69871A5C}"/>
              </a:ext>
            </a:extLst>
          </p:cNvPr>
          <p:cNvSpPr/>
          <p:nvPr/>
        </p:nvSpPr>
        <p:spPr>
          <a:xfrm>
            <a:off x="4705553" y="2550552"/>
            <a:ext cx="3668233" cy="2552317"/>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C2E1BD07-90BC-F75D-048F-808BA95CDB49}"/>
              </a:ext>
            </a:extLst>
          </p:cNvPr>
          <p:cNvSpPr txBox="1"/>
          <p:nvPr/>
        </p:nvSpPr>
        <p:spPr>
          <a:xfrm>
            <a:off x="4831371" y="2723548"/>
            <a:ext cx="4072270" cy="461665"/>
          </a:xfrm>
          <a:prstGeom prst="rect">
            <a:avLst/>
          </a:prstGeom>
          <a:noFill/>
        </p:spPr>
        <p:txBody>
          <a:bodyPr wrap="square" rtlCol="0">
            <a:spAutoFit/>
          </a:bodyPr>
          <a:lstStyle/>
          <a:p>
            <a:r>
              <a:rPr lang="en-US" sz="2400" dirty="0">
                <a:solidFill>
                  <a:schemeClr val="bg1"/>
                </a:solidFill>
              </a:rPr>
              <a:t>3.03, 5.02,  ……  ,   5.55</a:t>
            </a:r>
          </a:p>
        </p:txBody>
      </p:sp>
      <p:sp>
        <p:nvSpPr>
          <p:cNvPr id="7" name="TextBox 6">
            <a:extLst>
              <a:ext uri="{FF2B5EF4-FFF2-40B4-BE49-F238E27FC236}">
                <a16:creationId xmlns:a16="http://schemas.microsoft.com/office/drawing/2014/main" id="{9B280F74-B329-90E0-4F93-74998B876D96}"/>
              </a:ext>
            </a:extLst>
          </p:cNvPr>
          <p:cNvSpPr txBox="1"/>
          <p:nvPr/>
        </p:nvSpPr>
        <p:spPr>
          <a:xfrm>
            <a:off x="4831371" y="3051922"/>
            <a:ext cx="4072270" cy="461665"/>
          </a:xfrm>
          <a:prstGeom prst="rect">
            <a:avLst/>
          </a:prstGeom>
          <a:noFill/>
        </p:spPr>
        <p:txBody>
          <a:bodyPr wrap="square" rtlCol="0">
            <a:spAutoFit/>
          </a:bodyPr>
          <a:lstStyle/>
          <a:p>
            <a:r>
              <a:rPr lang="en-US" sz="2400" dirty="0">
                <a:solidFill>
                  <a:schemeClr val="bg1"/>
                </a:solidFill>
              </a:rPr>
              <a:t>2.03, -1.12,  ……  ,  1.08</a:t>
            </a:r>
          </a:p>
        </p:txBody>
      </p:sp>
      <p:sp>
        <p:nvSpPr>
          <p:cNvPr id="8" name="TextBox 7">
            <a:extLst>
              <a:ext uri="{FF2B5EF4-FFF2-40B4-BE49-F238E27FC236}">
                <a16:creationId xmlns:a16="http://schemas.microsoft.com/office/drawing/2014/main" id="{59FAB17B-EA34-D0B7-F141-2D8A2B0DADB0}"/>
              </a:ext>
            </a:extLst>
          </p:cNvPr>
          <p:cNvSpPr txBox="1"/>
          <p:nvPr/>
        </p:nvSpPr>
        <p:spPr>
          <a:xfrm>
            <a:off x="4831371" y="3441884"/>
            <a:ext cx="4072270" cy="461665"/>
          </a:xfrm>
          <a:prstGeom prst="rect">
            <a:avLst/>
          </a:prstGeom>
          <a:noFill/>
        </p:spPr>
        <p:txBody>
          <a:bodyPr wrap="square" rtlCol="0">
            <a:spAutoFit/>
          </a:bodyPr>
          <a:lstStyle/>
          <a:p>
            <a:r>
              <a:rPr lang="en-US" sz="2400" dirty="0">
                <a:solidFill>
                  <a:schemeClr val="bg1"/>
                </a:solidFill>
              </a:rPr>
              <a:t>2.47, -4.89, ……..  , 5.23</a:t>
            </a:r>
          </a:p>
        </p:txBody>
      </p:sp>
      <p:sp>
        <p:nvSpPr>
          <p:cNvPr id="9" name="TextBox 8">
            <a:extLst>
              <a:ext uri="{FF2B5EF4-FFF2-40B4-BE49-F238E27FC236}">
                <a16:creationId xmlns:a16="http://schemas.microsoft.com/office/drawing/2014/main" id="{6E6C8A19-47CE-C620-2C6B-DD2EBEA11595}"/>
              </a:ext>
            </a:extLst>
          </p:cNvPr>
          <p:cNvSpPr txBox="1"/>
          <p:nvPr/>
        </p:nvSpPr>
        <p:spPr>
          <a:xfrm>
            <a:off x="4503534" y="3821555"/>
            <a:ext cx="4072270" cy="1200329"/>
          </a:xfrm>
          <a:prstGeom prst="rect">
            <a:avLst/>
          </a:prstGeom>
          <a:noFill/>
        </p:spPr>
        <p:txBody>
          <a:bodyPr wrap="square" rtlCol="0">
            <a:spAutoFit/>
          </a:bodyPr>
          <a:lstStyle/>
          <a:p>
            <a:pPr algn="ctr"/>
            <a:r>
              <a:rPr lang="en-US" sz="2400" dirty="0">
                <a:solidFill>
                  <a:schemeClr val="bg1"/>
                </a:solidFill>
              </a:rPr>
              <a:t>1.15, 3.71, ……… , 4.66</a:t>
            </a:r>
            <a:br>
              <a:rPr lang="en-US" sz="2400" dirty="0">
                <a:solidFill>
                  <a:schemeClr val="bg1"/>
                </a:solidFill>
              </a:rPr>
            </a:br>
            <a:r>
              <a:rPr lang="en-US" sz="2400" dirty="0">
                <a:solidFill>
                  <a:schemeClr val="bg1"/>
                </a:solidFill>
              </a:rPr>
              <a:t>6.02, 7.34, ……… , 8.91</a:t>
            </a:r>
            <a:br>
              <a:rPr lang="en-US" sz="2400" dirty="0">
                <a:solidFill>
                  <a:schemeClr val="bg1"/>
                </a:solidFill>
              </a:rPr>
            </a:br>
            <a:r>
              <a:rPr lang="en-US" sz="2400" dirty="0">
                <a:solidFill>
                  <a:schemeClr val="bg1"/>
                </a:solidFill>
              </a:rPr>
              <a:t>0.98, 2.56, ……… , 3.77</a:t>
            </a:r>
          </a:p>
        </p:txBody>
      </p:sp>
      <p:sp>
        <p:nvSpPr>
          <p:cNvPr id="16" name="TextBox 15">
            <a:extLst>
              <a:ext uri="{FF2B5EF4-FFF2-40B4-BE49-F238E27FC236}">
                <a16:creationId xmlns:a16="http://schemas.microsoft.com/office/drawing/2014/main" id="{39A28DB0-A558-B39D-8E8B-4C68EA9500A1}"/>
              </a:ext>
            </a:extLst>
          </p:cNvPr>
          <p:cNvSpPr txBox="1"/>
          <p:nvPr/>
        </p:nvSpPr>
        <p:spPr>
          <a:xfrm>
            <a:off x="3288361" y="2713560"/>
            <a:ext cx="1268900" cy="2308324"/>
          </a:xfrm>
          <a:prstGeom prst="rect">
            <a:avLst/>
          </a:prstGeom>
          <a:noFill/>
        </p:spPr>
        <p:txBody>
          <a:bodyPr wrap="square" rtlCol="0">
            <a:spAutoFit/>
          </a:bodyPr>
          <a:lstStyle/>
          <a:p>
            <a:pPr algn="r"/>
            <a:r>
              <a:rPr lang="en-US" sz="2400" dirty="0">
                <a:solidFill>
                  <a:schemeClr val="bg1"/>
                </a:solidFill>
              </a:rPr>
              <a:t>The</a:t>
            </a:r>
          </a:p>
          <a:p>
            <a:pPr algn="r"/>
            <a:r>
              <a:rPr lang="en-US" sz="2400" dirty="0">
                <a:solidFill>
                  <a:schemeClr val="bg1"/>
                </a:solidFill>
              </a:rPr>
              <a:t>Man</a:t>
            </a:r>
          </a:p>
          <a:p>
            <a:pPr algn="r"/>
            <a:r>
              <a:rPr lang="en-US" sz="2400" dirty="0">
                <a:solidFill>
                  <a:schemeClr val="bg1"/>
                </a:solidFill>
              </a:rPr>
              <a:t>Went</a:t>
            </a:r>
          </a:p>
          <a:p>
            <a:pPr algn="r"/>
            <a:r>
              <a:rPr lang="en-US" sz="2400" dirty="0">
                <a:solidFill>
                  <a:schemeClr val="bg1"/>
                </a:solidFill>
              </a:rPr>
              <a:t>To</a:t>
            </a:r>
          </a:p>
          <a:p>
            <a:pPr algn="r"/>
            <a:r>
              <a:rPr lang="en-US" sz="2400" dirty="0">
                <a:solidFill>
                  <a:schemeClr val="bg1"/>
                </a:solidFill>
              </a:rPr>
              <a:t>Work</a:t>
            </a:r>
          </a:p>
          <a:p>
            <a:pPr algn="r"/>
            <a:r>
              <a:rPr lang="en-US" sz="2400" dirty="0">
                <a:solidFill>
                  <a:schemeClr val="bg1"/>
                </a:solidFill>
              </a:rPr>
              <a:t>&lt;PAD&gt;</a:t>
            </a:r>
          </a:p>
        </p:txBody>
      </p:sp>
      <p:sp>
        <p:nvSpPr>
          <p:cNvPr id="17" name="TextBox 16">
            <a:extLst>
              <a:ext uri="{FF2B5EF4-FFF2-40B4-BE49-F238E27FC236}">
                <a16:creationId xmlns:a16="http://schemas.microsoft.com/office/drawing/2014/main" id="{69A5D616-A290-F6F8-CC14-8B79B36930F2}"/>
              </a:ext>
            </a:extLst>
          </p:cNvPr>
          <p:cNvSpPr txBox="1"/>
          <p:nvPr/>
        </p:nvSpPr>
        <p:spPr>
          <a:xfrm>
            <a:off x="4705553" y="2073349"/>
            <a:ext cx="3668233" cy="369332"/>
          </a:xfrm>
          <a:prstGeom prst="rect">
            <a:avLst/>
          </a:prstGeom>
          <a:noFill/>
        </p:spPr>
        <p:txBody>
          <a:bodyPr wrap="square" rtlCol="0">
            <a:spAutoFit/>
          </a:bodyPr>
          <a:lstStyle/>
          <a:p>
            <a:r>
              <a:rPr lang="en-US" dirty="0">
                <a:solidFill>
                  <a:schemeClr val="bg1"/>
                </a:solidFill>
              </a:rPr>
              <a:t>      e1       e2        …               e200</a:t>
            </a:r>
          </a:p>
        </p:txBody>
      </p:sp>
      <p:sp>
        <p:nvSpPr>
          <p:cNvPr id="18" name="TextBox 17">
            <a:extLst>
              <a:ext uri="{FF2B5EF4-FFF2-40B4-BE49-F238E27FC236}">
                <a16:creationId xmlns:a16="http://schemas.microsoft.com/office/drawing/2014/main" id="{1213B875-1762-C085-5337-D91BA3C7D24C}"/>
              </a:ext>
            </a:extLst>
          </p:cNvPr>
          <p:cNvSpPr txBox="1"/>
          <p:nvPr/>
        </p:nvSpPr>
        <p:spPr>
          <a:xfrm>
            <a:off x="3651721" y="5945213"/>
            <a:ext cx="1811079" cy="369332"/>
          </a:xfrm>
          <a:prstGeom prst="rect">
            <a:avLst/>
          </a:prstGeom>
          <a:noFill/>
        </p:spPr>
        <p:txBody>
          <a:bodyPr wrap="square" rtlCol="0">
            <a:spAutoFit/>
          </a:bodyPr>
          <a:lstStyle/>
          <a:p>
            <a:r>
              <a:rPr lang="en-US" dirty="0">
                <a:solidFill>
                  <a:schemeClr val="bg1"/>
                </a:solidFill>
              </a:rPr>
              <a:t>LSTM Output </a:t>
            </a:r>
          </a:p>
        </p:txBody>
      </p:sp>
      <p:cxnSp>
        <p:nvCxnSpPr>
          <p:cNvPr id="20" name="Connector: Curved 19">
            <a:extLst>
              <a:ext uri="{FF2B5EF4-FFF2-40B4-BE49-F238E27FC236}">
                <a16:creationId xmlns:a16="http://schemas.microsoft.com/office/drawing/2014/main" id="{44A161A3-24AD-7320-6CFB-8D2FFBB0C5DA}"/>
              </a:ext>
            </a:extLst>
          </p:cNvPr>
          <p:cNvCxnSpPr>
            <a:stCxn id="18" idx="3"/>
          </p:cNvCxnSpPr>
          <p:nvPr/>
        </p:nvCxnSpPr>
        <p:spPr>
          <a:xfrm flipV="1">
            <a:off x="5462800" y="5178056"/>
            <a:ext cx="799777" cy="951823"/>
          </a:xfrm>
          <a:prstGeom prst="curvedConnector2">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 name="Oval 21">
            <a:extLst>
              <a:ext uri="{FF2B5EF4-FFF2-40B4-BE49-F238E27FC236}">
                <a16:creationId xmlns:a16="http://schemas.microsoft.com/office/drawing/2014/main" id="{1FF6811E-98C3-C98D-FA2E-41E7B208BFE5}"/>
              </a:ext>
            </a:extLst>
          </p:cNvPr>
          <p:cNvSpPr/>
          <p:nvPr/>
        </p:nvSpPr>
        <p:spPr>
          <a:xfrm>
            <a:off x="8701622" y="3677774"/>
            <a:ext cx="202019" cy="2257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uble Bracket 22">
            <a:extLst>
              <a:ext uri="{FF2B5EF4-FFF2-40B4-BE49-F238E27FC236}">
                <a16:creationId xmlns:a16="http://schemas.microsoft.com/office/drawing/2014/main" id="{C66B41E9-BB81-C716-34F9-248A20A8205A}"/>
              </a:ext>
            </a:extLst>
          </p:cNvPr>
          <p:cNvSpPr/>
          <p:nvPr/>
        </p:nvSpPr>
        <p:spPr>
          <a:xfrm>
            <a:off x="9231477" y="2545396"/>
            <a:ext cx="785684" cy="2552317"/>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134D28EE-0104-8666-5E11-27CDEFA40CD7}"/>
              </a:ext>
            </a:extLst>
          </p:cNvPr>
          <p:cNvSpPr txBox="1"/>
          <p:nvPr/>
        </p:nvSpPr>
        <p:spPr>
          <a:xfrm>
            <a:off x="8701622" y="2757703"/>
            <a:ext cx="1268900" cy="2308324"/>
          </a:xfrm>
          <a:prstGeom prst="rect">
            <a:avLst/>
          </a:prstGeom>
          <a:noFill/>
        </p:spPr>
        <p:txBody>
          <a:bodyPr wrap="square" rtlCol="0">
            <a:spAutoFit/>
          </a:bodyPr>
          <a:lstStyle/>
          <a:p>
            <a:pPr algn="r"/>
            <a:r>
              <a:rPr lang="en-US" sz="2400" dirty="0">
                <a:solidFill>
                  <a:schemeClr val="bg1"/>
                </a:solidFill>
              </a:rPr>
              <a:t>2.1</a:t>
            </a:r>
          </a:p>
          <a:p>
            <a:pPr algn="r"/>
            <a:r>
              <a:rPr lang="en-US" sz="2400" dirty="0">
                <a:solidFill>
                  <a:schemeClr val="bg1"/>
                </a:solidFill>
              </a:rPr>
              <a:t>9.1</a:t>
            </a:r>
          </a:p>
          <a:p>
            <a:pPr algn="r"/>
            <a:r>
              <a:rPr lang="en-US" sz="2400" dirty="0">
                <a:solidFill>
                  <a:schemeClr val="bg1"/>
                </a:solidFill>
              </a:rPr>
              <a:t>1.0</a:t>
            </a:r>
          </a:p>
          <a:p>
            <a:pPr algn="r"/>
            <a:r>
              <a:rPr lang="en-US" sz="2400" dirty="0">
                <a:solidFill>
                  <a:schemeClr val="bg1"/>
                </a:solidFill>
              </a:rPr>
              <a:t>0.1</a:t>
            </a:r>
          </a:p>
          <a:p>
            <a:pPr algn="r"/>
            <a:r>
              <a:rPr lang="en-US" sz="2400" dirty="0">
                <a:solidFill>
                  <a:schemeClr val="bg1"/>
                </a:solidFill>
              </a:rPr>
              <a:t>0.3</a:t>
            </a:r>
          </a:p>
          <a:p>
            <a:pPr algn="r"/>
            <a:r>
              <a:rPr lang="en-US" sz="2400" dirty="0">
                <a:solidFill>
                  <a:schemeClr val="bg1"/>
                </a:solidFill>
              </a:rPr>
              <a:t>1.2</a:t>
            </a:r>
          </a:p>
        </p:txBody>
      </p:sp>
      <p:sp>
        <p:nvSpPr>
          <p:cNvPr id="25" name="Equals 24">
            <a:extLst>
              <a:ext uri="{FF2B5EF4-FFF2-40B4-BE49-F238E27FC236}">
                <a16:creationId xmlns:a16="http://schemas.microsoft.com/office/drawing/2014/main" id="{8DEA8CD4-B773-0223-03A4-2FA0CC77EDAF}"/>
              </a:ext>
            </a:extLst>
          </p:cNvPr>
          <p:cNvSpPr/>
          <p:nvPr/>
        </p:nvSpPr>
        <p:spPr>
          <a:xfrm>
            <a:off x="10193763" y="3594386"/>
            <a:ext cx="369927" cy="392550"/>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Double Bracket 25">
            <a:extLst>
              <a:ext uri="{FF2B5EF4-FFF2-40B4-BE49-F238E27FC236}">
                <a16:creationId xmlns:a16="http://schemas.microsoft.com/office/drawing/2014/main" id="{1A78CCC3-1CC4-1D30-F4B8-BD49BBA9343D}"/>
              </a:ext>
            </a:extLst>
          </p:cNvPr>
          <p:cNvSpPr/>
          <p:nvPr/>
        </p:nvSpPr>
        <p:spPr>
          <a:xfrm>
            <a:off x="10907436" y="2577082"/>
            <a:ext cx="1064824" cy="2552317"/>
          </a:xfrm>
          <a:prstGeom prst="bracket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687DDC42-B9E3-02C6-2868-8C78EF947163}"/>
              </a:ext>
            </a:extLst>
          </p:cNvPr>
          <p:cNvSpPr txBox="1"/>
          <p:nvPr/>
        </p:nvSpPr>
        <p:spPr>
          <a:xfrm>
            <a:off x="10096340" y="2749387"/>
            <a:ext cx="1719718" cy="2308324"/>
          </a:xfrm>
          <a:prstGeom prst="rect">
            <a:avLst/>
          </a:prstGeom>
          <a:noFill/>
        </p:spPr>
        <p:txBody>
          <a:bodyPr wrap="square" rtlCol="0">
            <a:spAutoFit/>
          </a:bodyPr>
          <a:lstStyle/>
          <a:p>
            <a:pPr algn="r"/>
            <a:r>
              <a:rPr lang="en-US" sz="2400" dirty="0">
                <a:solidFill>
                  <a:schemeClr val="bg1"/>
                </a:solidFill>
              </a:rPr>
              <a:t>3.12</a:t>
            </a:r>
          </a:p>
          <a:p>
            <a:pPr algn="r"/>
            <a:r>
              <a:rPr lang="en-US" sz="2400" dirty="0">
                <a:solidFill>
                  <a:schemeClr val="bg1"/>
                </a:solidFill>
              </a:rPr>
              <a:t>1.13</a:t>
            </a:r>
          </a:p>
          <a:p>
            <a:pPr algn="r"/>
            <a:r>
              <a:rPr lang="en-US" sz="2400" dirty="0">
                <a:solidFill>
                  <a:schemeClr val="bg1"/>
                </a:solidFill>
              </a:rPr>
              <a:t>1.32</a:t>
            </a:r>
          </a:p>
          <a:p>
            <a:pPr algn="r"/>
            <a:r>
              <a:rPr lang="en-US" sz="2400" dirty="0">
                <a:solidFill>
                  <a:schemeClr val="bg1"/>
                </a:solidFill>
              </a:rPr>
              <a:t>4.51</a:t>
            </a:r>
          </a:p>
          <a:p>
            <a:pPr algn="r"/>
            <a:r>
              <a:rPr lang="en-US" sz="2400" dirty="0">
                <a:solidFill>
                  <a:schemeClr val="bg1"/>
                </a:solidFill>
              </a:rPr>
              <a:t>5.23</a:t>
            </a:r>
          </a:p>
          <a:p>
            <a:pPr algn="r"/>
            <a:r>
              <a:rPr lang="en-US" sz="2400" dirty="0">
                <a:solidFill>
                  <a:schemeClr val="bg1"/>
                </a:solidFill>
              </a:rPr>
              <a:t>-1e9</a:t>
            </a:r>
          </a:p>
        </p:txBody>
      </p:sp>
      <p:sp>
        <p:nvSpPr>
          <p:cNvPr id="28" name="TextBox 27">
            <a:extLst>
              <a:ext uri="{FF2B5EF4-FFF2-40B4-BE49-F238E27FC236}">
                <a16:creationId xmlns:a16="http://schemas.microsoft.com/office/drawing/2014/main" id="{442F3C48-09ED-6C4D-CEE6-E82D19B28964}"/>
              </a:ext>
            </a:extLst>
          </p:cNvPr>
          <p:cNvSpPr txBox="1"/>
          <p:nvPr/>
        </p:nvSpPr>
        <p:spPr>
          <a:xfrm>
            <a:off x="6096001" y="6004540"/>
            <a:ext cx="2277786" cy="646331"/>
          </a:xfrm>
          <a:prstGeom prst="rect">
            <a:avLst/>
          </a:prstGeom>
          <a:noFill/>
        </p:spPr>
        <p:txBody>
          <a:bodyPr wrap="square" rtlCol="0">
            <a:spAutoFit/>
          </a:bodyPr>
          <a:lstStyle/>
          <a:p>
            <a:r>
              <a:rPr lang="en-US" dirty="0">
                <a:solidFill>
                  <a:schemeClr val="bg1"/>
                </a:solidFill>
              </a:rPr>
              <a:t>Dot Product with a weight vector</a:t>
            </a:r>
          </a:p>
        </p:txBody>
      </p:sp>
      <p:cxnSp>
        <p:nvCxnSpPr>
          <p:cNvPr id="29" name="Connector: Curved 28">
            <a:extLst>
              <a:ext uri="{FF2B5EF4-FFF2-40B4-BE49-F238E27FC236}">
                <a16:creationId xmlns:a16="http://schemas.microsoft.com/office/drawing/2014/main" id="{3C00C439-44CA-F570-486F-3DAF764D6484}"/>
              </a:ext>
            </a:extLst>
          </p:cNvPr>
          <p:cNvCxnSpPr>
            <a:cxnSpLocks/>
            <a:stCxn id="28" idx="0"/>
          </p:cNvCxnSpPr>
          <p:nvPr/>
        </p:nvCxnSpPr>
        <p:spPr>
          <a:xfrm rot="5400000" flipH="1" flipV="1">
            <a:off x="7233106" y="4341860"/>
            <a:ext cx="1664469" cy="1660893"/>
          </a:xfrm>
          <a:prstGeom prst="curvedConnector3">
            <a:avLst>
              <a:gd name="adj1" fmla="val 24448"/>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 name="TextBox 30">
            <a:extLst>
              <a:ext uri="{FF2B5EF4-FFF2-40B4-BE49-F238E27FC236}">
                <a16:creationId xmlns:a16="http://schemas.microsoft.com/office/drawing/2014/main" id="{AFEE3460-CF12-12A3-12A6-F653E191356E}"/>
              </a:ext>
            </a:extLst>
          </p:cNvPr>
          <p:cNvSpPr txBox="1"/>
          <p:nvPr/>
        </p:nvSpPr>
        <p:spPr>
          <a:xfrm>
            <a:off x="8568515" y="5445698"/>
            <a:ext cx="3055649" cy="1200329"/>
          </a:xfrm>
          <a:prstGeom prst="rect">
            <a:avLst/>
          </a:prstGeom>
          <a:noFill/>
        </p:spPr>
        <p:txBody>
          <a:bodyPr wrap="square" rtlCol="0">
            <a:spAutoFit/>
          </a:bodyPr>
          <a:lstStyle/>
          <a:p>
            <a:pPr algn="ctr"/>
            <a:r>
              <a:rPr lang="en-US" dirty="0">
                <a:solidFill>
                  <a:schemeClr val="bg1"/>
                </a:solidFill>
              </a:rPr>
              <a:t>Padding tokens are masked with a very small number. After soft max they end up close to 0.</a:t>
            </a:r>
          </a:p>
        </p:txBody>
      </p:sp>
      <p:cxnSp>
        <p:nvCxnSpPr>
          <p:cNvPr id="52" name="Connector: Curved 51">
            <a:extLst>
              <a:ext uri="{FF2B5EF4-FFF2-40B4-BE49-F238E27FC236}">
                <a16:creationId xmlns:a16="http://schemas.microsoft.com/office/drawing/2014/main" id="{D3E83975-9DB2-E827-2ECA-EEDC819F6568}"/>
              </a:ext>
            </a:extLst>
          </p:cNvPr>
          <p:cNvCxnSpPr>
            <a:cxnSpLocks/>
          </p:cNvCxnSpPr>
          <p:nvPr/>
        </p:nvCxnSpPr>
        <p:spPr>
          <a:xfrm rot="5400000" flipH="1" flipV="1">
            <a:off x="11121410" y="5481773"/>
            <a:ext cx="697372" cy="89936"/>
          </a:xfrm>
          <a:prstGeom prst="curvedConnector3">
            <a:avLst>
              <a:gd name="adj1" fmla="val 273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726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35000">
              <a:srgbClr val="1E2020"/>
            </a:gs>
            <a:gs pos="100000">
              <a:srgbClr val="1E2020">
                <a:lumMod val="100000"/>
              </a:srgbClr>
            </a:gs>
            <a:gs pos="100000">
              <a:srgbClr val="161818"/>
            </a:gs>
            <a:gs pos="0">
              <a:schemeClr val="tx1"/>
            </a:gs>
          </a:gsLst>
          <a:lin ang="0" scaled="1"/>
        </a:gradFill>
        <a:effectLst/>
      </p:bgPr>
    </p:bg>
    <p:spTree>
      <p:nvGrpSpPr>
        <p:cNvPr id="1" name="">
          <a:extLst>
            <a:ext uri="{FF2B5EF4-FFF2-40B4-BE49-F238E27FC236}">
              <a16:creationId xmlns:a16="http://schemas.microsoft.com/office/drawing/2014/main" id="{E87B148E-5FC1-5AF7-C1B6-7479AED011F4}"/>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70B1D011-7ECA-D246-3CC7-27371F39A962}"/>
              </a:ext>
            </a:extLst>
          </p:cNvPr>
          <p:cNvSpPr txBox="1"/>
          <p:nvPr/>
        </p:nvSpPr>
        <p:spPr>
          <a:xfrm>
            <a:off x="457200" y="1028700"/>
            <a:ext cx="11277600" cy="707886"/>
          </a:xfrm>
          <a:prstGeom prst="rect">
            <a:avLst/>
          </a:prstGeom>
          <a:noFill/>
        </p:spPr>
        <p:txBody>
          <a:bodyPr wrap="square" rtlCol="0">
            <a:spAutoFit/>
          </a:bodyPr>
          <a:lstStyle/>
          <a:p>
            <a:r>
              <a:rPr lang="en-US" sz="4000" dirty="0">
                <a:solidFill>
                  <a:srgbClr val="FFFDF6"/>
                </a:solidFill>
              </a:rPr>
              <a:t>Neural Network Architecture: Feed Forward</a:t>
            </a:r>
          </a:p>
        </p:txBody>
      </p:sp>
      <p:sp>
        <p:nvSpPr>
          <p:cNvPr id="13" name="Rectangle 12">
            <a:extLst>
              <a:ext uri="{FF2B5EF4-FFF2-40B4-BE49-F238E27FC236}">
                <a16:creationId xmlns:a16="http://schemas.microsoft.com/office/drawing/2014/main" id="{895DD1B6-9992-6FF6-C5B5-0D939CC9800F}"/>
              </a:ext>
            </a:extLst>
          </p:cNvPr>
          <p:cNvSpPr/>
          <p:nvPr/>
        </p:nvSpPr>
        <p:spPr>
          <a:xfrm>
            <a:off x="457200" y="628650"/>
            <a:ext cx="742950" cy="1600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DA3FDCE3-9080-FCE0-3CF5-50ED68526E6A}"/>
              </a:ext>
            </a:extLst>
          </p:cNvPr>
          <p:cNvCxnSpPr>
            <a:cxnSpLocks/>
          </p:cNvCxnSpPr>
          <p:nvPr/>
        </p:nvCxnSpPr>
        <p:spPr>
          <a:xfrm>
            <a:off x="457200" y="1835977"/>
            <a:ext cx="1028168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9ADE353-6F1D-14B2-6897-D622022AC748}"/>
              </a:ext>
            </a:extLst>
          </p:cNvPr>
          <p:cNvSpPr txBox="1"/>
          <p:nvPr/>
        </p:nvSpPr>
        <p:spPr>
          <a:xfrm>
            <a:off x="332510" y="323969"/>
            <a:ext cx="6096000" cy="369332"/>
          </a:xfrm>
          <a:prstGeom prst="rect">
            <a:avLst/>
          </a:prstGeom>
          <a:noFill/>
        </p:spPr>
        <p:txBody>
          <a:bodyPr wrap="square">
            <a:spAutoFit/>
          </a:bodyPr>
          <a:lstStyle/>
          <a:p>
            <a:r>
              <a:rPr lang="en-US" dirty="0">
                <a:solidFill>
                  <a:schemeClr val="bg1"/>
                </a:solidFill>
              </a:rPr>
              <a:t>Section 3: NN Architecture </a:t>
            </a:r>
            <a:endParaRPr lang="en-US" sz="1800" dirty="0">
              <a:solidFill>
                <a:srgbClr val="FFFDF6"/>
              </a:solidFill>
            </a:endParaRPr>
          </a:p>
        </p:txBody>
      </p:sp>
      <p:sp>
        <p:nvSpPr>
          <p:cNvPr id="7" name="Double Bracket 6">
            <a:extLst>
              <a:ext uri="{FF2B5EF4-FFF2-40B4-BE49-F238E27FC236}">
                <a16:creationId xmlns:a16="http://schemas.microsoft.com/office/drawing/2014/main" id="{166E261B-B4E1-A73F-D8CC-B5EF01E9EBBF}"/>
              </a:ext>
            </a:extLst>
          </p:cNvPr>
          <p:cNvSpPr/>
          <p:nvPr/>
        </p:nvSpPr>
        <p:spPr>
          <a:xfrm>
            <a:off x="987500" y="2104387"/>
            <a:ext cx="1212110" cy="369332"/>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extBox 7">
            <a:extLst>
              <a:ext uri="{FF2B5EF4-FFF2-40B4-BE49-F238E27FC236}">
                <a16:creationId xmlns:a16="http://schemas.microsoft.com/office/drawing/2014/main" id="{061FB11F-C7AC-6CB9-94A1-6823355E9B26}"/>
              </a:ext>
            </a:extLst>
          </p:cNvPr>
          <p:cNvSpPr txBox="1"/>
          <p:nvPr/>
        </p:nvSpPr>
        <p:spPr>
          <a:xfrm>
            <a:off x="987500" y="2104387"/>
            <a:ext cx="1212109" cy="369332"/>
          </a:xfrm>
          <a:prstGeom prst="rect">
            <a:avLst/>
          </a:prstGeom>
          <a:noFill/>
        </p:spPr>
        <p:txBody>
          <a:bodyPr wrap="square" rtlCol="0">
            <a:spAutoFit/>
          </a:bodyPr>
          <a:lstStyle/>
          <a:p>
            <a:r>
              <a:rPr lang="en-US" dirty="0">
                <a:solidFill>
                  <a:schemeClr val="bg1"/>
                </a:solidFill>
              </a:rPr>
              <a:t>16, 1, 128</a:t>
            </a:r>
          </a:p>
        </p:txBody>
      </p:sp>
      <p:sp>
        <p:nvSpPr>
          <p:cNvPr id="9" name="TextBox 8">
            <a:extLst>
              <a:ext uri="{FF2B5EF4-FFF2-40B4-BE49-F238E27FC236}">
                <a16:creationId xmlns:a16="http://schemas.microsoft.com/office/drawing/2014/main" id="{C106F82B-E9A3-1D63-BE8E-D6A967CBC62A}"/>
              </a:ext>
            </a:extLst>
          </p:cNvPr>
          <p:cNvSpPr txBox="1"/>
          <p:nvPr/>
        </p:nvSpPr>
        <p:spPr>
          <a:xfrm>
            <a:off x="4143985" y="2127165"/>
            <a:ext cx="1212110" cy="369332"/>
          </a:xfrm>
          <a:prstGeom prst="rect">
            <a:avLst/>
          </a:prstGeom>
          <a:noFill/>
        </p:spPr>
        <p:txBody>
          <a:bodyPr wrap="square" rtlCol="0">
            <a:spAutoFit/>
          </a:bodyPr>
          <a:lstStyle/>
          <a:p>
            <a:r>
              <a:rPr lang="en-US" dirty="0">
                <a:solidFill>
                  <a:schemeClr val="bg1"/>
                </a:solidFill>
              </a:rPr>
              <a:t>16, 1, 256</a:t>
            </a:r>
          </a:p>
        </p:txBody>
      </p:sp>
      <p:sp>
        <p:nvSpPr>
          <p:cNvPr id="10" name="Double Bracket 9">
            <a:extLst>
              <a:ext uri="{FF2B5EF4-FFF2-40B4-BE49-F238E27FC236}">
                <a16:creationId xmlns:a16="http://schemas.microsoft.com/office/drawing/2014/main" id="{52247CD5-DDE4-C83D-C67C-81DEC732E343}"/>
              </a:ext>
            </a:extLst>
          </p:cNvPr>
          <p:cNvSpPr/>
          <p:nvPr/>
        </p:nvSpPr>
        <p:spPr>
          <a:xfrm>
            <a:off x="4143986" y="2127165"/>
            <a:ext cx="1212110" cy="369332"/>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TextBox 16">
            <a:extLst>
              <a:ext uri="{FF2B5EF4-FFF2-40B4-BE49-F238E27FC236}">
                <a16:creationId xmlns:a16="http://schemas.microsoft.com/office/drawing/2014/main" id="{696A80F4-2992-F29A-81EE-EBFCF37EAF7E}"/>
              </a:ext>
            </a:extLst>
          </p:cNvPr>
          <p:cNvSpPr txBox="1"/>
          <p:nvPr/>
        </p:nvSpPr>
        <p:spPr>
          <a:xfrm>
            <a:off x="7014915" y="2104387"/>
            <a:ext cx="1212110" cy="369332"/>
          </a:xfrm>
          <a:prstGeom prst="rect">
            <a:avLst/>
          </a:prstGeom>
          <a:noFill/>
        </p:spPr>
        <p:txBody>
          <a:bodyPr wrap="square" rtlCol="0">
            <a:spAutoFit/>
          </a:bodyPr>
          <a:lstStyle/>
          <a:p>
            <a:r>
              <a:rPr lang="en-US" dirty="0">
                <a:solidFill>
                  <a:schemeClr val="bg1"/>
                </a:solidFill>
              </a:rPr>
              <a:t>16, 1, 512</a:t>
            </a:r>
          </a:p>
        </p:txBody>
      </p:sp>
      <p:sp>
        <p:nvSpPr>
          <p:cNvPr id="18" name="Double Bracket 17">
            <a:extLst>
              <a:ext uri="{FF2B5EF4-FFF2-40B4-BE49-F238E27FC236}">
                <a16:creationId xmlns:a16="http://schemas.microsoft.com/office/drawing/2014/main" id="{DBD3E2BF-3A33-038D-9226-4DF7F478D209}"/>
              </a:ext>
            </a:extLst>
          </p:cNvPr>
          <p:cNvSpPr/>
          <p:nvPr/>
        </p:nvSpPr>
        <p:spPr>
          <a:xfrm>
            <a:off x="7041551" y="2104387"/>
            <a:ext cx="1212110" cy="369332"/>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TextBox 18">
            <a:extLst>
              <a:ext uri="{FF2B5EF4-FFF2-40B4-BE49-F238E27FC236}">
                <a16:creationId xmlns:a16="http://schemas.microsoft.com/office/drawing/2014/main" id="{01E1E572-E868-4862-88BF-1E94323F8C7A}"/>
              </a:ext>
            </a:extLst>
          </p:cNvPr>
          <p:cNvSpPr txBox="1"/>
          <p:nvPr/>
        </p:nvSpPr>
        <p:spPr>
          <a:xfrm>
            <a:off x="9965754" y="2104387"/>
            <a:ext cx="1212110" cy="369332"/>
          </a:xfrm>
          <a:prstGeom prst="rect">
            <a:avLst/>
          </a:prstGeom>
          <a:noFill/>
        </p:spPr>
        <p:txBody>
          <a:bodyPr wrap="square" rtlCol="0">
            <a:spAutoFit/>
          </a:bodyPr>
          <a:lstStyle/>
          <a:p>
            <a:r>
              <a:rPr lang="en-US" dirty="0">
                <a:solidFill>
                  <a:schemeClr val="bg1"/>
                </a:solidFill>
              </a:rPr>
              <a:t>16, 1, 128</a:t>
            </a:r>
          </a:p>
        </p:txBody>
      </p:sp>
      <p:sp>
        <p:nvSpPr>
          <p:cNvPr id="20" name="Double Bracket 19">
            <a:extLst>
              <a:ext uri="{FF2B5EF4-FFF2-40B4-BE49-F238E27FC236}">
                <a16:creationId xmlns:a16="http://schemas.microsoft.com/office/drawing/2014/main" id="{898CE0D4-60C6-9E1A-2C4E-F54E1B0A5F40}"/>
              </a:ext>
            </a:extLst>
          </p:cNvPr>
          <p:cNvSpPr/>
          <p:nvPr/>
        </p:nvSpPr>
        <p:spPr>
          <a:xfrm>
            <a:off x="9992390" y="2104387"/>
            <a:ext cx="1212110" cy="369332"/>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23" name="Diagram 22">
            <a:extLst>
              <a:ext uri="{FF2B5EF4-FFF2-40B4-BE49-F238E27FC236}">
                <a16:creationId xmlns:a16="http://schemas.microsoft.com/office/drawing/2014/main" id="{4FB3F574-EA1C-21B9-EEB9-142E06FEB2E8}"/>
              </a:ext>
            </a:extLst>
          </p:cNvPr>
          <p:cNvGraphicFramePr/>
          <p:nvPr>
            <p:extLst>
              <p:ext uri="{D42A27DB-BD31-4B8C-83A1-F6EECF244321}">
                <p14:modId xmlns:p14="http://schemas.microsoft.com/office/powerpoint/2010/main" val="1920400078"/>
              </p:ext>
            </p:extLst>
          </p:nvPr>
        </p:nvGraphicFramePr>
        <p:xfrm>
          <a:off x="-492039" y="2569088"/>
          <a:ext cx="3752112" cy="3575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 name="Freeform: Shape 28">
            <a:extLst>
              <a:ext uri="{FF2B5EF4-FFF2-40B4-BE49-F238E27FC236}">
                <a16:creationId xmlns:a16="http://schemas.microsoft.com/office/drawing/2014/main" id="{4F6873D8-C9DA-336C-8C77-0ADA5CC42272}"/>
              </a:ext>
            </a:extLst>
          </p:cNvPr>
          <p:cNvSpPr/>
          <p:nvPr/>
        </p:nvSpPr>
        <p:spPr>
          <a:xfrm>
            <a:off x="2519916" y="2967226"/>
            <a:ext cx="1095154" cy="2463639"/>
          </a:xfrm>
          <a:custGeom>
            <a:avLst/>
            <a:gdLst>
              <a:gd name="connsiteX0" fmla="*/ 0 w 1095154"/>
              <a:gd name="connsiteY0" fmla="*/ 2463639 h 2463639"/>
              <a:gd name="connsiteX1" fmla="*/ 637954 w 1095154"/>
              <a:gd name="connsiteY1" fmla="*/ 1932011 h 2463639"/>
              <a:gd name="connsiteX2" fmla="*/ 510363 w 1095154"/>
              <a:gd name="connsiteY2" fmla="*/ 294597 h 2463639"/>
              <a:gd name="connsiteX3" fmla="*/ 1095154 w 1095154"/>
              <a:gd name="connsiteY3" fmla="*/ 7518 h 2463639"/>
            </a:gdLst>
            <a:ahLst/>
            <a:cxnLst>
              <a:cxn ang="0">
                <a:pos x="connsiteX0" y="connsiteY0"/>
              </a:cxn>
              <a:cxn ang="0">
                <a:pos x="connsiteX1" y="connsiteY1"/>
              </a:cxn>
              <a:cxn ang="0">
                <a:pos x="connsiteX2" y="connsiteY2"/>
              </a:cxn>
              <a:cxn ang="0">
                <a:pos x="connsiteX3" y="connsiteY3"/>
              </a:cxn>
            </a:cxnLst>
            <a:rect l="l" t="t" r="r" b="b"/>
            <a:pathLst>
              <a:path w="1095154" h="2463639">
                <a:moveTo>
                  <a:pt x="0" y="2463639"/>
                </a:moveTo>
                <a:cubicBezTo>
                  <a:pt x="276447" y="2378578"/>
                  <a:pt x="552894" y="2293518"/>
                  <a:pt x="637954" y="1932011"/>
                </a:cubicBezTo>
                <a:cubicBezTo>
                  <a:pt x="723014" y="1570504"/>
                  <a:pt x="434163" y="615346"/>
                  <a:pt x="510363" y="294597"/>
                </a:cubicBezTo>
                <a:cubicBezTo>
                  <a:pt x="586563" y="-26152"/>
                  <a:pt x="840858" y="-9317"/>
                  <a:pt x="1095154" y="7518"/>
                </a:cubicBezTo>
              </a:path>
            </a:pathLst>
          </a:cu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graphicFrame>
        <p:nvGraphicFramePr>
          <p:cNvPr id="31" name="Diagram 30">
            <a:extLst>
              <a:ext uri="{FF2B5EF4-FFF2-40B4-BE49-F238E27FC236}">
                <a16:creationId xmlns:a16="http://schemas.microsoft.com/office/drawing/2014/main" id="{DB95895E-06E3-0211-2288-F10EF8D93F9D}"/>
              </a:ext>
            </a:extLst>
          </p:cNvPr>
          <p:cNvGraphicFramePr/>
          <p:nvPr>
            <p:extLst>
              <p:ext uri="{D42A27DB-BD31-4B8C-83A1-F6EECF244321}">
                <p14:modId xmlns:p14="http://schemas.microsoft.com/office/powerpoint/2010/main" val="535389040"/>
              </p:ext>
            </p:extLst>
          </p:nvPr>
        </p:nvGraphicFramePr>
        <p:xfrm>
          <a:off x="2519916" y="2600439"/>
          <a:ext cx="3752112" cy="35758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2" name="Freeform: Shape 31">
            <a:extLst>
              <a:ext uri="{FF2B5EF4-FFF2-40B4-BE49-F238E27FC236}">
                <a16:creationId xmlns:a16="http://schemas.microsoft.com/office/drawing/2014/main" id="{2794FFBF-3011-E3A9-5538-0EE9D49391BD}"/>
              </a:ext>
            </a:extLst>
          </p:cNvPr>
          <p:cNvSpPr/>
          <p:nvPr/>
        </p:nvSpPr>
        <p:spPr>
          <a:xfrm>
            <a:off x="5567313" y="2967226"/>
            <a:ext cx="1095154" cy="2463639"/>
          </a:xfrm>
          <a:custGeom>
            <a:avLst/>
            <a:gdLst>
              <a:gd name="connsiteX0" fmla="*/ 0 w 1095154"/>
              <a:gd name="connsiteY0" fmla="*/ 2463639 h 2463639"/>
              <a:gd name="connsiteX1" fmla="*/ 637954 w 1095154"/>
              <a:gd name="connsiteY1" fmla="*/ 1932011 h 2463639"/>
              <a:gd name="connsiteX2" fmla="*/ 510363 w 1095154"/>
              <a:gd name="connsiteY2" fmla="*/ 294597 h 2463639"/>
              <a:gd name="connsiteX3" fmla="*/ 1095154 w 1095154"/>
              <a:gd name="connsiteY3" fmla="*/ 7518 h 2463639"/>
            </a:gdLst>
            <a:ahLst/>
            <a:cxnLst>
              <a:cxn ang="0">
                <a:pos x="connsiteX0" y="connsiteY0"/>
              </a:cxn>
              <a:cxn ang="0">
                <a:pos x="connsiteX1" y="connsiteY1"/>
              </a:cxn>
              <a:cxn ang="0">
                <a:pos x="connsiteX2" y="connsiteY2"/>
              </a:cxn>
              <a:cxn ang="0">
                <a:pos x="connsiteX3" y="connsiteY3"/>
              </a:cxn>
            </a:cxnLst>
            <a:rect l="l" t="t" r="r" b="b"/>
            <a:pathLst>
              <a:path w="1095154" h="2463639">
                <a:moveTo>
                  <a:pt x="0" y="2463639"/>
                </a:moveTo>
                <a:cubicBezTo>
                  <a:pt x="276447" y="2378578"/>
                  <a:pt x="552894" y="2293518"/>
                  <a:pt x="637954" y="1932011"/>
                </a:cubicBezTo>
                <a:cubicBezTo>
                  <a:pt x="723014" y="1570504"/>
                  <a:pt x="434163" y="615346"/>
                  <a:pt x="510363" y="294597"/>
                </a:cubicBezTo>
                <a:cubicBezTo>
                  <a:pt x="586563" y="-26152"/>
                  <a:pt x="840858" y="-9317"/>
                  <a:pt x="1095154" y="7518"/>
                </a:cubicBezTo>
              </a:path>
            </a:pathLst>
          </a:cu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graphicFrame>
        <p:nvGraphicFramePr>
          <p:cNvPr id="33" name="Diagram 32">
            <a:extLst>
              <a:ext uri="{FF2B5EF4-FFF2-40B4-BE49-F238E27FC236}">
                <a16:creationId xmlns:a16="http://schemas.microsoft.com/office/drawing/2014/main" id="{B515B342-C417-F944-47F9-B7249560BFD9}"/>
              </a:ext>
            </a:extLst>
          </p:cNvPr>
          <p:cNvGraphicFramePr/>
          <p:nvPr>
            <p:extLst>
              <p:ext uri="{D42A27DB-BD31-4B8C-83A1-F6EECF244321}">
                <p14:modId xmlns:p14="http://schemas.microsoft.com/office/powerpoint/2010/main" val="1674995381"/>
              </p:ext>
            </p:extLst>
          </p:nvPr>
        </p:nvGraphicFramePr>
        <p:xfrm>
          <a:off x="5451294" y="2569088"/>
          <a:ext cx="3752112" cy="357588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34" name="Freeform: Shape 33">
            <a:extLst>
              <a:ext uri="{FF2B5EF4-FFF2-40B4-BE49-F238E27FC236}">
                <a16:creationId xmlns:a16="http://schemas.microsoft.com/office/drawing/2014/main" id="{E1367113-A99F-6BD8-2A2D-94E4DB17E8C4}"/>
              </a:ext>
            </a:extLst>
          </p:cNvPr>
          <p:cNvSpPr/>
          <p:nvPr/>
        </p:nvSpPr>
        <p:spPr>
          <a:xfrm>
            <a:off x="8463249" y="3142878"/>
            <a:ext cx="1095154" cy="2463639"/>
          </a:xfrm>
          <a:custGeom>
            <a:avLst/>
            <a:gdLst>
              <a:gd name="connsiteX0" fmla="*/ 0 w 1095154"/>
              <a:gd name="connsiteY0" fmla="*/ 2463639 h 2463639"/>
              <a:gd name="connsiteX1" fmla="*/ 637954 w 1095154"/>
              <a:gd name="connsiteY1" fmla="*/ 1932011 h 2463639"/>
              <a:gd name="connsiteX2" fmla="*/ 510363 w 1095154"/>
              <a:gd name="connsiteY2" fmla="*/ 294597 h 2463639"/>
              <a:gd name="connsiteX3" fmla="*/ 1095154 w 1095154"/>
              <a:gd name="connsiteY3" fmla="*/ 7518 h 2463639"/>
            </a:gdLst>
            <a:ahLst/>
            <a:cxnLst>
              <a:cxn ang="0">
                <a:pos x="connsiteX0" y="connsiteY0"/>
              </a:cxn>
              <a:cxn ang="0">
                <a:pos x="connsiteX1" y="connsiteY1"/>
              </a:cxn>
              <a:cxn ang="0">
                <a:pos x="connsiteX2" y="connsiteY2"/>
              </a:cxn>
              <a:cxn ang="0">
                <a:pos x="connsiteX3" y="connsiteY3"/>
              </a:cxn>
            </a:cxnLst>
            <a:rect l="l" t="t" r="r" b="b"/>
            <a:pathLst>
              <a:path w="1095154" h="2463639">
                <a:moveTo>
                  <a:pt x="0" y="2463639"/>
                </a:moveTo>
                <a:cubicBezTo>
                  <a:pt x="276447" y="2378578"/>
                  <a:pt x="552894" y="2293518"/>
                  <a:pt x="637954" y="1932011"/>
                </a:cubicBezTo>
                <a:cubicBezTo>
                  <a:pt x="723014" y="1570504"/>
                  <a:pt x="434163" y="615346"/>
                  <a:pt x="510363" y="294597"/>
                </a:cubicBezTo>
                <a:cubicBezTo>
                  <a:pt x="586563" y="-26152"/>
                  <a:pt x="840858" y="-9317"/>
                  <a:pt x="1095154" y="7518"/>
                </a:cubicBezTo>
              </a:path>
            </a:pathLst>
          </a:cu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graphicFrame>
        <p:nvGraphicFramePr>
          <p:cNvPr id="35" name="Diagram 34">
            <a:extLst>
              <a:ext uri="{FF2B5EF4-FFF2-40B4-BE49-F238E27FC236}">
                <a16:creationId xmlns:a16="http://schemas.microsoft.com/office/drawing/2014/main" id="{CE6BE471-5209-7247-7308-60A71F80A142}"/>
              </a:ext>
            </a:extLst>
          </p:cNvPr>
          <p:cNvGraphicFramePr/>
          <p:nvPr>
            <p:extLst>
              <p:ext uri="{D42A27DB-BD31-4B8C-83A1-F6EECF244321}">
                <p14:modId xmlns:p14="http://schemas.microsoft.com/office/powerpoint/2010/main" val="2242757240"/>
              </p:ext>
            </p:extLst>
          </p:nvPr>
        </p:nvGraphicFramePr>
        <p:xfrm>
          <a:off x="8381142" y="2521709"/>
          <a:ext cx="3752112" cy="3575886"/>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36" name="TextBox 35">
            <a:extLst>
              <a:ext uri="{FF2B5EF4-FFF2-40B4-BE49-F238E27FC236}">
                <a16:creationId xmlns:a16="http://schemas.microsoft.com/office/drawing/2014/main" id="{76D5C934-F34F-40B1-4304-932F2238C776}"/>
              </a:ext>
            </a:extLst>
          </p:cNvPr>
          <p:cNvSpPr txBox="1"/>
          <p:nvPr/>
        </p:nvSpPr>
        <p:spPr>
          <a:xfrm>
            <a:off x="3380510" y="6444734"/>
            <a:ext cx="5429557" cy="369332"/>
          </a:xfrm>
          <a:prstGeom prst="rect">
            <a:avLst/>
          </a:prstGeom>
          <a:noFill/>
        </p:spPr>
        <p:txBody>
          <a:bodyPr wrap="square" rtlCol="0">
            <a:spAutoFit/>
          </a:bodyPr>
          <a:lstStyle/>
          <a:p>
            <a:r>
              <a:rPr lang="en-US" dirty="0">
                <a:solidFill>
                  <a:schemeClr val="bg1"/>
                </a:solidFill>
              </a:rPr>
              <a:t>Batch Size, Sequence Length, Feature Dimensions</a:t>
            </a:r>
          </a:p>
        </p:txBody>
      </p:sp>
      <p:sp>
        <p:nvSpPr>
          <p:cNvPr id="37" name="Double Bracket 36">
            <a:extLst>
              <a:ext uri="{FF2B5EF4-FFF2-40B4-BE49-F238E27FC236}">
                <a16:creationId xmlns:a16="http://schemas.microsoft.com/office/drawing/2014/main" id="{6AC4F774-B40E-0DE8-293D-6A7AE0C34147}"/>
              </a:ext>
            </a:extLst>
          </p:cNvPr>
          <p:cNvSpPr/>
          <p:nvPr/>
        </p:nvSpPr>
        <p:spPr>
          <a:xfrm>
            <a:off x="3380510" y="6382120"/>
            <a:ext cx="5348821" cy="436044"/>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TextBox 37">
            <a:extLst>
              <a:ext uri="{FF2B5EF4-FFF2-40B4-BE49-F238E27FC236}">
                <a16:creationId xmlns:a16="http://schemas.microsoft.com/office/drawing/2014/main" id="{4DB9FAA5-71CE-A457-DEC7-29C8FAE06E0C}"/>
              </a:ext>
            </a:extLst>
          </p:cNvPr>
          <p:cNvSpPr txBox="1"/>
          <p:nvPr/>
        </p:nvSpPr>
        <p:spPr>
          <a:xfrm>
            <a:off x="10522690" y="6144974"/>
            <a:ext cx="1212110" cy="369332"/>
          </a:xfrm>
          <a:prstGeom prst="rect">
            <a:avLst/>
          </a:prstGeom>
          <a:noFill/>
        </p:spPr>
        <p:txBody>
          <a:bodyPr wrap="square" rtlCol="0">
            <a:spAutoFit/>
          </a:bodyPr>
          <a:lstStyle/>
          <a:p>
            <a:r>
              <a:rPr lang="en-US" dirty="0">
                <a:solidFill>
                  <a:schemeClr val="bg1"/>
                </a:solidFill>
              </a:rPr>
              <a:t>16, 1, 5</a:t>
            </a:r>
          </a:p>
        </p:txBody>
      </p:sp>
      <p:sp>
        <p:nvSpPr>
          <p:cNvPr id="39" name="Double Bracket 38">
            <a:extLst>
              <a:ext uri="{FF2B5EF4-FFF2-40B4-BE49-F238E27FC236}">
                <a16:creationId xmlns:a16="http://schemas.microsoft.com/office/drawing/2014/main" id="{08507B84-7031-E471-8D5B-90B0E63B1BF3}"/>
              </a:ext>
            </a:extLst>
          </p:cNvPr>
          <p:cNvSpPr/>
          <p:nvPr/>
        </p:nvSpPr>
        <p:spPr>
          <a:xfrm>
            <a:off x="10549326" y="6144974"/>
            <a:ext cx="889978" cy="369332"/>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656035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35000">
              <a:srgbClr val="1E2020"/>
            </a:gs>
            <a:gs pos="100000">
              <a:srgbClr val="1E2020">
                <a:lumMod val="100000"/>
              </a:srgbClr>
            </a:gs>
            <a:gs pos="100000">
              <a:srgbClr val="161818"/>
            </a:gs>
            <a:gs pos="0">
              <a:schemeClr val="tx1"/>
            </a:gs>
          </a:gsLst>
          <a:lin ang="0" scaled="1"/>
        </a:gradFill>
        <a:effectLst/>
      </p:bgPr>
    </p:bg>
    <p:spTree>
      <p:nvGrpSpPr>
        <p:cNvPr id="1" name="">
          <a:extLst>
            <a:ext uri="{FF2B5EF4-FFF2-40B4-BE49-F238E27FC236}">
              <a16:creationId xmlns:a16="http://schemas.microsoft.com/office/drawing/2014/main" id="{B51CA175-FE78-63AB-C92F-4658A510C77D}"/>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5678E800-F7EC-EC82-6E1F-C95BBBED06BD}"/>
              </a:ext>
            </a:extLst>
          </p:cNvPr>
          <p:cNvSpPr txBox="1"/>
          <p:nvPr/>
        </p:nvSpPr>
        <p:spPr>
          <a:xfrm>
            <a:off x="457200" y="1028700"/>
            <a:ext cx="11277600" cy="707886"/>
          </a:xfrm>
          <a:prstGeom prst="rect">
            <a:avLst/>
          </a:prstGeom>
          <a:noFill/>
        </p:spPr>
        <p:txBody>
          <a:bodyPr wrap="square" rtlCol="0">
            <a:spAutoFit/>
          </a:bodyPr>
          <a:lstStyle/>
          <a:p>
            <a:r>
              <a:rPr lang="en-US" sz="4000" dirty="0">
                <a:solidFill>
                  <a:srgbClr val="FFFDF6"/>
                </a:solidFill>
              </a:rPr>
              <a:t>Model Evaluation: Training Metrics</a:t>
            </a:r>
          </a:p>
        </p:txBody>
      </p:sp>
      <p:sp>
        <p:nvSpPr>
          <p:cNvPr id="13" name="Rectangle 12">
            <a:extLst>
              <a:ext uri="{FF2B5EF4-FFF2-40B4-BE49-F238E27FC236}">
                <a16:creationId xmlns:a16="http://schemas.microsoft.com/office/drawing/2014/main" id="{83EE5C23-7117-FF07-6756-924EC5C51B8A}"/>
              </a:ext>
            </a:extLst>
          </p:cNvPr>
          <p:cNvSpPr/>
          <p:nvPr/>
        </p:nvSpPr>
        <p:spPr>
          <a:xfrm>
            <a:off x="457200" y="628650"/>
            <a:ext cx="742950" cy="1600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0E8EDD57-1839-A519-A027-13E08C8E4CC8}"/>
              </a:ext>
            </a:extLst>
          </p:cNvPr>
          <p:cNvCxnSpPr>
            <a:cxnSpLocks/>
          </p:cNvCxnSpPr>
          <p:nvPr/>
        </p:nvCxnSpPr>
        <p:spPr>
          <a:xfrm>
            <a:off x="457200" y="1835977"/>
            <a:ext cx="829339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02D3653-6320-0235-331E-E242DA3E9D90}"/>
              </a:ext>
            </a:extLst>
          </p:cNvPr>
          <p:cNvSpPr txBox="1"/>
          <p:nvPr/>
        </p:nvSpPr>
        <p:spPr>
          <a:xfrm>
            <a:off x="332510" y="323969"/>
            <a:ext cx="6096000" cy="369332"/>
          </a:xfrm>
          <a:prstGeom prst="rect">
            <a:avLst/>
          </a:prstGeom>
          <a:noFill/>
        </p:spPr>
        <p:txBody>
          <a:bodyPr wrap="square">
            <a:spAutoFit/>
          </a:bodyPr>
          <a:lstStyle/>
          <a:p>
            <a:r>
              <a:rPr lang="en-US" dirty="0">
                <a:solidFill>
                  <a:schemeClr val="bg1"/>
                </a:solidFill>
              </a:rPr>
              <a:t>Section 4: Model Evaluation </a:t>
            </a:r>
            <a:endParaRPr lang="en-US" sz="1800" dirty="0">
              <a:solidFill>
                <a:srgbClr val="FFFDF6"/>
              </a:solidFill>
            </a:endParaRPr>
          </a:p>
        </p:txBody>
      </p:sp>
      <p:pic>
        <p:nvPicPr>
          <p:cNvPr id="4" name="Picture 3">
            <a:extLst>
              <a:ext uri="{FF2B5EF4-FFF2-40B4-BE49-F238E27FC236}">
                <a16:creationId xmlns:a16="http://schemas.microsoft.com/office/drawing/2014/main" id="{B0DC7BB4-88C7-08AD-E090-ADBD8B854444}"/>
              </a:ext>
            </a:extLst>
          </p:cNvPr>
          <p:cNvPicPr>
            <a:picLocks noChangeAspect="1"/>
          </p:cNvPicPr>
          <p:nvPr/>
        </p:nvPicPr>
        <p:blipFill>
          <a:blip r:embed="rId3"/>
          <a:stretch>
            <a:fillRect/>
          </a:stretch>
        </p:blipFill>
        <p:spPr>
          <a:xfrm>
            <a:off x="4193383" y="2071985"/>
            <a:ext cx="7849650" cy="4670171"/>
          </a:xfrm>
          <a:prstGeom prst="rect">
            <a:avLst/>
          </a:prstGeom>
        </p:spPr>
      </p:pic>
      <p:sp>
        <p:nvSpPr>
          <p:cNvPr id="11" name="TextBox 10">
            <a:extLst>
              <a:ext uri="{FF2B5EF4-FFF2-40B4-BE49-F238E27FC236}">
                <a16:creationId xmlns:a16="http://schemas.microsoft.com/office/drawing/2014/main" id="{FBEF3E9B-78BF-DFB7-0FA3-00020E4F1F65}"/>
              </a:ext>
            </a:extLst>
          </p:cNvPr>
          <p:cNvSpPr txBox="1"/>
          <p:nvPr/>
        </p:nvSpPr>
        <p:spPr>
          <a:xfrm>
            <a:off x="148967" y="2071985"/>
            <a:ext cx="2849526" cy="2585323"/>
          </a:xfrm>
          <a:prstGeom prst="rect">
            <a:avLst/>
          </a:prstGeom>
          <a:noFill/>
        </p:spPr>
        <p:txBody>
          <a:bodyPr wrap="square" rtlCol="0">
            <a:spAutoFit/>
          </a:bodyPr>
          <a:lstStyle/>
          <a:p>
            <a:pPr algn="ctr"/>
            <a:r>
              <a:rPr lang="en-US" sz="1600" dirty="0">
                <a:solidFill>
                  <a:schemeClr val="bg1"/>
                </a:solidFill>
              </a:rPr>
              <a:t>Over the course of training, I saw good improvement in both training and validation accuracy and loss. Around epoch 15 the model started to show some signs of overfitting, and it was cut of at epoch 25 to prevent further over fitting. </a:t>
            </a:r>
          </a:p>
          <a:p>
            <a:pPr algn="ctr"/>
            <a:endParaRPr lang="en-US" dirty="0">
              <a:solidFill>
                <a:schemeClr val="bg1"/>
              </a:solidFill>
            </a:endParaRPr>
          </a:p>
        </p:txBody>
      </p:sp>
      <p:sp>
        <p:nvSpPr>
          <p:cNvPr id="16" name="TextBox 15">
            <a:extLst>
              <a:ext uri="{FF2B5EF4-FFF2-40B4-BE49-F238E27FC236}">
                <a16:creationId xmlns:a16="http://schemas.microsoft.com/office/drawing/2014/main" id="{D8F12090-9167-81E6-012F-6E6B98B1F6F5}"/>
              </a:ext>
            </a:extLst>
          </p:cNvPr>
          <p:cNvSpPr txBox="1"/>
          <p:nvPr/>
        </p:nvSpPr>
        <p:spPr>
          <a:xfrm>
            <a:off x="148967" y="4471928"/>
            <a:ext cx="2849526" cy="2062103"/>
          </a:xfrm>
          <a:prstGeom prst="rect">
            <a:avLst/>
          </a:prstGeom>
          <a:noFill/>
        </p:spPr>
        <p:txBody>
          <a:bodyPr wrap="square" rtlCol="0">
            <a:spAutoFit/>
          </a:bodyPr>
          <a:lstStyle/>
          <a:p>
            <a:pPr algn="ctr"/>
            <a:r>
              <a:rPr lang="en-US" sz="1600" dirty="0">
                <a:solidFill>
                  <a:schemeClr val="bg1"/>
                </a:solidFill>
              </a:rPr>
              <a:t>Throughout this project I trained dozens of models with different parameters and layer architecture I eventually decided the LSTM + Attention with this model's parameters worked the best for me.</a:t>
            </a:r>
          </a:p>
        </p:txBody>
      </p:sp>
    </p:spTree>
    <p:extLst>
      <p:ext uri="{BB962C8B-B14F-4D97-AF65-F5344CB8AC3E}">
        <p14:creationId xmlns:p14="http://schemas.microsoft.com/office/powerpoint/2010/main" val="557290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27000">
              <a:srgbClr val="1E2020"/>
            </a:gs>
            <a:gs pos="100000">
              <a:srgbClr val="1E2020">
                <a:lumMod val="100000"/>
              </a:srgbClr>
            </a:gs>
            <a:gs pos="100000">
              <a:srgbClr val="161818"/>
            </a:gs>
            <a:gs pos="0">
              <a:schemeClr val="tx1"/>
            </a:gs>
          </a:gsLst>
          <a:lin ang="0" scaled="1"/>
        </a:gradFill>
        <a:effectLst/>
      </p:bgPr>
    </p:bg>
    <p:spTree>
      <p:nvGrpSpPr>
        <p:cNvPr id="1" name="">
          <a:extLst>
            <a:ext uri="{FF2B5EF4-FFF2-40B4-BE49-F238E27FC236}">
              <a16:creationId xmlns:a16="http://schemas.microsoft.com/office/drawing/2014/main" id="{DC5B0D59-6FD8-850A-A699-5D7FA6804C50}"/>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6CD51921-64C2-DBE4-A207-2C137D3750C8}"/>
              </a:ext>
            </a:extLst>
          </p:cNvPr>
          <p:cNvSpPr txBox="1"/>
          <p:nvPr/>
        </p:nvSpPr>
        <p:spPr>
          <a:xfrm>
            <a:off x="457200" y="1028700"/>
            <a:ext cx="11277600" cy="707886"/>
          </a:xfrm>
          <a:prstGeom prst="rect">
            <a:avLst/>
          </a:prstGeom>
          <a:noFill/>
        </p:spPr>
        <p:txBody>
          <a:bodyPr wrap="square" rtlCol="0">
            <a:spAutoFit/>
          </a:bodyPr>
          <a:lstStyle/>
          <a:p>
            <a:r>
              <a:rPr lang="en-US" sz="4000" dirty="0">
                <a:solidFill>
                  <a:srgbClr val="FFFDF6"/>
                </a:solidFill>
              </a:rPr>
              <a:t>Model Evaluation: Unseen Data</a:t>
            </a:r>
          </a:p>
        </p:txBody>
      </p:sp>
      <p:sp>
        <p:nvSpPr>
          <p:cNvPr id="13" name="Rectangle 12">
            <a:extLst>
              <a:ext uri="{FF2B5EF4-FFF2-40B4-BE49-F238E27FC236}">
                <a16:creationId xmlns:a16="http://schemas.microsoft.com/office/drawing/2014/main" id="{673EA505-019A-9592-E3E2-C6C02A362642}"/>
              </a:ext>
            </a:extLst>
          </p:cNvPr>
          <p:cNvSpPr/>
          <p:nvPr/>
        </p:nvSpPr>
        <p:spPr>
          <a:xfrm>
            <a:off x="457200" y="628650"/>
            <a:ext cx="742950" cy="1600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54CDE3EA-16AF-FB3E-29A8-749C49091815}"/>
              </a:ext>
            </a:extLst>
          </p:cNvPr>
          <p:cNvCxnSpPr>
            <a:cxnSpLocks/>
          </p:cNvCxnSpPr>
          <p:nvPr/>
        </p:nvCxnSpPr>
        <p:spPr>
          <a:xfrm>
            <a:off x="457200" y="1835977"/>
            <a:ext cx="829339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F0ECF23-9769-FCC3-5EA8-F6BA1972D8BA}"/>
              </a:ext>
            </a:extLst>
          </p:cNvPr>
          <p:cNvSpPr txBox="1"/>
          <p:nvPr/>
        </p:nvSpPr>
        <p:spPr>
          <a:xfrm>
            <a:off x="332510" y="323969"/>
            <a:ext cx="6096000" cy="369332"/>
          </a:xfrm>
          <a:prstGeom prst="rect">
            <a:avLst/>
          </a:prstGeom>
          <a:noFill/>
        </p:spPr>
        <p:txBody>
          <a:bodyPr wrap="square">
            <a:spAutoFit/>
          </a:bodyPr>
          <a:lstStyle/>
          <a:p>
            <a:r>
              <a:rPr lang="en-US" dirty="0">
                <a:solidFill>
                  <a:schemeClr val="bg1"/>
                </a:solidFill>
              </a:rPr>
              <a:t>Section 4: Model Evaluation </a:t>
            </a:r>
            <a:endParaRPr lang="en-US" sz="1800" dirty="0">
              <a:solidFill>
                <a:srgbClr val="FFFDF6"/>
              </a:solidFill>
            </a:endParaRPr>
          </a:p>
        </p:txBody>
      </p:sp>
      <p:pic>
        <p:nvPicPr>
          <p:cNvPr id="3" name="Picture 2">
            <a:extLst>
              <a:ext uri="{FF2B5EF4-FFF2-40B4-BE49-F238E27FC236}">
                <a16:creationId xmlns:a16="http://schemas.microsoft.com/office/drawing/2014/main" id="{E96D129D-D0AA-D21E-63E8-8E1A74487F10}"/>
              </a:ext>
            </a:extLst>
          </p:cNvPr>
          <p:cNvPicPr>
            <a:picLocks noChangeAspect="1"/>
          </p:cNvPicPr>
          <p:nvPr/>
        </p:nvPicPr>
        <p:blipFill>
          <a:blip r:embed="rId3"/>
          <a:stretch>
            <a:fillRect/>
          </a:stretch>
        </p:blipFill>
        <p:spPr>
          <a:xfrm>
            <a:off x="4063533" y="2071985"/>
            <a:ext cx="8019815" cy="4662684"/>
          </a:xfrm>
          <a:prstGeom prst="rect">
            <a:avLst/>
          </a:prstGeom>
        </p:spPr>
      </p:pic>
      <p:sp>
        <p:nvSpPr>
          <p:cNvPr id="6" name="TextBox 5">
            <a:extLst>
              <a:ext uri="{FF2B5EF4-FFF2-40B4-BE49-F238E27FC236}">
                <a16:creationId xmlns:a16="http://schemas.microsoft.com/office/drawing/2014/main" id="{9A7247F7-DF36-49A7-1FBC-1BD7D504362F}"/>
              </a:ext>
            </a:extLst>
          </p:cNvPr>
          <p:cNvSpPr txBox="1"/>
          <p:nvPr/>
        </p:nvSpPr>
        <p:spPr>
          <a:xfrm>
            <a:off x="544530" y="2071985"/>
            <a:ext cx="3143892" cy="1323439"/>
          </a:xfrm>
          <a:prstGeom prst="rect">
            <a:avLst/>
          </a:prstGeom>
          <a:noFill/>
        </p:spPr>
        <p:txBody>
          <a:bodyPr wrap="square" rtlCol="0">
            <a:spAutoFit/>
          </a:bodyPr>
          <a:lstStyle/>
          <a:p>
            <a:pPr algn="ctr"/>
            <a:r>
              <a:rPr lang="en-US" sz="1600" dirty="0">
                <a:solidFill>
                  <a:schemeClr val="bg1"/>
                </a:solidFill>
              </a:rPr>
              <a:t>Predictions on the unseen data resulted in accuracy around ~85%. This is strikes a healthy balance between the training and validation accuracy.</a:t>
            </a:r>
          </a:p>
        </p:txBody>
      </p:sp>
      <p:sp>
        <p:nvSpPr>
          <p:cNvPr id="10" name="TextBox 9">
            <a:extLst>
              <a:ext uri="{FF2B5EF4-FFF2-40B4-BE49-F238E27FC236}">
                <a16:creationId xmlns:a16="http://schemas.microsoft.com/office/drawing/2014/main" id="{EEFBADA4-67F0-F392-B25D-557C22D1C856}"/>
              </a:ext>
            </a:extLst>
          </p:cNvPr>
          <p:cNvSpPr txBox="1"/>
          <p:nvPr/>
        </p:nvSpPr>
        <p:spPr>
          <a:xfrm>
            <a:off x="668133" y="3462577"/>
            <a:ext cx="2712377" cy="3139321"/>
          </a:xfrm>
          <a:prstGeom prst="rect">
            <a:avLst/>
          </a:prstGeom>
          <a:noFill/>
        </p:spPr>
        <p:txBody>
          <a:bodyPr wrap="square" rtlCol="0">
            <a:spAutoFit/>
          </a:bodyPr>
          <a:lstStyle/>
          <a:p>
            <a:pPr marL="285750" indent="-285750" algn="ctr">
              <a:buFontTx/>
              <a:buChar char="-"/>
            </a:pPr>
            <a:r>
              <a:rPr lang="en-US" dirty="0">
                <a:solidFill>
                  <a:schemeClr val="bg1"/>
                </a:solidFill>
              </a:rPr>
              <a:t>Neutral was the most accurate</a:t>
            </a:r>
          </a:p>
          <a:p>
            <a:pPr marL="285750" indent="-285750" algn="ctr">
              <a:buFontTx/>
              <a:buChar char="-"/>
            </a:pPr>
            <a:endParaRPr lang="en-US" dirty="0">
              <a:solidFill>
                <a:schemeClr val="bg1"/>
              </a:solidFill>
            </a:endParaRPr>
          </a:p>
          <a:p>
            <a:pPr marL="285750" indent="-285750" algn="ctr">
              <a:buFontTx/>
              <a:buChar char="-"/>
            </a:pPr>
            <a:r>
              <a:rPr lang="en-US" dirty="0">
                <a:solidFill>
                  <a:schemeClr val="bg1"/>
                </a:solidFill>
              </a:rPr>
              <a:t>The Negative emotions often got mistaken for one another</a:t>
            </a:r>
          </a:p>
          <a:p>
            <a:pPr marL="285750" indent="-285750" algn="ctr">
              <a:buFontTx/>
              <a:buChar char="-"/>
            </a:pPr>
            <a:endParaRPr lang="en-US" dirty="0">
              <a:solidFill>
                <a:schemeClr val="bg1"/>
              </a:solidFill>
            </a:endParaRPr>
          </a:p>
          <a:p>
            <a:pPr marL="285750" indent="-285750" algn="ctr">
              <a:buFontTx/>
              <a:buChar char="-"/>
            </a:pPr>
            <a:r>
              <a:rPr lang="en-US" dirty="0">
                <a:solidFill>
                  <a:schemeClr val="bg1"/>
                </a:solidFill>
              </a:rPr>
              <a:t>Happiness Most commonly mistaken for sadness</a:t>
            </a:r>
          </a:p>
        </p:txBody>
      </p:sp>
    </p:spTree>
    <p:extLst>
      <p:ext uri="{BB962C8B-B14F-4D97-AF65-F5344CB8AC3E}">
        <p14:creationId xmlns:p14="http://schemas.microsoft.com/office/powerpoint/2010/main" val="1308799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27000">
              <a:srgbClr val="1E2020"/>
            </a:gs>
            <a:gs pos="100000">
              <a:srgbClr val="1E2020">
                <a:lumMod val="100000"/>
              </a:srgbClr>
            </a:gs>
            <a:gs pos="100000">
              <a:srgbClr val="161818"/>
            </a:gs>
            <a:gs pos="0">
              <a:schemeClr val="tx1"/>
            </a:gs>
          </a:gsLst>
          <a:lin ang="0" scaled="1"/>
        </a:gradFill>
        <a:effectLst/>
      </p:bgPr>
    </p:bg>
    <p:spTree>
      <p:nvGrpSpPr>
        <p:cNvPr id="1" name="">
          <a:extLst>
            <a:ext uri="{FF2B5EF4-FFF2-40B4-BE49-F238E27FC236}">
              <a16:creationId xmlns:a16="http://schemas.microsoft.com/office/drawing/2014/main" id="{CA15CB01-BACA-CED1-495E-228E232BBEA3}"/>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750C2991-BDB0-F017-9B88-34545B3DA050}"/>
              </a:ext>
            </a:extLst>
          </p:cNvPr>
          <p:cNvSpPr txBox="1"/>
          <p:nvPr/>
        </p:nvSpPr>
        <p:spPr>
          <a:xfrm>
            <a:off x="457200" y="1028700"/>
            <a:ext cx="11277600" cy="707886"/>
          </a:xfrm>
          <a:prstGeom prst="rect">
            <a:avLst/>
          </a:prstGeom>
          <a:noFill/>
        </p:spPr>
        <p:txBody>
          <a:bodyPr wrap="square" rtlCol="0">
            <a:spAutoFit/>
          </a:bodyPr>
          <a:lstStyle/>
          <a:p>
            <a:r>
              <a:rPr lang="en-US" sz="4000" dirty="0">
                <a:solidFill>
                  <a:srgbClr val="FFFDF6"/>
                </a:solidFill>
              </a:rPr>
              <a:t>Model Evaluation: Problem Areas</a:t>
            </a:r>
          </a:p>
        </p:txBody>
      </p:sp>
      <p:sp>
        <p:nvSpPr>
          <p:cNvPr id="13" name="Rectangle 12">
            <a:extLst>
              <a:ext uri="{FF2B5EF4-FFF2-40B4-BE49-F238E27FC236}">
                <a16:creationId xmlns:a16="http://schemas.microsoft.com/office/drawing/2014/main" id="{F26EFC04-CB4A-937B-09CC-9AE541E37EF5}"/>
              </a:ext>
            </a:extLst>
          </p:cNvPr>
          <p:cNvSpPr/>
          <p:nvPr/>
        </p:nvSpPr>
        <p:spPr>
          <a:xfrm>
            <a:off x="457200" y="628650"/>
            <a:ext cx="742950" cy="1600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79115E0C-D11D-28C2-3723-257EF654732F}"/>
              </a:ext>
            </a:extLst>
          </p:cNvPr>
          <p:cNvCxnSpPr>
            <a:cxnSpLocks/>
          </p:cNvCxnSpPr>
          <p:nvPr/>
        </p:nvCxnSpPr>
        <p:spPr>
          <a:xfrm>
            <a:off x="457200" y="1835977"/>
            <a:ext cx="829339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DF2C0A4-9949-10FB-ED90-B80F320C46BF}"/>
              </a:ext>
            </a:extLst>
          </p:cNvPr>
          <p:cNvSpPr txBox="1"/>
          <p:nvPr/>
        </p:nvSpPr>
        <p:spPr>
          <a:xfrm>
            <a:off x="332510" y="323969"/>
            <a:ext cx="6096000" cy="369332"/>
          </a:xfrm>
          <a:prstGeom prst="rect">
            <a:avLst/>
          </a:prstGeom>
          <a:noFill/>
        </p:spPr>
        <p:txBody>
          <a:bodyPr wrap="square">
            <a:spAutoFit/>
          </a:bodyPr>
          <a:lstStyle/>
          <a:p>
            <a:r>
              <a:rPr lang="en-US" dirty="0">
                <a:solidFill>
                  <a:schemeClr val="bg1"/>
                </a:solidFill>
              </a:rPr>
              <a:t>Section 4: Model Evaluation </a:t>
            </a:r>
            <a:endParaRPr lang="en-US" sz="1800" dirty="0">
              <a:solidFill>
                <a:srgbClr val="FFFDF6"/>
              </a:solidFill>
            </a:endParaRPr>
          </a:p>
        </p:txBody>
      </p:sp>
      <p:sp>
        <p:nvSpPr>
          <p:cNvPr id="14" name="TextBox 13">
            <a:extLst>
              <a:ext uri="{FF2B5EF4-FFF2-40B4-BE49-F238E27FC236}">
                <a16:creationId xmlns:a16="http://schemas.microsoft.com/office/drawing/2014/main" id="{61AF02E2-5740-4D99-A760-9A38E64F2BBC}"/>
              </a:ext>
            </a:extLst>
          </p:cNvPr>
          <p:cNvSpPr txBox="1"/>
          <p:nvPr/>
        </p:nvSpPr>
        <p:spPr>
          <a:xfrm>
            <a:off x="332510" y="2075380"/>
            <a:ext cx="4048018" cy="2308324"/>
          </a:xfrm>
          <a:prstGeom prst="rect">
            <a:avLst/>
          </a:prstGeom>
          <a:noFill/>
        </p:spPr>
        <p:txBody>
          <a:bodyPr wrap="square" rtlCol="0">
            <a:spAutoFit/>
          </a:bodyPr>
          <a:lstStyle/>
          <a:p>
            <a:pPr algn="ctr"/>
            <a:r>
              <a:rPr lang="en-US" dirty="0">
                <a:solidFill>
                  <a:schemeClr val="bg1"/>
                </a:solidFill>
              </a:rPr>
              <a:t>A common Problem I encounter when manual testing was the difficulty the models faced when encountering “negation” terms.</a:t>
            </a:r>
          </a:p>
          <a:p>
            <a:pPr algn="ctr"/>
            <a:endParaRPr lang="en-US" dirty="0">
              <a:solidFill>
                <a:schemeClr val="bg1"/>
              </a:solidFill>
            </a:endParaRPr>
          </a:p>
          <a:p>
            <a:pPr algn="ctr"/>
            <a:r>
              <a:rPr lang="en-US" dirty="0">
                <a:solidFill>
                  <a:schemeClr val="bg1"/>
                </a:solidFill>
              </a:rPr>
              <a:t>Negation and ambiguous emotions were two of the most problematic areas. </a:t>
            </a:r>
          </a:p>
        </p:txBody>
      </p:sp>
      <p:sp>
        <p:nvSpPr>
          <p:cNvPr id="17" name="TextBox 16">
            <a:extLst>
              <a:ext uri="{FF2B5EF4-FFF2-40B4-BE49-F238E27FC236}">
                <a16:creationId xmlns:a16="http://schemas.microsoft.com/office/drawing/2014/main" id="{99AB5EE2-354C-0076-5ABB-AAC942134637}"/>
              </a:ext>
            </a:extLst>
          </p:cNvPr>
          <p:cNvSpPr txBox="1"/>
          <p:nvPr/>
        </p:nvSpPr>
        <p:spPr>
          <a:xfrm>
            <a:off x="6344292" y="2614761"/>
            <a:ext cx="5121564" cy="584775"/>
          </a:xfrm>
          <a:prstGeom prst="rect">
            <a:avLst/>
          </a:prstGeom>
          <a:noFill/>
        </p:spPr>
        <p:txBody>
          <a:bodyPr wrap="square" rtlCol="0">
            <a:spAutoFit/>
          </a:bodyPr>
          <a:lstStyle/>
          <a:p>
            <a:r>
              <a:rPr lang="en-US" sz="3200" dirty="0">
                <a:solidFill>
                  <a:schemeClr val="bg1"/>
                </a:solidFill>
              </a:rPr>
              <a:t>I , Am, Not, Happy, Today</a:t>
            </a:r>
          </a:p>
        </p:txBody>
      </p:sp>
      <p:sp>
        <p:nvSpPr>
          <p:cNvPr id="18" name="Left Bracket 17">
            <a:extLst>
              <a:ext uri="{FF2B5EF4-FFF2-40B4-BE49-F238E27FC236}">
                <a16:creationId xmlns:a16="http://schemas.microsoft.com/office/drawing/2014/main" id="{1F099FB9-897E-1CA6-C475-FDCB6D5F881C}"/>
              </a:ext>
            </a:extLst>
          </p:cNvPr>
          <p:cNvSpPr/>
          <p:nvPr/>
        </p:nvSpPr>
        <p:spPr>
          <a:xfrm>
            <a:off x="6344291" y="2363589"/>
            <a:ext cx="193964" cy="1043705"/>
          </a:xfrm>
          <a:prstGeom prst="lef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19" name="Left Bracket 18">
            <a:extLst>
              <a:ext uri="{FF2B5EF4-FFF2-40B4-BE49-F238E27FC236}">
                <a16:creationId xmlns:a16="http://schemas.microsoft.com/office/drawing/2014/main" id="{329E6644-7EAA-5696-841F-A2F1151B08FB}"/>
              </a:ext>
            </a:extLst>
          </p:cNvPr>
          <p:cNvSpPr/>
          <p:nvPr/>
        </p:nvSpPr>
        <p:spPr>
          <a:xfrm rot="10800000">
            <a:off x="11119492" y="2385295"/>
            <a:ext cx="193964" cy="1043705"/>
          </a:xfrm>
          <a:prstGeom prst="lef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26" name="Right Brace 25">
            <a:extLst>
              <a:ext uri="{FF2B5EF4-FFF2-40B4-BE49-F238E27FC236}">
                <a16:creationId xmlns:a16="http://schemas.microsoft.com/office/drawing/2014/main" id="{7DF7F723-5DBF-FED9-0D75-C3D3E8855A60}"/>
              </a:ext>
            </a:extLst>
          </p:cNvPr>
          <p:cNvSpPr/>
          <p:nvPr/>
        </p:nvSpPr>
        <p:spPr>
          <a:xfrm rot="5400000">
            <a:off x="9011183" y="2765781"/>
            <a:ext cx="346334" cy="1213844"/>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ight Brace 26">
            <a:extLst>
              <a:ext uri="{FF2B5EF4-FFF2-40B4-BE49-F238E27FC236}">
                <a16:creationId xmlns:a16="http://schemas.microsoft.com/office/drawing/2014/main" id="{8153031E-C603-4FB1-3003-C481D641A35E}"/>
              </a:ext>
            </a:extLst>
          </p:cNvPr>
          <p:cNvSpPr/>
          <p:nvPr/>
        </p:nvSpPr>
        <p:spPr>
          <a:xfrm rot="5400000">
            <a:off x="7897293" y="3018135"/>
            <a:ext cx="346334" cy="709136"/>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8" name="Connector: Curved 37">
            <a:extLst>
              <a:ext uri="{FF2B5EF4-FFF2-40B4-BE49-F238E27FC236}">
                <a16:creationId xmlns:a16="http://schemas.microsoft.com/office/drawing/2014/main" id="{1073D249-A673-943B-19F1-61008340F6A0}"/>
              </a:ext>
            </a:extLst>
          </p:cNvPr>
          <p:cNvCxnSpPr>
            <a:cxnSpLocks/>
            <a:stCxn id="27" idx="1"/>
            <a:endCxn id="42" idx="3"/>
          </p:cNvCxnSpPr>
          <p:nvPr/>
        </p:nvCxnSpPr>
        <p:spPr>
          <a:xfrm rot="16200000" flipH="1" flipV="1">
            <a:off x="7574137" y="3562223"/>
            <a:ext cx="512677" cy="479969"/>
          </a:xfrm>
          <a:prstGeom prst="curvedConnector4">
            <a:avLst>
              <a:gd name="adj1" fmla="val 98833"/>
              <a:gd name="adj2" fmla="val 68039"/>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B8585AA-B0D6-1421-DED5-958A363F3BDC}"/>
              </a:ext>
            </a:extLst>
          </p:cNvPr>
          <p:cNvSpPr txBox="1"/>
          <p:nvPr/>
        </p:nvSpPr>
        <p:spPr>
          <a:xfrm>
            <a:off x="4603897" y="3689215"/>
            <a:ext cx="2986594" cy="738664"/>
          </a:xfrm>
          <a:prstGeom prst="rect">
            <a:avLst/>
          </a:prstGeom>
          <a:noFill/>
        </p:spPr>
        <p:txBody>
          <a:bodyPr wrap="square" rtlCol="0">
            <a:spAutoFit/>
          </a:bodyPr>
          <a:lstStyle/>
          <a:p>
            <a:pPr algn="ctr"/>
            <a:r>
              <a:rPr lang="en-US" sz="1400" dirty="0">
                <a:solidFill>
                  <a:schemeClr val="bg1"/>
                </a:solidFill>
              </a:rPr>
              <a:t>Modifies the meaning of happy, “negating” its original emotion meaning. </a:t>
            </a:r>
          </a:p>
        </p:txBody>
      </p:sp>
      <p:sp>
        <p:nvSpPr>
          <p:cNvPr id="45" name="TextBox 44">
            <a:extLst>
              <a:ext uri="{FF2B5EF4-FFF2-40B4-BE49-F238E27FC236}">
                <a16:creationId xmlns:a16="http://schemas.microsoft.com/office/drawing/2014/main" id="{06F90A67-5A8F-3F15-C3B7-F2DC332C7581}"/>
              </a:ext>
            </a:extLst>
          </p:cNvPr>
          <p:cNvSpPr txBox="1"/>
          <p:nvPr/>
        </p:nvSpPr>
        <p:spPr>
          <a:xfrm>
            <a:off x="9489571" y="3689215"/>
            <a:ext cx="2702429" cy="954107"/>
          </a:xfrm>
          <a:prstGeom prst="rect">
            <a:avLst/>
          </a:prstGeom>
          <a:noFill/>
        </p:spPr>
        <p:txBody>
          <a:bodyPr wrap="square" rtlCol="0">
            <a:spAutoFit/>
          </a:bodyPr>
          <a:lstStyle/>
          <a:p>
            <a:pPr algn="ctr"/>
            <a:r>
              <a:rPr lang="en-US" sz="1400" dirty="0">
                <a:solidFill>
                  <a:schemeClr val="bg1"/>
                </a:solidFill>
              </a:rPr>
              <a:t>The presence of an emotion heavy word often caused the model to predict the related emotion</a:t>
            </a:r>
          </a:p>
        </p:txBody>
      </p:sp>
      <p:cxnSp>
        <p:nvCxnSpPr>
          <p:cNvPr id="46" name="Connector: Curved 45">
            <a:extLst>
              <a:ext uri="{FF2B5EF4-FFF2-40B4-BE49-F238E27FC236}">
                <a16:creationId xmlns:a16="http://schemas.microsoft.com/office/drawing/2014/main" id="{27A6A67D-1B5B-75D3-4F92-4E482F95B344}"/>
              </a:ext>
            </a:extLst>
          </p:cNvPr>
          <p:cNvCxnSpPr>
            <a:cxnSpLocks/>
            <a:stCxn id="26" idx="1"/>
            <a:endCxn id="45" idx="1"/>
          </p:cNvCxnSpPr>
          <p:nvPr/>
        </p:nvCxnSpPr>
        <p:spPr>
          <a:xfrm rot="16200000" flipH="1">
            <a:off x="9026760" y="3703459"/>
            <a:ext cx="620399" cy="305221"/>
          </a:xfrm>
          <a:prstGeom prst="curvedConnector4">
            <a:avLst>
              <a:gd name="adj1" fmla="val 102945"/>
              <a:gd name="adj2" fmla="val 783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911D73A-8110-486E-5779-3B98D339F16D}"/>
              </a:ext>
            </a:extLst>
          </p:cNvPr>
          <p:cNvCxnSpPr>
            <a:stCxn id="27" idx="1"/>
          </p:cNvCxnSpPr>
          <p:nvPr/>
        </p:nvCxnSpPr>
        <p:spPr>
          <a:xfrm>
            <a:off x="8070460" y="3545870"/>
            <a:ext cx="506968" cy="1601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3D1E8D6-9C87-A433-7FEC-538C9000BBA6}"/>
              </a:ext>
            </a:extLst>
          </p:cNvPr>
          <p:cNvCxnSpPr>
            <a:cxnSpLocks/>
            <a:stCxn id="26" idx="1"/>
          </p:cNvCxnSpPr>
          <p:nvPr/>
        </p:nvCxnSpPr>
        <p:spPr>
          <a:xfrm flipH="1">
            <a:off x="8729828" y="3545870"/>
            <a:ext cx="454522" cy="1601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933D7C51-4210-AA86-9699-93B8218F3691}"/>
              </a:ext>
            </a:extLst>
          </p:cNvPr>
          <p:cNvSpPr txBox="1"/>
          <p:nvPr/>
        </p:nvSpPr>
        <p:spPr>
          <a:xfrm>
            <a:off x="7226213" y="5164791"/>
            <a:ext cx="2986594" cy="1384995"/>
          </a:xfrm>
          <a:prstGeom prst="rect">
            <a:avLst/>
          </a:prstGeom>
          <a:noFill/>
        </p:spPr>
        <p:txBody>
          <a:bodyPr wrap="square" rtlCol="0">
            <a:spAutoFit/>
          </a:bodyPr>
          <a:lstStyle/>
          <a:p>
            <a:pPr algn="ctr"/>
            <a:r>
              <a:rPr lang="en-US" sz="1400" dirty="0">
                <a:solidFill>
                  <a:schemeClr val="bg1"/>
                </a:solidFill>
              </a:rPr>
              <a:t>Interactions Like this caused problems as the model would see an emotion word and not be able to understand relationships between that word and modifying words around it </a:t>
            </a:r>
          </a:p>
        </p:txBody>
      </p:sp>
      <p:sp>
        <p:nvSpPr>
          <p:cNvPr id="67" name="TextBox 66">
            <a:extLst>
              <a:ext uri="{FF2B5EF4-FFF2-40B4-BE49-F238E27FC236}">
                <a16:creationId xmlns:a16="http://schemas.microsoft.com/office/drawing/2014/main" id="{F67A1BE0-5417-2F09-83E4-A63BD3148922}"/>
              </a:ext>
            </a:extLst>
          </p:cNvPr>
          <p:cNvSpPr txBox="1"/>
          <p:nvPr/>
        </p:nvSpPr>
        <p:spPr>
          <a:xfrm>
            <a:off x="707010" y="4722498"/>
            <a:ext cx="3327662" cy="1815882"/>
          </a:xfrm>
          <a:prstGeom prst="rect">
            <a:avLst/>
          </a:prstGeom>
          <a:noFill/>
        </p:spPr>
        <p:txBody>
          <a:bodyPr wrap="square" rtlCol="0">
            <a:spAutoFit/>
          </a:bodyPr>
          <a:lstStyle/>
          <a:p>
            <a:pPr algn="ctr"/>
            <a:r>
              <a:rPr lang="en-US" sz="1600" dirty="0">
                <a:solidFill>
                  <a:schemeClr val="bg1"/>
                </a:solidFill>
              </a:rPr>
              <a:t>The addition of the LSTM layer worked well to reduce the error of this specific example. However, as edge cases like this were mostly manually input for testing, I don’t have a lot of data to model the real accuracy on these cases.</a:t>
            </a:r>
          </a:p>
        </p:txBody>
      </p:sp>
      <p:sp>
        <p:nvSpPr>
          <p:cNvPr id="68" name="TextBox 67">
            <a:extLst>
              <a:ext uri="{FF2B5EF4-FFF2-40B4-BE49-F238E27FC236}">
                <a16:creationId xmlns:a16="http://schemas.microsoft.com/office/drawing/2014/main" id="{FE1418CB-8DDE-119F-0D04-C7A118477D75}"/>
              </a:ext>
            </a:extLst>
          </p:cNvPr>
          <p:cNvSpPr txBox="1"/>
          <p:nvPr/>
        </p:nvSpPr>
        <p:spPr>
          <a:xfrm>
            <a:off x="7520300" y="1956325"/>
            <a:ext cx="3633318" cy="369332"/>
          </a:xfrm>
          <a:prstGeom prst="rect">
            <a:avLst/>
          </a:prstGeom>
          <a:noFill/>
        </p:spPr>
        <p:txBody>
          <a:bodyPr wrap="square" rtlCol="0">
            <a:spAutoFit/>
          </a:bodyPr>
          <a:lstStyle/>
          <a:p>
            <a:r>
              <a:rPr lang="en-US" dirty="0">
                <a:solidFill>
                  <a:schemeClr val="bg1"/>
                </a:solidFill>
              </a:rPr>
              <a:t>Well then what are you?</a:t>
            </a:r>
          </a:p>
        </p:txBody>
      </p:sp>
    </p:spTree>
    <p:extLst>
      <p:ext uri="{BB962C8B-B14F-4D97-AF65-F5344CB8AC3E}">
        <p14:creationId xmlns:p14="http://schemas.microsoft.com/office/powerpoint/2010/main" val="3448804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27000">
              <a:srgbClr val="1E2020"/>
            </a:gs>
            <a:gs pos="100000">
              <a:srgbClr val="1E2020">
                <a:lumMod val="100000"/>
              </a:srgbClr>
            </a:gs>
            <a:gs pos="100000">
              <a:srgbClr val="161818"/>
            </a:gs>
            <a:gs pos="0">
              <a:schemeClr val="tx1"/>
            </a:gs>
          </a:gsLst>
          <a:lin ang="0" scaled="1"/>
        </a:gradFill>
        <a:effectLst/>
      </p:bgPr>
    </p:bg>
    <p:spTree>
      <p:nvGrpSpPr>
        <p:cNvPr id="1" name="">
          <a:extLst>
            <a:ext uri="{FF2B5EF4-FFF2-40B4-BE49-F238E27FC236}">
              <a16:creationId xmlns:a16="http://schemas.microsoft.com/office/drawing/2014/main" id="{07120434-EA51-7D1F-343D-2C9704E08F4E}"/>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FFF3359F-ECA4-598C-2D15-E9E22D9D49D6}"/>
              </a:ext>
            </a:extLst>
          </p:cNvPr>
          <p:cNvSpPr txBox="1"/>
          <p:nvPr/>
        </p:nvSpPr>
        <p:spPr>
          <a:xfrm>
            <a:off x="457200" y="1028700"/>
            <a:ext cx="11277600" cy="707886"/>
          </a:xfrm>
          <a:prstGeom prst="rect">
            <a:avLst/>
          </a:prstGeom>
          <a:noFill/>
        </p:spPr>
        <p:txBody>
          <a:bodyPr wrap="square" rtlCol="0">
            <a:spAutoFit/>
          </a:bodyPr>
          <a:lstStyle/>
          <a:p>
            <a:r>
              <a:rPr lang="en-US" sz="4000" dirty="0">
                <a:solidFill>
                  <a:srgbClr val="FFFDF6"/>
                </a:solidFill>
              </a:rPr>
              <a:t>Model Evaluation: Problem Areas</a:t>
            </a:r>
          </a:p>
        </p:txBody>
      </p:sp>
      <p:sp>
        <p:nvSpPr>
          <p:cNvPr id="13" name="Rectangle 12">
            <a:extLst>
              <a:ext uri="{FF2B5EF4-FFF2-40B4-BE49-F238E27FC236}">
                <a16:creationId xmlns:a16="http://schemas.microsoft.com/office/drawing/2014/main" id="{9BB2F617-B1E9-E711-654B-00CC25AC5226}"/>
              </a:ext>
            </a:extLst>
          </p:cNvPr>
          <p:cNvSpPr/>
          <p:nvPr/>
        </p:nvSpPr>
        <p:spPr>
          <a:xfrm>
            <a:off x="457200" y="628650"/>
            <a:ext cx="742950" cy="1600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8E1FACB5-D051-BF1D-08D2-2A3560C40495}"/>
              </a:ext>
            </a:extLst>
          </p:cNvPr>
          <p:cNvCxnSpPr>
            <a:cxnSpLocks/>
          </p:cNvCxnSpPr>
          <p:nvPr/>
        </p:nvCxnSpPr>
        <p:spPr>
          <a:xfrm>
            <a:off x="457200" y="1835977"/>
            <a:ext cx="829339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2BAA2DE-A299-F2D0-BF0A-B31AF86A72F4}"/>
              </a:ext>
            </a:extLst>
          </p:cNvPr>
          <p:cNvSpPr txBox="1"/>
          <p:nvPr/>
        </p:nvSpPr>
        <p:spPr>
          <a:xfrm>
            <a:off x="332510" y="323969"/>
            <a:ext cx="6096000" cy="369332"/>
          </a:xfrm>
          <a:prstGeom prst="rect">
            <a:avLst/>
          </a:prstGeom>
          <a:noFill/>
        </p:spPr>
        <p:txBody>
          <a:bodyPr wrap="square">
            <a:spAutoFit/>
          </a:bodyPr>
          <a:lstStyle/>
          <a:p>
            <a:r>
              <a:rPr lang="en-US" dirty="0">
                <a:solidFill>
                  <a:schemeClr val="bg1"/>
                </a:solidFill>
              </a:rPr>
              <a:t>Section 4: Model Evaluation </a:t>
            </a:r>
            <a:endParaRPr lang="en-US" sz="1800" dirty="0">
              <a:solidFill>
                <a:srgbClr val="FFFDF6"/>
              </a:solidFill>
            </a:endParaRPr>
          </a:p>
        </p:txBody>
      </p:sp>
      <p:sp>
        <p:nvSpPr>
          <p:cNvPr id="14" name="TextBox 13">
            <a:extLst>
              <a:ext uri="{FF2B5EF4-FFF2-40B4-BE49-F238E27FC236}">
                <a16:creationId xmlns:a16="http://schemas.microsoft.com/office/drawing/2014/main" id="{4C57C392-32D6-25B4-B8EB-839A5F0B2CBB}"/>
              </a:ext>
            </a:extLst>
          </p:cNvPr>
          <p:cNvSpPr txBox="1"/>
          <p:nvPr/>
        </p:nvSpPr>
        <p:spPr>
          <a:xfrm>
            <a:off x="332510" y="2075380"/>
            <a:ext cx="4048018" cy="2308324"/>
          </a:xfrm>
          <a:prstGeom prst="rect">
            <a:avLst/>
          </a:prstGeom>
          <a:noFill/>
        </p:spPr>
        <p:txBody>
          <a:bodyPr wrap="square" rtlCol="0">
            <a:spAutoFit/>
          </a:bodyPr>
          <a:lstStyle/>
          <a:p>
            <a:pPr algn="ctr"/>
            <a:r>
              <a:rPr lang="en-US" dirty="0">
                <a:solidFill>
                  <a:schemeClr val="bg1"/>
                </a:solidFill>
              </a:rPr>
              <a:t>A common Problem I encounter when manual testing was the difficulty the models faced when encountering “negation” terms.</a:t>
            </a:r>
          </a:p>
          <a:p>
            <a:pPr algn="ctr"/>
            <a:endParaRPr lang="en-US" dirty="0">
              <a:solidFill>
                <a:schemeClr val="bg1"/>
              </a:solidFill>
            </a:endParaRPr>
          </a:p>
          <a:p>
            <a:pPr algn="ctr"/>
            <a:r>
              <a:rPr lang="en-US" dirty="0">
                <a:solidFill>
                  <a:schemeClr val="bg1"/>
                </a:solidFill>
              </a:rPr>
              <a:t>Negation and ambiguous emotions were two of the most problematic areas. </a:t>
            </a:r>
          </a:p>
        </p:txBody>
      </p:sp>
      <p:sp>
        <p:nvSpPr>
          <p:cNvPr id="17" name="TextBox 16">
            <a:extLst>
              <a:ext uri="{FF2B5EF4-FFF2-40B4-BE49-F238E27FC236}">
                <a16:creationId xmlns:a16="http://schemas.microsoft.com/office/drawing/2014/main" id="{0CF510E3-D60A-9607-FF19-898C686FA41F}"/>
              </a:ext>
            </a:extLst>
          </p:cNvPr>
          <p:cNvSpPr txBox="1"/>
          <p:nvPr/>
        </p:nvSpPr>
        <p:spPr>
          <a:xfrm>
            <a:off x="6344292" y="2614761"/>
            <a:ext cx="5121564" cy="584775"/>
          </a:xfrm>
          <a:prstGeom prst="rect">
            <a:avLst/>
          </a:prstGeom>
          <a:noFill/>
        </p:spPr>
        <p:txBody>
          <a:bodyPr wrap="square" rtlCol="0">
            <a:spAutoFit/>
          </a:bodyPr>
          <a:lstStyle/>
          <a:p>
            <a:r>
              <a:rPr lang="en-US" sz="3200" dirty="0">
                <a:solidFill>
                  <a:schemeClr val="bg1"/>
                </a:solidFill>
              </a:rPr>
              <a:t>I , Am, Not, Happy, Today</a:t>
            </a:r>
          </a:p>
        </p:txBody>
      </p:sp>
      <p:sp>
        <p:nvSpPr>
          <p:cNvPr id="18" name="Left Bracket 17">
            <a:extLst>
              <a:ext uri="{FF2B5EF4-FFF2-40B4-BE49-F238E27FC236}">
                <a16:creationId xmlns:a16="http://schemas.microsoft.com/office/drawing/2014/main" id="{6D918D3F-C18E-F2FD-23EC-0A808DD3AB8E}"/>
              </a:ext>
            </a:extLst>
          </p:cNvPr>
          <p:cNvSpPr/>
          <p:nvPr/>
        </p:nvSpPr>
        <p:spPr>
          <a:xfrm>
            <a:off x="6344291" y="2363589"/>
            <a:ext cx="193964" cy="1043705"/>
          </a:xfrm>
          <a:prstGeom prst="lef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19" name="Left Bracket 18">
            <a:extLst>
              <a:ext uri="{FF2B5EF4-FFF2-40B4-BE49-F238E27FC236}">
                <a16:creationId xmlns:a16="http://schemas.microsoft.com/office/drawing/2014/main" id="{9973D228-3086-7CD6-69D5-96D144FB54E3}"/>
              </a:ext>
            </a:extLst>
          </p:cNvPr>
          <p:cNvSpPr/>
          <p:nvPr/>
        </p:nvSpPr>
        <p:spPr>
          <a:xfrm rot="10800000">
            <a:off x="11119492" y="2385295"/>
            <a:ext cx="193964" cy="1043705"/>
          </a:xfrm>
          <a:prstGeom prst="lef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26" name="Right Brace 25">
            <a:extLst>
              <a:ext uri="{FF2B5EF4-FFF2-40B4-BE49-F238E27FC236}">
                <a16:creationId xmlns:a16="http://schemas.microsoft.com/office/drawing/2014/main" id="{8128FFAA-412C-16E4-C2A4-C1B23BE7F0DF}"/>
              </a:ext>
            </a:extLst>
          </p:cNvPr>
          <p:cNvSpPr/>
          <p:nvPr/>
        </p:nvSpPr>
        <p:spPr>
          <a:xfrm rot="5400000">
            <a:off x="9011183" y="2765781"/>
            <a:ext cx="346334" cy="1213844"/>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ight Brace 26">
            <a:extLst>
              <a:ext uri="{FF2B5EF4-FFF2-40B4-BE49-F238E27FC236}">
                <a16:creationId xmlns:a16="http://schemas.microsoft.com/office/drawing/2014/main" id="{78A3A541-311A-CE63-7A9F-5BDDDCC4CBB9}"/>
              </a:ext>
            </a:extLst>
          </p:cNvPr>
          <p:cNvSpPr/>
          <p:nvPr/>
        </p:nvSpPr>
        <p:spPr>
          <a:xfrm rot="5400000">
            <a:off x="7897293" y="3018135"/>
            <a:ext cx="346334" cy="709136"/>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8" name="Connector: Curved 37">
            <a:extLst>
              <a:ext uri="{FF2B5EF4-FFF2-40B4-BE49-F238E27FC236}">
                <a16:creationId xmlns:a16="http://schemas.microsoft.com/office/drawing/2014/main" id="{C763FE8A-E111-653B-6236-0BA6809876DF}"/>
              </a:ext>
            </a:extLst>
          </p:cNvPr>
          <p:cNvCxnSpPr>
            <a:cxnSpLocks/>
            <a:stCxn id="27" idx="1"/>
            <a:endCxn id="42" idx="3"/>
          </p:cNvCxnSpPr>
          <p:nvPr/>
        </p:nvCxnSpPr>
        <p:spPr>
          <a:xfrm rot="16200000" flipH="1" flipV="1">
            <a:off x="7574137" y="3562223"/>
            <a:ext cx="512677" cy="479969"/>
          </a:xfrm>
          <a:prstGeom prst="curvedConnector4">
            <a:avLst>
              <a:gd name="adj1" fmla="val 98833"/>
              <a:gd name="adj2" fmla="val 68039"/>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3A5BD1D-9F83-63A4-7B92-ACA52BBAB65E}"/>
              </a:ext>
            </a:extLst>
          </p:cNvPr>
          <p:cNvSpPr txBox="1"/>
          <p:nvPr/>
        </p:nvSpPr>
        <p:spPr>
          <a:xfrm>
            <a:off x="4603897" y="3689215"/>
            <a:ext cx="2986594" cy="738664"/>
          </a:xfrm>
          <a:prstGeom prst="rect">
            <a:avLst/>
          </a:prstGeom>
          <a:noFill/>
        </p:spPr>
        <p:txBody>
          <a:bodyPr wrap="square" rtlCol="0">
            <a:spAutoFit/>
          </a:bodyPr>
          <a:lstStyle/>
          <a:p>
            <a:pPr algn="ctr"/>
            <a:r>
              <a:rPr lang="en-US" sz="1400" dirty="0">
                <a:solidFill>
                  <a:schemeClr val="bg1"/>
                </a:solidFill>
              </a:rPr>
              <a:t>Modifies the meaning of happy, “negating” its original emotion meaning. </a:t>
            </a:r>
          </a:p>
        </p:txBody>
      </p:sp>
      <p:sp>
        <p:nvSpPr>
          <p:cNvPr id="45" name="TextBox 44">
            <a:extLst>
              <a:ext uri="{FF2B5EF4-FFF2-40B4-BE49-F238E27FC236}">
                <a16:creationId xmlns:a16="http://schemas.microsoft.com/office/drawing/2014/main" id="{C13BA3C9-F41C-B2CF-5DEB-594757B71C86}"/>
              </a:ext>
            </a:extLst>
          </p:cNvPr>
          <p:cNvSpPr txBox="1"/>
          <p:nvPr/>
        </p:nvSpPr>
        <p:spPr>
          <a:xfrm>
            <a:off x="9489571" y="3689215"/>
            <a:ext cx="2702429" cy="954107"/>
          </a:xfrm>
          <a:prstGeom prst="rect">
            <a:avLst/>
          </a:prstGeom>
          <a:noFill/>
        </p:spPr>
        <p:txBody>
          <a:bodyPr wrap="square" rtlCol="0">
            <a:spAutoFit/>
          </a:bodyPr>
          <a:lstStyle/>
          <a:p>
            <a:pPr algn="ctr"/>
            <a:r>
              <a:rPr lang="en-US" sz="1400" dirty="0">
                <a:solidFill>
                  <a:schemeClr val="bg1"/>
                </a:solidFill>
              </a:rPr>
              <a:t>The presence of an emotion heavy word often caused the model to predict the related emotion</a:t>
            </a:r>
          </a:p>
        </p:txBody>
      </p:sp>
      <p:cxnSp>
        <p:nvCxnSpPr>
          <p:cNvPr id="46" name="Connector: Curved 45">
            <a:extLst>
              <a:ext uri="{FF2B5EF4-FFF2-40B4-BE49-F238E27FC236}">
                <a16:creationId xmlns:a16="http://schemas.microsoft.com/office/drawing/2014/main" id="{1861DB91-EEC6-10ED-B7B9-EEE4D9CD55AE}"/>
              </a:ext>
            </a:extLst>
          </p:cNvPr>
          <p:cNvCxnSpPr>
            <a:cxnSpLocks/>
            <a:stCxn id="26" idx="1"/>
            <a:endCxn id="45" idx="1"/>
          </p:cNvCxnSpPr>
          <p:nvPr/>
        </p:nvCxnSpPr>
        <p:spPr>
          <a:xfrm rot="16200000" flipH="1">
            <a:off x="9026760" y="3703459"/>
            <a:ext cx="620399" cy="305221"/>
          </a:xfrm>
          <a:prstGeom prst="curvedConnector4">
            <a:avLst>
              <a:gd name="adj1" fmla="val 102945"/>
              <a:gd name="adj2" fmla="val 783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C438670-48FA-FF8B-0BAA-58650623FE87}"/>
              </a:ext>
            </a:extLst>
          </p:cNvPr>
          <p:cNvCxnSpPr>
            <a:stCxn id="27" idx="1"/>
          </p:cNvCxnSpPr>
          <p:nvPr/>
        </p:nvCxnSpPr>
        <p:spPr>
          <a:xfrm>
            <a:off x="8070460" y="3545870"/>
            <a:ext cx="506968" cy="1601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05891D4-EB99-5B7F-A16F-9D3A1A703E5E}"/>
              </a:ext>
            </a:extLst>
          </p:cNvPr>
          <p:cNvCxnSpPr>
            <a:cxnSpLocks/>
            <a:stCxn id="26" idx="1"/>
          </p:cNvCxnSpPr>
          <p:nvPr/>
        </p:nvCxnSpPr>
        <p:spPr>
          <a:xfrm flipH="1">
            <a:off x="8729828" y="3545870"/>
            <a:ext cx="454522" cy="1601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4619DF3-E5FB-849D-1147-E79683DECCDF}"/>
              </a:ext>
            </a:extLst>
          </p:cNvPr>
          <p:cNvSpPr txBox="1"/>
          <p:nvPr/>
        </p:nvSpPr>
        <p:spPr>
          <a:xfrm>
            <a:off x="7226213" y="5164791"/>
            <a:ext cx="2986594" cy="1384995"/>
          </a:xfrm>
          <a:prstGeom prst="rect">
            <a:avLst/>
          </a:prstGeom>
          <a:noFill/>
        </p:spPr>
        <p:txBody>
          <a:bodyPr wrap="square" rtlCol="0">
            <a:spAutoFit/>
          </a:bodyPr>
          <a:lstStyle/>
          <a:p>
            <a:pPr algn="ctr"/>
            <a:r>
              <a:rPr lang="en-US" sz="1400" dirty="0">
                <a:solidFill>
                  <a:schemeClr val="bg1"/>
                </a:solidFill>
              </a:rPr>
              <a:t>Interactions Like this caused problems as the model would see an emotion word and not be able to understand relationships between that word and modifying words around it </a:t>
            </a:r>
          </a:p>
        </p:txBody>
      </p:sp>
      <p:sp>
        <p:nvSpPr>
          <p:cNvPr id="67" name="TextBox 66">
            <a:extLst>
              <a:ext uri="{FF2B5EF4-FFF2-40B4-BE49-F238E27FC236}">
                <a16:creationId xmlns:a16="http://schemas.microsoft.com/office/drawing/2014/main" id="{FD601E4E-F8F2-A2C8-3D45-F12F13F38BDA}"/>
              </a:ext>
            </a:extLst>
          </p:cNvPr>
          <p:cNvSpPr txBox="1"/>
          <p:nvPr/>
        </p:nvSpPr>
        <p:spPr>
          <a:xfrm>
            <a:off x="707010" y="4722498"/>
            <a:ext cx="3327662" cy="1815882"/>
          </a:xfrm>
          <a:prstGeom prst="rect">
            <a:avLst/>
          </a:prstGeom>
          <a:noFill/>
        </p:spPr>
        <p:txBody>
          <a:bodyPr wrap="square" rtlCol="0">
            <a:spAutoFit/>
          </a:bodyPr>
          <a:lstStyle/>
          <a:p>
            <a:pPr algn="ctr"/>
            <a:r>
              <a:rPr lang="en-US" sz="1600" dirty="0">
                <a:solidFill>
                  <a:schemeClr val="bg1"/>
                </a:solidFill>
              </a:rPr>
              <a:t>The addition of the LSTM layer worked well to reduce the error of this specific example. However, as edge cases like this were mostly manually input for testing, I don’t have a lot of data to model the real accuracy on these cases.</a:t>
            </a:r>
          </a:p>
        </p:txBody>
      </p:sp>
      <p:sp>
        <p:nvSpPr>
          <p:cNvPr id="68" name="TextBox 67">
            <a:extLst>
              <a:ext uri="{FF2B5EF4-FFF2-40B4-BE49-F238E27FC236}">
                <a16:creationId xmlns:a16="http://schemas.microsoft.com/office/drawing/2014/main" id="{51D49705-4197-B19C-D4C6-BBD18C1DFC99}"/>
              </a:ext>
            </a:extLst>
          </p:cNvPr>
          <p:cNvSpPr txBox="1"/>
          <p:nvPr/>
        </p:nvSpPr>
        <p:spPr>
          <a:xfrm>
            <a:off x="7520300" y="1956325"/>
            <a:ext cx="3633318" cy="369332"/>
          </a:xfrm>
          <a:prstGeom prst="rect">
            <a:avLst/>
          </a:prstGeom>
          <a:noFill/>
        </p:spPr>
        <p:txBody>
          <a:bodyPr wrap="square" rtlCol="0">
            <a:spAutoFit/>
          </a:bodyPr>
          <a:lstStyle/>
          <a:p>
            <a:r>
              <a:rPr lang="en-US" dirty="0">
                <a:solidFill>
                  <a:schemeClr val="bg1"/>
                </a:solidFill>
              </a:rPr>
              <a:t>Well then what are you?</a:t>
            </a:r>
          </a:p>
        </p:txBody>
      </p:sp>
    </p:spTree>
    <p:extLst>
      <p:ext uri="{BB962C8B-B14F-4D97-AF65-F5344CB8AC3E}">
        <p14:creationId xmlns:p14="http://schemas.microsoft.com/office/powerpoint/2010/main" val="3869357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27000">
              <a:srgbClr val="1E2020"/>
            </a:gs>
            <a:gs pos="100000">
              <a:srgbClr val="1E2020">
                <a:lumMod val="100000"/>
              </a:srgbClr>
            </a:gs>
            <a:gs pos="100000">
              <a:srgbClr val="161818"/>
            </a:gs>
            <a:gs pos="0">
              <a:schemeClr val="tx1"/>
            </a:gs>
          </a:gsLst>
          <a:lin ang="0" scaled="1"/>
        </a:gradFill>
        <a:effectLst/>
      </p:bgPr>
    </p:bg>
    <p:spTree>
      <p:nvGrpSpPr>
        <p:cNvPr id="1" name="">
          <a:extLst>
            <a:ext uri="{FF2B5EF4-FFF2-40B4-BE49-F238E27FC236}">
              <a16:creationId xmlns:a16="http://schemas.microsoft.com/office/drawing/2014/main" id="{5283EFC4-DF98-8B7B-5501-8F81EF2128D6}"/>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D5628E23-31DD-C8AB-0084-375370DE11AB}"/>
              </a:ext>
            </a:extLst>
          </p:cNvPr>
          <p:cNvSpPr txBox="1"/>
          <p:nvPr/>
        </p:nvSpPr>
        <p:spPr>
          <a:xfrm>
            <a:off x="457200" y="1028700"/>
            <a:ext cx="11277600" cy="707886"/>
          </a:xfrm>
          <a:prstGeom prst="rect">
            <a:avLst/>
          </a:prstGeom>
          <a:noFill/>
        </p:spPr>
        <p:txBody>
          <a:bodyPr wrap="square" rtlCol="0">
            <a:spAutoFit/>
          </a:bodyPr>
          <a:lstStyle/>
          <a:p>
            <a:r>
              <a:rPr lang="en-US" sz="4000" dirty="0">
                <a:solidFill>
                  <a:srgbClr val="FFFDF6"/>
                </a:solidFill>
              </a:rPr>
              <a:t>Model Evaluation: Realistic Testing</a:t>
            </a:r>
          </a:p>
        </p:txBody>
      </p:sp>
      <p:sp>
        <p:nvSpPr>
          <p:cNvPr id="13" name="Rectangle 12">
            <a:extLst>
              <a:ext uri="{FF2B5EF4-FFF2-40B4-BE49-F238E27FC236}">
                <a16:creationId xmlns:a16="http://schemas.microsoft.com/office/drawing/2014/main" id="{78568BBE-5EB8-6C03-B148-53E99124EBDE}"/>
              </a:ext>
            </a:extLst>
          </p:cNvPr>
          <p:cNvSpPr/>
          <p:nvPr/>
        </p:nvSpPr>
        <p:spPr>
          <a:xfrm>
            <a:off x="457200" y="628650"/>
            <a:ext cx="742950" cy="1600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1F4719A4-F26B-A513-336C-3F33E01DB1A9}"/>
              </a:ext>
            </a:extLst>
          </p:cNvPr>
          <p:cNvCxnSpPr>
            <a:cxnSpLocks/>
          </p:cNvCxnSpPr>
          <p:nvPr/>
        </p:nvCxnSpPr>
        <p:spPr>
          <a:xfrm>
            <a:off x="457200" y="1835977"/>
            <a:ext cx="86773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CFFE93A-0718-138F-3B21-02E077662728}"/>
              </a:ext>
            </a:extLst>
          </p:cNvPr>
          <p:cNvSpPr txBox="1"/>
          <p:nvPr/>
        </p:nvSpPr>
        <p:spPr>
          <a:xfrm>
            <a:off x="332510" y="323969"/>
            <a:ext cx="6096000" cy="369332"/>
          </a:xfrm>
          <a:prstGeom prst="rect">
            <a:avLst/>
          </a:prstGeom>
          <a:noFill/>
        </p:spPr>
        <p:txBody>
          <a:bodyPr wrap="square">
            <a:spAutoFit/>
          </a:bodyPr>
          <a:lstStyle/>
          <a:p>
            <a:r>
              <a:rPr lang="en-US" dirty="0">
                <a:solidFill>
                  <a:schemeClr val="bg1"/>
                </a:solidFill>
              </a:rPr>
              <a:t>Section 4: Model Evaluation </a:t>
            </a:r>
            <a:endParaRPr lang="en-US" sz="1800" dirty="0">
              <a:solidFill>
                <a:srgbClr val="FFFDF6"/>
              </a:solidFill>
            </a:endParaRPr>
          </a:p>
        </p:txBody>
      </p:sp>
      <p:sp>
        <p:nvSpPr>
          <p:cNvPr id="6" name="TextBox 5">
            <a:extLst>
              <a:ext uri="{FF2B5EF4-FFF2-40B4-BE49-F238E27FC236}">
                <a16:creationId xmlns:a16="http://schemas.microsoft.com/office/drawing/2014/main" id="{10E4B09C-7796-C9AB-C754-AC2738E6570A}"/>
              </a:ext>
            </a:extLst>
          </p:cNvPr>
          <p:cNvSpPr txBox="1"/>
          <p:nvPr/>
        </p:nvSpPr>
        <p:spPr>
          <a:xfrm>
            <a:off x="664589" y="2163403"/>
            <a:ext cx="10862821" cy="461665"/>
          </a:xfrm>
          <a:prstGeom prst="rect">
            <a:avLst/>
          </a:prstGeom>
          <a:noFill/>
        </p:spPr>
        <p:txBody>
          <a:bodyPr wrap="square" rtlCol="0">
            <a:spAutoFit/>
          </a:bodyPr>
          <a:lstStyle/>
          <a:p>
            <a:r>
              <a:rPr lang="en-US" sz="2400" dirty="0">
                <a:solidFill>
                  <a:schemeClr val="bg1"/>
                </a:solidFill>
              </a:rPr>
              <a:t>https://github.com/LMilazzo/NNEmotionClassificationWidget/tree/main</a:t>
            </a:r>
          </a:p>
        </p:txBody>
      </p:sp>
      <p:pic>
        <p:nvPicPr>
          <p:cNvPr id="8" name="Picture 7" descr="A qr code on a white background&#10;&#10;AI-generated content may be incorrect.">
            <a:extLst>
              <a:ext uri="{FF2B5EF4-FFF2-40B4-BE49-F238E27FC236}">
                <a16:creationId xmlns:a16="http://schemas.microsoft.com/office/drawing/2014/main" id="{D70171E2-1B1F-BEAA-301C-25DD4E1176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192229"/>
            <a:ext cx="3341802" cy="3341802"/>
          </a:xfrm>
          <a:prstGeom prst="rect">
            <a:avLst/>
          </a:prstGeom>
        </p:spPr>
      </p:pic>
      <p:pic>
        <p:nvPicPr>
          <p:cNvPr id="10" name="Picture 9">
            <a:extLst>
              <a:ext uri="{FF2B5EF4-FFF2-40B4-BE49-F238E27FC236}">
                <a16:creationId xmlns:a16="http://schemas.microsoft.com/office/drawing/2014/main" id="{D00B634E-D9D6-6301-55D3-1703C0E430A8}"/>
              </a:ext>
            </a:extLst>
          </p:cNvPr>
          <p:cNvPicPr>
            <a:picLocks noChangeAspect="1"/>
          </p:cNvPicPr>
          <p:nvPr/>
        </p:nvPicPr>
        <p:blipFill>
          <a:blip r:embed="rId4"/>
          <a:stretch>
            <a:fillRect/>
          </a:stretch>
        </p:blipFill>
        <p:spPr>
          <a:xfrm>
            <a:off x="4057721" y="3308807"/>
            <a:ext cx="7913047" cy="3225223"/>
          </a:xfrm>
          <a:prstGeom prst="rect">
            <a:avLst/>
          </a:prstGeom>
          <a:ln w="12700">
            <a:solidFill>
              <a:schemeClr val="accent1"/>
            </a:solidFill>
          </a:ln>
        </p:spPr>
      </p:pic>
    </p:spTree>
    <p:extLst>
      <p:ext uri="{BB962C8B-B14F-4D97-AF65-F5344CB8AC3E}">
        <p14:creationId xmlns:p14="http://schemas.microsoft.com/office/powerpoint/2010/main" val="2262158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35000">
              <a:srgbClr val="1E2020"/>
            </a:gs>
            <a:gs pos="100000">
              <a:srgbClr val="1E2020">
                <a:lumMod val="100000"/>
              </a:srgbClr>
            </a:gs>
            <a:gs pos="100000">
              <a:srgbClr val="161818"/>
            </a:gs>
            <a:gs pos="0">
              <a:schemeClr val="tx1"/>
            </a:gs>
          </a:gsLst>
          <a:lin ang="0" scaled="1"/>
        </a:gradFill>
        <a:effectLst/>
      </p:bgPr>
    </p:bg>
    <p:spTree>
      <p:nvGrpSpPr>
        <p:cNvPr id="1" name="">
          <a:extLst>
            <a:ext uri="{FF2B5EF4-FFF2-40B4-BE49-F238E27FC236}">
              <a16:creationId xmlns:a16="http://schemas.microsoft.com/office/drawing/2014/main" id="{BC6CC228-746E-1D20-1B4D-DE15B80481EB}"/>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CDF4E1CE-EE84-89E5-B242-492D7EA02093}"/>
              </a:ext>
            </a:extLst>
          </p:cNvPr>
          <p:cNvSpPr/>
          <p:nvPr/>
        </p:nvSpPr>
        <p:spPr>
          <a:xfrm>
            <a:off x="457200" y="628650"/>
            <a:ext cx="742950" cy="1600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E83AB19F-5CFA-D8B4-1775-60AD418BE415}"/>
              </a:ext>
            </a:extLst>
          </p:cNvPr>
          <p:cNvSpPr txBox="1"/>
          <p:nvPr/>
        </p:nvSpPr>
        <p:spPr>
          <a:xfrm>
            <a:off x="332510" y="323969"/>
            <a:ext cx="6096000" cy="369332"/>
          </a:xfrm>
          <a:prstGeom prst="rect">
            <a:avLst/>
          </a:prstGeom>
          <a:noFill/>
        </p:spPr>
        <p:txBody>
          <a:bodyPr wrap="square">
            <a:spAutoFit/>
          </a:bodyPr>
          <a:lstStyle/>
          <a:p>
            <a:r>
              <a:rPr lang="en-US" dirty="0">
                <a:solidFill>
                  <a:schemeClr val="bg1"/>
                </a:solidFill>
              </a:rPr>
              <a:t>Section 5: References</a:t>
            </a:r>
            <a:endParaRPr lang="en-US" sz="1800" dirty="0">
              <a:solidFill>
                <a:srgbClr val="FFFDF6"/>
              </a:solidFill>
            </a:endParaRPr>
          </a:p>
        </p:txBody>
      </p:sp>
      <p:sp>
        <p:nvSpPr>
          <p:cNvPr id="2" name="TextBox 1">
            <a:extLst>
              <a:ext uri="{FF2B5EF4-FFF2-40B4-BE49-F238E27FC236}">
                <a16:creationId xmlns:a16="http://schemas.microsoft.com/office/drawing/2014/main" id="{9F2CA767-FA26-CA93-4311-54CA6B268D61}"/>
              </a:ext>
            </a:extLst>
          </p:cNvPr>
          <p:cNvSpPr txBox="1"/>
          <p:nvPr/>
        </p:nvSpPr>
        <p:spPr>
          <a:xfrm>
            <a:off x="408495" y="1379495"/>
            <a:ext cx="11326305" cy="4247317"/>
          </a:xfrm>
          <a:prstGeom prst="rect">
            <a:avLst/>
          </a:prstGeom>
          <a:noFill/>
        </p:spPr>
        <p:txBody>
          <a:bodyPr wrap="square" rtlCol="0">
            <a:spAutoFit/>
          </a:bodyPr>
          <a:lstStyle/>
          <a:p>
            <a:r>
              <a:rPr lang="en-US" b="0" i="0" dirty="0">
                <a:solidFill>
                  <a:schemeClr val="bg1"/>
                </a:solidFill>
                <a:effectLst/>
              </a:rPr>
              <a:t>Müller, M., </a:t>
            </a:r>
            <a:r>
              <a:rPr lang="en-US" b="0" i="0" dirty="0" err="1">
                <a:solidFill>
                  <a:schemeClr val="bg1"/>
                </a:solidFill>
                <a:effectLst/>
              </a:rPr>
              <a:t>Salathé</a:t>
            </a:r>
            <a:r>
              <a:rPr lang="en-US" b="0" i="0" dirty="0">
                <a:solidFill>
                  <a:schemeClr val="bg1"/>
                </a:solidFill>
                <a:effectLst/>
              </a:rPr>
              <a:t>, M., &amp; </a:t>
            </a:r>
            <a:r>
              <a:rPr lang="en-US" b="0" i="0" dirty="0" err="1">
                <a:solidFill>
                  <a:schemeClr val="bg1"/>
                </a:solidFill>
                <a:effectLst/>
              </a:rPr>
              <a:t>Kummervold</a:t>
            </a:r>
            <a:r>
              <a:rPr lang="en-US" b="0" i="0" dirty="0">
                <a:solidFill>
                  <a:schemeClr val="bg1"/>
                </a:solidFill>
                <a:effectLst/>
              </a:rPr>
              <a:t>, P. E. (2023). Covid-twitter-</a:t>
            </a:r>
            <a:r>
              <a:rPr lang="en-US" b="0" i="0" dirty="0" err="1">
                <a:solidFill>
                  <a:schemeClr val="bg1"/>
                </a:solidFill>
                <a:effectLst/>
              </a:rPr>
              <a:t>bert</a:t>
            </a:r>
            <a:r>
              <a:rPr lang="en-US" b="0" i="0" dirty="0">
                <a:solidFill>
                  <a:schemeClr val="bg1"/>
                </a:solidFill>
                <a:effectLst/>
              </a:rPr>
              <a:t>: A natural language processing model to </a:t>
            </a:r>
            <a:r>
              <a:rPr lang="en-US" b="0" i="0" dirty="0" err="1">
                <a:solidFill>
                  <a:schemeClr val="bg1"/>
                </a:solidFill>
                <a:effectLst/>
              </a:rPr>
              <a:t>analyse</a:t>
            </a:r>
            <a:r>
              <a:rPr lang="en-US" b="0" i="0" dirty="0">
                <a:solidFill>
                  <a:schemeClr val="bg1"/>
                </a:solidFill>
                <a:effectLst/>
              </a:rPr>
              <a:t> covid-19 content on twitter. </a:t>
            </a:r>
            <a:r>
              <a:rPr lang="en-US" b="0" i="1" dirty="0">
                <a:solidFill>
                  <a:schemeClr val="bg1"/>
                </a:solidFill>
                <a:effectLst/>
              </a:rPr>
              <a:t>Frontiers in artificial intelligence</a:t>
            </a:r>
            <a:r>
              <a:rPr lang="en-US" b="0" i="0" dirty="0">
                <a:solidFill>
                  <a:schemeClr val="bg1"/>
                </a:solidFill>
                <a:effectLst/>
              </a:rPr>
              <a:t>, </a:t>
            </a:r>
            <a:r>
              <a:rPr lang="en-US" b="0" i="1" dirty="0">
                <a:solidFill>
                  <a:schemeClr val="bg1"/>
                </a:solidFill>
                <a:effectLst/>
              </a:rPr>
              <a:t>6</a:t>
            </a:r>
            <a:r>
              <a:rPr lang="en-US" b="0" i="0" dirty="0">
                <a:solidFill>
                  <a:schemeClr val="bg1"/>
                </a:solidFill>
                <a:effectLst/>
              </a:rPr>
              <a:t>, 1023281.</a:t>
            </a:r>
          </a:p>
          <a:p>
            <a:endParaRPr lang="en-US" dirty="0">
              <a:solidFill>
                <a:schemeClr val="bg1"/>
              </a:solidFill>
              <a:latin typeface="Arial" panose="020B0604020202020204" pitchFamily="34" charset="0"/>
            </a:endParaRPr>
          </a:p>
          <a:p>
            <a:r>
              <a:rPr lang="en-US" b="0" i="0" dirty="0">
                <a:solidFill>
                  <a:schemeClr val="bg1"/>
                </a:solidFill>
                <a:effectLst/>
              </a:rPr>
              <a:t>Wang, B., Wang, A., Chen, F., Wang, Y., &amp; Kuo, C. C. J. (2019). Evaluating word embedding models: Methods and experimental results. </a:t>
            </a:r>
            <a:r>
              <a:rPr lang="en-US" b="0" i="1" dirty="0">
                <a:solidFill>
                  <a:schemeClr val="bg1"/>
                </a:solidFill>
                <a:effectLst/>
              </a:rPr>
              <a:t>APSIPA transactions on signal and information processing</a:t>
            </a:r>
            <a:r>
              <a:rPr lang="en-US" b="0" i="0" dirty="0">
                <a:solidFill>
                  <a:schemeClr val="bg1"/>
                </a:solidFill>
                <a:effectLst/>
              </a:rPr>
              <a:t>, </a:t>
            </a:r>
            <a:r>
              <a:rPr lang="en-US" b="0" i="1" dirty="0">
                <a:solidFill>
                  <a:schemeClr val="bg1"/>
                </a:solidFill>
                <a:effectLst/>
              </a:rPr>
              <a:t>8</a:t>
            </a:r>
            <a:r>
              <a:rPr lang="en-US" b="0" i="0" dirty="0">
                <a:solidFill>
                  <a:schemeClr val="bg1"/>
                </a:solidFill>
                <a:effectLst/>
              </a:rPr>
              <a:t>, e19.</a:t>
            </a:r>
          </a:p>
          <a:p>
            <a:endParaRPr lang="en-US" dirty="0">
              <a:solidFill>
                <a:schemeClr val="bg1"/>
              </a:solidFill>
              <a:latin typeface="Arial" panose="020B0604020202020204" pitchFamily="34" charset="0"/>
            </a:endParaRPr>
          </a:p>
          <a:p>
            <a:r>
              <a:rPr lang="en-US" dirty="0">
                <a:solidFill>
                  <a:schemeClr val="bg1"/>
                </a:solidFill>
                <a:effectLst/>
              </a:rPr>
              <a:t>Tunstall, Lewis, et al. </a:t>
            </a:r>
            <a:r>
              <a:rPr lang="en-US" i="1" dirty="0">
                <a:solidFill>
                  <a:schemeClr val="bg1"/>
                </a:solidFill>
                <a:effectLst/>
              </a:rPr>
              <a:t>Natural Language Processing with Transformers: Building Language Applications with Hugging Face</a:t>
            </a:r>
            <a:r>
              <a:rPr lang="en-US" dirty="0">
                <a:solidFill>
                  <a:schemeClr val="bg1"/>
                </a:solidFill>
                <a:effectLst/>
              </a:rPr>
              <a:t>. O’Reilly Media, 2023. </a:t>
            </a:r>
          </a:p>
          <a:p>
            <a:endParaRPr lang="en-US" dirty="0">
              <a:solidFill>
                <a:schemeClr val="bg1"/>
              </a:solidFill>
            </a:endParaRPr>
          </a:p>
          <a:p>
            <a:r>
              <a:rPr lang="en-US" dirty="0" err="1">
                <a:solidFill>
                  <a:schemeClr val="bg1"/>
                </a:solidFill>
              </a:rPr>
              <a:t>Guelmani</a:t>
            </a:r>
            <a:r>
              <a:rPr lang="en-US" dirty="0">
                <a:solidFill>
                  <a:schemeClr val="bg1"/>
                </a:solidFill>
              </a:rPr>
              <a:t>, L. (2024). </a:t>
            </a:r>
            <a:r>
              <a:rPr lang="en-US" i="1" dirty="0">
                <a:solidFill>
                  <a:schemeClr val="bg1"/>
                </a:solidFill>
              </a:rPr>
              <a:t>Sentiment analysis</a:t>
            </a:r>
            <a:r>
              <a:rPr lang="en-US" dirty="0">
                <a:solidFill>
                  <a:schemeClr val="bg1"/>
                </a:solidFill>
              </a:rPr>
              <a:t> [Dataset]. Kaggle. </a:t>
            </a:r>
            <a:r>
              <a:rPr lang="en-US" dirty="0">
                <a:solidFill>
                  <a:schemeClr val="bg1"/>
                </a:solidFill>
                <a:hlinkClick r:id="rId2">
                  <a:extLst>
                    <a:ext uri="{A12FA001-AC4F-418D-AE19-62706E023703}">
                      <ahyp:hlinkClr xmlns:ahyp="http://schemas.microsoft.com/office/drawing/2018/hyperlinkcolor" val="tx"/>
                    </a:ext>
                  </a:extLst>
                </a:hlinkClick>
              </a:rPr>
              <a:t>https://www.kaggle.com/datasets/guelmaniloubna/sentiments-analysis</a:t>
            </a:r>
            <a:endParaRPr lang="en-US" dirty="0">
              <a:solidFill>
                <a:schemeClr val="bg1"/>
              </a:solidFill>
            </a:endParaRPr>
          </a:p>
          <a:p>
            <a:endParaRPr lang="en-US" dirty="0">
              <a:solidFill>
                <a:schemeClr val="bg1"/>
              </a:solidFill>
              <a:effectLst/>
            </a:endParaRPr>
          </a:p>
          <a:p>
            <a:r>
              <a:rPr lang="en-US" dirty="0">
                <a:solidFill>
                  <a:schemeClr val="bg1"/>
                </a:solidFill>
              </a:rPr>
              <a:t>Chanda, D. (2021). </a:t>
            </a:r>
            <a:r>
              <a:rPr lang="en-US" i="1" dirty="0">
                <a:solidFill>
                  <a:schemeClr val="bg1"/>
                </a:solidFill>
              </a:rPr>
              <a:t>GoEmotions</a:t>
            </a:r>
            <a:r>
              <a:rPr lang="en-US" dirty="0">
                <a:solidFill>
                  <a:schemeClr val="bg1"/>
                </a:solidFill>
              </a:rPr>
              <a:t> [Dataset]. Kaggle. </a:t>
            </a:r>
            <a:r>
              <a:rPr lang="en-US" dirty="0">
                <a:solidFill>
                  <a:schemeClr val="bg1"/>
                </a:solidFill>
                <a:hlinkClick r:id="rId3">
                  <a:extLst>
                    <a:ext uri="{A12FA001-AC4F-418D-AE19-62706E023703}">
                      <ahyp:hlinkClr xmlns:ahyp="http://schemas.microsoft.com/office/drawing/2018/hyperlinkcolor" val="tx"/>
                    </a:ext>
                  </a:extLst>
                </a:hlinkClick>
              </a:rPr>
              <a:t>https://www.kaggle.com/datasets/debarshichanda/goemotions/discussion?sort=hotness</a:t>
            </a:r>
            <a:endParaRPr lang="en-US" dirty="0">
              <a:solidFill>
                <a:schemeClr val="bg1"/>
              </a:solidFill>
              <a:effectLst/>
            </a:endParaRPr>
          </a:p>
          <a:p>
            <a:endParaRPr lang="en-US" dirty="0">
              <a:solidFill>
                <a:schemeClr val="bg1"/>
              </a:solidFill>
            </a:endParaRPr>
          </a:p>
        </p:txBody>
      </p:sp>
    </p:spTree>
    <p:extLst>
      <p:ext uri="{BB962C8B-B14F-4D97-AF65-F5344CB8AC3E}">
        <p14:creationId xmlns:p14="http://schemas.microsoft.com/office/powerpoint/2010/main" val="162064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69000">
              <a:srgbClr val="1E2020"/>
            </a:gs>
            <a:gs pos="100000">
              <a:srgbClr val="1E2020">
                <a:lumMod val="100000"/>
              </a:srgbClr>
            </a:gs>
            <a:gs pos="100000">
              <a:srgbClr val="161818"/>
            </a:gs>
            <a:gs pos="0">
              <a:schemeClr val="tx1"/>
            </a:gs>
          </a:gsLst>
          <a:lin ang="0" scaled="1"/>
        </a:gra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5C81B03-B262-FDCF-02B4-95813EBA576B}"/>
              </a:ext>
            </a:extLst>
          </p:cNvPr>
          <p:cNvSpPr txBox="1"/>
          <p:nvPr/>
        </p:nvSpPr>
        <p:spPr>
          <a:xfrm>
            <a:off x="457200" y="1028700"/>
            <a:ext cx="4217670" cy="707886"/>
          </a:xfrm>
          <a:prstGeom prst="rect">
            <a:avLst/>
          </a:prstGeom>
          <a:noFill/>
        </p:spPr>
        <p:txBody>
          <a:bodyPr wrap="square" rtlCol="0">
            <a:spAutoFit/>
          </a:bodyPr>
          <a:lstStyle/>
          <a:p>
            <a:r>
              <a:rPr lang="en-US" sz="4000" dirty="0">
                <a:solidFill>
                  <a:srgbClr val="FFFDF6"/>
                </a:solidFill>
              </a:rPr>
              <a:t>Abstract</a:t>
            </a:r>
          </a:p>
        </p:txBody>
      </p:sp>
      <p:sp>
        <p:nvSpPr>
          <p:cNvPr id="13" name="Rectangle 12">
            <a:extLst>
              <a:ext uri="{FF2B5EF4-FFF2-40B4-BE49-F238E27FC236}">
                <a16:creationId xmlns:a16="http://schemas.microsoft.com/office/drawing/2014/main" id="{117B2129-7701-0049-A706-08B6822E0AA1}"/>
              </a:ext>
            </a:extLst>
          </p:cNvPr>
          <p:cNvSpPr/>
          <p:nvPr/>
        </p:nvSpPr>
        <p:spPr>
          <a:xfrm>
            <a:off x="457200" y="628650"/>
            <a:ext cx="742950" cy="1600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0D81B83B-4A4D-008B-D19A-4AF34F1F0BD7}"/>
              </a:ext>
            </a:extLst>
          </p:cNvPr>
          <p:cNvCxnSpPr>
            <a:cxnSpLocks/>
          </p:cNvCxnSpPr>
          <p:nvPr/>
        </p:nvCxnSpPr>
        <p:spPr>
          <a:xfrm>
            <a:off x="457200" y="1931670"/>
            <a:ext cx="21488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008418B-1018-6ACB-B209-DF3E196AF3B9}"/>
              </a:ext>
            </a:extLst>
          </p:cNvPr>
          <p:cNvSpPr txBox="1"/>
          <p:nvPr/>
        </p:nvSpPr>
        <p:spPr>
          <a:xfrm>
            <a:off x="457200" y="2200940"/>
            <a:ext cx="11387470" cy="3416320"/>
          </a:xfrm>
          <a:prstGeom prst="rect">
            <a:avLst/>
          </a:prstGeom>
          <a:noFill/>
        </p:spPr>
        <p:txBody>
          <a:bodyPr wrap="square" rtlCol="0">
            <a:spAutoFit/>
          </a:bodyPr>
          <a:lstStyle/>
          <a:p>
            <a:r>
              <a:rPr lang="en-US" sz="2400" dirty="0">
                <a:solidFill>
                  <a:schemeClr val="bg1"/>
                </a:solidFill>
              </a:rPr>
              <a:t>Natural Language Processing is becoming more and more relevant in today's world. Tools like ChatGPT, DeepSeek, Claude and Grok use machine learning models such as transformers to interact with and understand human language. The development and extremely widespread use of these models further prove that NLP is a technology that should be further explored and improved. There are many NLP tasks such as POS tagging, synonym checking, text generation, speech recognition, and text classification. This project seeks to explore the methods and architecture of neural networks used for text classification with a concentration on sentiment/emotion classification. </a:t>
            </a:r>
          </a:p>
        </p:txBody>
      </p:sp>
    </p:spTree>
    <p:extLst>
      <p:ext uri="{BB962C8B-B14F-4D97-AF65-F5344CB8AC3E}">
        <p14:creationId xmlns:p14="http://schemas.microsoft.com/office/powerpoint/2010/main" val="134695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84000">
              <a:srgbClr val="222626"/>
            </a:gs>
            <a:gs pos="100000">
              <a:srgbClr val="1E2020"/>
            </a:gs>
            <a:gs pos="67000">
              <a:srgbClr val="1E2020">
                <a:lumMod val="100000"/>
              </a:srgbClr>
            </a:gs>
            <a:gs pos="0">
              <a:srgbClr val="161818"/>
            </a:gs>
            <a:gs pos="0">
              <a:schemeClr val="tx1"/>
            </a:gs>
          </a:gsLst>
          <a:lin ang="0" scaled="1"/>
        </a:gradFill>
        <a:effectLst/>
      </p:bgPr>
    </p:bg>
    <p:spTree>
      <p:nvGrpSpPr>
        <p:cNvPr id="1" name="">
          <a:extLst>
            <a:ext uri="{FF2B5EF4-FFF2-40B4-BE49-F238E27FC236}">
              <a16:creationId xmlns:a16="http://schemas.microsoft.com/office/drawing/2014/main" id="{1A610BB7-D9B2-8705-2BCC-ED6E6DF63E09}"/>
            </a:ext>
          </a:extLst>
        </p:cNvPr>
        <p:cNvGrpSpPr/>
        <p:nvPr/>
      </p:nvGrpSpPr>
      <p:grpSpPr>
        <a:xfrm>
          <a:off x="0" y="0"/>
          <a:ext cx="0" cy="0"/>
          <a:chOff x="0" y="0"/>
          <a:chExt cx="0" cy="0"/>
        </a:xfrm>
      </p:grpSpPr>
      <p:pic>
        <p:nvPicPr>
          <p:cNvPr id="8" name="Picture 2" descr="Generated image">
            <a:extLst>
              <a:ext uri="{FF2B5EF4-FFF2-40B4-BE49-F238E27FC236}">
                <a16:creationId xmlns:a16="http://schemas.microsoft.com/office/drawing/2014/main" id="{004AF2DC-3D5E-465D-B283-1CF1A84FAF0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836735" y="1516531"/>
            <a:ext cx="5355266" cy="534146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1B7DE4F-1D5D-574D-F1FC-B1182325F8D2}"/>
              </a:ext>
            </a:extLst>
          </p:cNvPr>
          <p:cNvSpPr txBox="1"/>
          <p:nvPr/>
        </p:nvSpPr>
        <p:spPr>
          <a:xfrm>
            <a:off x="457200" y="1028700"/>
            <a:ext cx="10617200" cy="707886"/>
          </a:xfrm>
          <a:prstGeom prst="rect">
            <a:avLst/>
          </a:prstGeom>
          <a:noFill/>
        </p:spPr>
        <p:txBody>
          <a:bodyPr wrap="square" rtlCol="0">
            <a:spAutoFit/>
          </a:bodyPr>
          <a:lstStyle/>
          <a:p>
            <a:r>
              <a:rPr lang="en-US" sz="4000" dirty="0">
                <a:solidFill>
                  <a:srgbClr val="FFFDF6"/>
                </a:solidFill>
              </a:rPr>
              <a:t>Natural Language ~ Machine Representation</a:t>
            </a:r>
          </a:p>
        </p:txBody>
      </p:sp>
      <p:sp>
        <p:nvSpPr>
          <p:cNvPr id="13" name="Rectangle 12">
            <a:extLst>
              <a:ext uri="{FF2B5EF4-FFF2-40B4-BE49-F238E27FC236}">
                <a16:creationId xmlns:a16="http://schemas.microsoft.com/office/drawing/2014/main" id="{7D64F8FD-D670-BDA8-0CCC-B99423A9EB10}"/>
              </a:ext>
            </a:extLst>
          </p:cNvPr>
          <p:cNvSpPr/>
          <p:nvPr/>
        </p:nvSpPr>
        <p:spPr>
          <a:xfrm>
            <a:off x="457200" y="628650"/>
            <a:ext cx="742950" cy="1600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4621C6B9-D01B-ECFB-A49B-F0E2D306374D}"/>
              </a:ext>
            </a:extLst>
          </p:cNvPr>
          <p:cNvCxnSpPr>
            <a:cxnSpLocks/>
          </p:cNvCxnSpPr>
          <p:nvPr/>
        </p:nvCxnSpPr>
        <p:spPr>
          <a:xfrm>
            <a:off x="457200" y="1931670"/>
            <a:ext cx="104232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8B8FD26-7B4E-8E9A-146E-676B3FB4C786}"/>
              </a:ext>
            </a:extLst>
          </p:cNvPr>
          <p:cNvSpPr txBox="1"/>
          <p:nvPr/>
        </p:nvSpPr>
        <p:spPr>
          <a:xfrm>
            <a:off x="350549" y="2081721"/>
            <a:ext cx="6051252" cy="707886"/>
          </a:xfrm>
          <a:prstGeom prst="rect">
            <a:avLst/>
          </a:prstGeom>
          <a:noFill/>
        </p:spPr>
        <p:txBody>
          <a:bodyPr wrap="square" rtlCol="0">
            <a:spAutoFit/>
          </a:bodyPr>
          <a:lstStyle/>
          <a:p>
            <a:pPr algn="ctr"/>
            <a:r>
              <a:rPr lang="en-US" sz="2000" dirty="0">
                <a:solidFill>
                  <a:srgbClr val="FFFDF6"/>
                </a:solidFill>
              </a:rPr>
              <a:t>How can we create numerical representations of language data?</a:t>
            </a:r>
          </a:p>
        </p:txBody>
      </p:sp>
      <p:sp>
        <p:nvSpPr>
          <p:cNvPr id="5" name="TextBox 4">
            <a:extLst>
              <a:ext uri="{FF2B5EF4-FFF2-40B4-BE49-F238E27FC236}">
                <a16:creationId xmlns:a16="http://schemas.microsoft.com/office/drawing/2014/main" id="{70D9F862-1426-0101-58ED-87371D7D33D4}"/>
              </a:ext>
            </a:extLst>
          </p:cNvPr>
          <p:cNvSpPr txBox="1"/>
          <p:nvPr/>
        </p:nvSpPr>
        <p:spPr>
          <a:xfrm>
            <a:off x="1814075" y="3797975"/>
            <a:ext cx="3124200" cy="2031325"/>
          </a:xfrm>
          <a:prstGeom prst="rect">
            <a:avLst/>
          </a:prstGeom>
          <a:noFill/>
        </p:spPr>
        <p:txBody>
          <a:bodyPr wrap="square" rtlCol="0">
            <a:spAutoFit/>
          </a:bodyPr>
          <a:lstStyle/>
          <a:p>
            <a:pPr algn="ctr"/>
            <a:r>
              <a:rPr lang="en-US" dirty="0">
                <a:solidFill>
                  <a:srgbClr val="FFFDF6"/>
                </a:solidFill>
              </a:rPr>
              <a:t>The method used today for many natural language models is called feature embedding. Process involves representing words as a vector of features that embed contextual meaning.</a:t>
            </a:r>
          </a:p>
        </p:txBody>
      </p:sp>
      <p:sp>
        <p:nvSpPr>
          <p:cNvPr id="2" name="TextBox 1">
            <a:extLst>
              <a:ext uri="{FF2B5EF4-FFF2-40B4-BE49-F238E27FC236}">
                <a16:creationId xmlns:a16="http://schemas.microsoft.com/office/drawing/2014/main" id="{00386C8C-A0B2-D994-C9BB-3CD08EB7A917}"/>
              </a:ext>
            </a:extLst>
          </p:cNvPr>
          <p:cNvSpPr txBox="1"/>
          <p:nvPr/>
        </p:nvSpPr>
        <p:spPr>
          <a:xfrm>
            <a:off x="1535278" y="3097774"/>
            <a:ext cx="3681794" cy="523220"/>
          </a:xfrm>
          <a:prstGeom prst="rect">
            <a:avLst/>
          </a:prstGeom>
          <a:noFill/>
        </p:spPr>
        <p:txBody>
          <a:bodyPr wrap="square" rtlCol="0">
            <a:spAutoFit/>
          </a:bodyPr>
          <a:lstStyle/>
          <a:p>
            <a:r>
              <a:rPr lang="en-US" sz="2800" dirty="0">
                <a:solidFill>
                  <a:schemeClr val="bg1"/>
                </a:solidFill>
              </a:rPr>
              <a:t>Smart Representation</a:t>
            </a:r>
          </a:p>
        </p:txBody>
      </p:sp>
      <p:sp>
        <p:nvSpPr>
          <p:cNvPr id="7" name="TextBox 6">
            <a:extLst>
              <a:ext uri="{FF2B5EF4-FFF2-40B4-BE49-F238E27FC236}">
                <a16:creationId xmlns:a16="http://schemas.microsoft.com/office/drawing/2014/main" id="{AEB999D7-99AD-1A81-EF04-46D90D5C7236}"/>
              </a:ext>
            </a:extLst>
          </p:cNvPr>
          <p:cNvSpPr txBox="1"/>
          <p:nvPr/>
        </p:nvSpPr>
        <p:spPr>
          <a:xfrm>
            <a:off x="350549" y="269287"/>
            <a:ext cx="7158615" cy="646331"/>
          </a:xfrm>
          <a:prstGeom prst="rect">
            <a:avLst/>
          </a:prstGeom>
          <a:noFill/>
        </p:spPr>
        <p:txBody>
          <a:bodyPr wrap="square" rtlCol="0">
            <a:spAutoFit/>
          </a:bodyPr>
          <a:lstStyle/>
          <a:p>
            <a:r>
              <a:rPr lang="en-US" dirty="0">
                <a:solidFill>
                  <a:schemeClr val="bg1"/>
                </a:solidFill>
              </a:rPr>
              <a:t>Section 1: </a:t>
            </a:r>
            <a:r>
              <a:rPr lang="en-US" dirty="0">
                <a:solidFill>
                  <a:srgbClr val="FFFDF6"/>
                </a:solidFill>
              </a:rPr>
              <a:t>Words &amp; Numbers</a:t>
            </a:r>
            <a:endParaRPr lang="en-US" sz="1800" dirty="0">
              <a:solidFill>
                <a:srgbClr val="FFFDF6"/>
              </a:solidFill>
            </a:endParaRPr>
          </a:p>
          <a:p>
            <a:endParaRPr lang="en-US" dirty="0">
              <a:solidFill>
                <a:schemeClr val="bg1"/>
              </a:solidFill>
            </a:endParaRPr>
          </a:p>
        </p:txBody>
      </p:sp>
    </p:spTree>
    <p:extLst>
      <p:ext uri="{BB962C8B-B14F-4D97-AF65-F5344CB8AC3E}">
        <p14:creationId xmlns:p14="http://schemas.microsoft.com/office/powerpoint/2010/main" val="3906878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69000">
              <a:srgbClr val="1E2020"/>
            </a:gs>
            <a:gs pos="100000">
              <a:srgbClr val="1E2020">
                <a:lumMod val="100000"/>
              </a:srgbClr>
            </a:gs>
            <a:gs pos="100000">
              <a:srgbClr val="161818"/>
            </a:gs>
            <a:gs pos="0">
              <a:schemeClr val="tx1"/>
            </a:gs>
          </a:gsLst>
          <a:lin ang="0" scaled="1"/>
        </a:gradFill>
        <a:effectLst/>
      </p:bgPr>
    </p:bg>
    <p:spTree>
      <p:nvGrpSpPr>
        <p:cNvPr id="1" name="">
          <a:extLst>
            <a:ext uri="{FF2B5EF4-FFF2-40B4-BE49-F238E27FC236}">
              <a16:creationId xmlns:a16="http://schemas.microsoft.com/office/drawing/2014/main" id="{85AED408-FF3B-6150-729E-28BF93EB867D}"/>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3657F58F-EB0F-B84D-8E06-AA493ECDAE5C}"/>
              </a:ext>
            </a:extLst>
          </p:cNvPr>
          <p:cNvSpPr txBox="1"/>
          <p:nvPr/>
        </p:nvSpPr>
        <p:spPr>
          <a:xfrm>
            <a:off x="457200" y="1028700"/>
            <a:ext cx="10617200" cy="707886"/>
          </a:xfrm>
          <a:prstGeom prst="rect">
            <a:avLst/>
          </a:prstGeom>
          <a:noFill/>
        </p:spPr>
        <p:txBody>
          <a:bodyPr wrap="square" rtlCol="0">
            <a:spAutoFit/>
          </a:bodyPr>
          <a:lstStyle/>
          <a:p>
            <a:r>
              <a:rPr lang="en-US" sz="4000" dirty="0">
                <a:solidFill>
                  <a:srgbClr val="FFFDF6"/>
                </a:solidFill>
              </a:rPr>
              <a:t>Feature Embedding</a:t>
            </a:r>
          </a:p>
        </p:txBody>
      </p:sp>
      <p:sp>
        <p:nvSpPr>
          <p:cNvPr id="13" name="Rectangle 12">
            <a:extLst>
              <a:ext uri="{FF2B5EF4-FFF2-40B4-BE49-F238E27FC236}">
                <a16:creationId xmlns:a16="http://schemas.microsoft.com/office/drawing/2014/main" id="{C2232E57-214D-212A-0F60-3FBA66DE80D1}"/>
              </a:ext>
            </a:extLst>
          </p:cNvPr>
          <p:cNvSpPr/>
          <p:nvPr/>
        </p:nvSpPr>
        <p:spPr>
          <a:xfrm>
            <a:off x="457200" y="628650"/>
            <a:ext cx="742950" cy="1600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3B4D8938-F778-54F5-9939-3B67947E982F}"/>
              </a:ext>
            </a:extLst>
          </p:cNvPr>
          <p:cNvCxnSpPr>
            <a:cxnSpLocks/>
          </p:cNvCxnSpPr>
          <p:nvPr/>
        </p:nvCxnSpPr>
        <p:spPr>
          <a:xfrm>
            <a:off x="457200" y="1931670"/>
            <a:ext cx="48537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Left Bracket 8">
            <a:extLst>
              <a:ext uri="{FF2B5EF4-FFF2-40B4-BE49-F238E27FC236}">
                <a16:creationId xmlns:a16="http://schemas.microsoft.com/office/drawing/2014/main" id="{2D4DB2B0-1E87-1163-97CE-ED20B3BCA2DD}"/>
              </a:ext>
            </a:extLst>
          </p:cNvPr>
          <p:cNvSpPr/>
          <p:nvPr/>
        </p:nvSpPr>
        <p:spPr>
          <a:xfrm>
            <a:off x="3676072" y="2877113"/>
            <a:ext cx="203201" cy="951339"/>
          </a:xfrm>
          <a:prstGeom prst="lef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11" name="Equals 10">
            <a:extLst>
              <a:ext uri="{FF2B5EF4-FFF2-40B4-BE49-F238E27FC236}">
                <a16:creationId xmlns:a16="http://schemas.microsoft.com/office/drawing/2014/main" id="{52C48EBF-E122-1B05-2106-30425745982A}"/>
              </a:ext>
            </a:extLst>
          </p:cNvPr>
          <p:cNvSpPr/>
          <p:nvPr/>
        </p:nvSpPr>
        <p:spPr>
          <a:xfrm>
            <a:off x="2743201" y="3131116"/>
            <a:ext cx="572655" cy="443324"/>
          </a:xfrm>
          <a:prstGeom prst="mathEqual">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solidFill>
                <a:schemeClr val="tx1"/>
              </a:solidFill>
            </a:endParaRPr>
          </a:p>
        </p:txBody>
      </p:sp>
      <p:sp>
        <p:nvSpPr>
          <p:cNvPr id="14" name="TextBox 13">
            <a:extLst>
              <a:ext uri="{FF2B5EF4-FFF2-40B4-BE49-F238E27FC236}">
                <a16:creationId xmlns:a16="http://schemas.microsoft.com/office/drawing/2014/main" id="{29355276-B9C2-23A6-4BC8-840A2EA51E78}"/>
              </a:ext>
            </a:extLst>
          </p:cNvPr>
          <p:cNvSpPr txBox="1"/>
          <p:nvPr/>
        </p:nvSpPr>
        <p:spPr>
          <a:xfrm>
            <a:off x="3749964" y="3066461"/>
            <a:ext cx="3703782" cy="584775"/>
          </a:xfrm>
          <a:prstGeom prst="rect">
            <a:avLst/>
          </a:prstGeom>
          <a:noFill/>
        </p:spPr>
        <p:txBody>
          <a:bodyPr wrap="square" rtlCol="0">
            <a:spAutoFit/>
          </a:bodyPr>
          <a:lstStyle/>
          <a:p>
            <a:r>
              <a:rPr lang="en-US" sz="3200" dirty="0">
                <a:solidFill>
                  <a:schemeClr val="bg1"/>
                </a:solidFill>
              </a:rPr>
              <a:t>3.04 ,  5.67 ,  7.20</a:t>
            </a:r>
          </a:p>
        </p:txBody>
      </p:sp>
      <p:sp>
        <p:nvSpPr>
          <p:cNvPr id="16" name="Left Bracket 15">
            <a:extLst>
              <a:ext uri="{FF2B5EF4-FFF2-40B4-BE49-F238E27FC236}">
                <a16:creationId xmlns:a16="http://schemas.microsoft.com/office/drawing/2014/main" id="{B9996F82-66B9-0A86-98B2-9919AE2A4BCF}"/>
              </a:ext>
            </a:extLst>
          </p:cNvPr>
          <p:cNvSpPr/>
          <p:nvPr/>
        </p:nvSpPr>
        <p:spPr>
          <a:xfrm rot="10800000">
            <a:off x="7042726" y="2877113"/>
            <a:ext cx="203201" cy="951339"/>
          </a:xfrm>
          <a:prstGeom prst="lef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17" name="TextBox 16">
            <a:extLst>
              <a:ext uri="{FF2B5EF4-FFF2-40B4-BE49-F238E27FC236}">
                <a16:creationId xmlns:a16="http://schemas.microsoft.com/office/drawing/2014/main" id="{B5B1A29E-E767-05B9-3956-776E7D9A5EF7}"/>
              </a:ext>
            </a:extLst>
          </p:cNvPr>
          <p:cNvSpPr txBox="1"/>
          <p:nvPr/>
        </p:nvSpPr>
        <p:spPr>
          <a:xfrm>
            <a:off x="1200150" y="3060390"/>
            <a:ext cx="3703782" cy="584775"/>
          </a:xfrm>
          <a:prstGeom prst="rect">
            <a:avLst/>
          </a:prstGeom>
          <a:noFill/>
        </p:spPr>
        <p:txBody>
          <a:bodyPr wrap="square" rtlCol="0">
            <a:spAutoFit/>
          </a:bodyPr>
          <a:lstStyle/>
          <a:p>
            <a:r>
              <a:rPr lang="en-US" sz="3200" dirty="0">
                <a:solidFill>
                  <a:schemeClr val="bg1"/>
                </a:solidFill>
              </a:rPr>
              <a:t>Happy</a:t>
            </a:r>
          </a:p>
        </p:txBody>
      </p:sp>
      <p:sp>
        <p:nvSpPr>
          <p:cNvPr id="23" name="Left Bracket 22">
            <a:extLst>
              <a:ext uri="{FF2B5EF4-FFF2-40B4-BE49-F238E27FC236}">
                <a16:creationId xmlns:a16="http://schemas.microsoft.com/office/drawing/2014/main" id="{6FDFEAA7-376E-FE1A-886A-23F071A2B67A}"/>
              </a:ext>
            </a:extLst>
          </p:cNvPr>
          <p:cNvSpPr/>
          <p:nvPr/>
        </p:nvSpPr>
        <p:spPr>
          <a:xfrm>
            <a:off x="3676072" y="4390275"/>
            <a:ext cx="203201" cy="951339"/>
          </a:xfrm>
          <a:prstGeom prst="lef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24" name="Equals 23">
            <a:extLst>
              <a:ext uri="{FF2B5EF4-FFF2-40B4-BE49-F238E27FC236}">
                <a16:creationId xmlns:a16="http://schemas.microsoft.com/office/drawing/2014/main" id="{72AF1B10-3D4F-7BAF-E2CC-9A132DDE6D62}"/>
              </a:ext>
            </a:extLst>
          </p:cNvPr>
          <p:cNvSpPr/>
          <p:nvPr/>
        </p:nvSpPr>
        <p:spPr>
          <a:xfrm>
            <a:off x="2743201" y="4644278"/>
            <a:ext cx="572655" cy="443324"/>
          </a:xfrm>
          <a:prstGeom prst="mathEqual">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dirty="0">
              <a:solidFill>
                <a:schemeClr val="tx1"/>
              </a:solidFill>
            </a:endParaRPr>
          </a:p>
        </p:txBody>
      </p:sp>
      <p:sp>
        <p:nvSpPr>
          <p:cNvPr id="25" name="TextBox 24">
            <a:extLst>
              <a:ext uri="{FF2B5EF4-FFF2-40B4-BE49-F238E27FC236}">
                <a16:creationId xmlns:a16="http://schemas.microsoft.com/office/drawing/2014/main" id="{1597B8D7-370C-9717-2858-C3E5548D42A4}"/>
              </a:ext>
            </a:extLst>
          </p:cNvPr>
          <p:cNvSpPr txBox="1"/>
          <p:nvPr/>
        </p:nvSpPr>
        <p:spPr>
          <a:xfrm>
            <a:off x="3749963" y="4579623"/>
            <a:ext cx="3934691" cy="584775"/>
          </a:xfrm>
          <a:prstGeom prst="rect">
            <a:avLst/>
          </a:prstGeom>
          <a:noFill/>
        </p:spPr>
        <p:txBody>
          <a:bodyPr wrap="square" rtlCol="0">
            <a:spAutoFit/>
          </a:bodyPr>
          <a:lstStyle/>
          <a:p>
            <a:r>
              <a:rPr lang="en-US" sz="3200" dirty="0">
                <a:solidFill>
                  <a:schemeClr val="bg1"/>
                </a:solidFill>
              </a:rPr>
              <a:t>-3.04 ,  -5.67 ,  -7.20</a:t>
            </a:r>
          </a:p>
        </p:txBody>
      </p:sp>
      <p:sp>
        <p:nvSpPr>
          <p:cNvPr id="26" name="Left Bracket 25">
            <a:extLst>
              <a:ext uri="{FF2B5EF4-FFF2-40B4-BE49-F238E27FC236}">
                <a16:creationId xmlns:a16="http://schemas.microsoft.com/office/drawing/2014/main" id="{B1EC5680-CF1D-B6BB-764B-8297AD6FC6D3}"/>
              </a:ext>
            </a:extLst>
          </p:cNvPr>
          <p:cNvSpPr/>
          <p:nvPr/>
        </p:nvSpPr>
        <p:spPr>
          <a:xfrm rot="10800000">
            <a:off x="7412181" y="4390275"/>
            <a:ext cx="203201" cy="951339"/>
          </a:xfrm>
          <a:prstGeom prst="lef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27" name="TextBox 26">
            <a:extLst>
              <a:ext uri="{FF2B5EF4-FFF2-40B4-BE49-F238E27FC236}">
                <a16:creationId xmlns:a16="http://schemas.microsoft.com/office/drawing/2014/main" id="{104E0D5D-01DB-7701-00F3-CF89F32F6C0C}"/>
              </a:ext>
            </a:extLst>
          </p:cNvPr>
          <p:cNvSpPr txBox="1"/>
          <p:nvPr/>
        </p:nvSpPr>
        <p:spPr>
          <a:xfrm>
            <a:off x="1200150" y="4573552"/>
            <a:ext cx="3703782" cy="584775"/>
          </a:xfrm>
          <a:prstGeom prst="rect">
            <a:avLst/>
          </a:prstGeom>
          <a:noFill/>
        </p:spPr>
        <p:txBody>
          <a:bodyPr wrap="square" rtlCol="0">
            <a:spAutoFit/>
          </a:bodyPr>
          <a:lstStyle/>
          <a:p>
            <a:r>
              <a:rPr lang="en-US" sz="3200" dirty="0">
                <a:solidFill>
                  <a:schemeClr val="bg1"/>
                </a:solidFill>
              </a:rPr>
              <a:t>Angry</a:t>
            </a:r>
          </a:p>
        </p:txBody>
      </p:sp>
      <p:cxnSp>
        <p:nvCxnSpPr>
          <p:cNvPr id="29" name="Connector: Curved 28">
            <a:extLst>
              <a:ext uri="{FF2B5EF4-FFF2-40B4-BE49-F238E27FC236}">
                <a16:creationId xmlns:a16="http://schemas.microsoft.com/office/drawing/2014/main" id="{EE364F38-9A46-DDC8-0B64-B41977E3D989}"/>
              </a:ext>
            </a:extLst>
          </p:cNvPr>
          <p:cNvCxnSpPr>
            <a:cxnSpLocks/>
            <a:endCxn id="25" idx="3"/>
          </p:cNvCxnSpPr>
          <p:nvPr/>
        </p:nvCxnSpPr>
        <p:spPr>
          <a:xfrm rot="5400000">
            <a:off x="7317599" y="2565313"/>
            <a:ext cx="2673753" cy="193964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D63CCFD7-8435-2A96-7E30-26E1F629E57D}"/>
              </a:ext>
            </a:extLst>
          </p:cNvPr>
          <p:cNvCxnSpPr>
            <a:cxnSpLocks/>
          </p:cNvCxnSpPr>
          <p:nvPr/>
        </p:nvCxnSpPr>
        <p:spPr>
          <a:xfrm rot="10800000" flipV="1">
            <a:off x="7342909" y="2198250"/>
            <a:ext cx="2281384" cy="123074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40DE424-EAC6-BC3B-8CA9-DC20267D8B79}"/>
              </a:ext>
            </a:extLst>
          </p:cNvPr>
          <p:cNvSpPr txBox="1"/>
          <p:nvPr/>
        </p:nvSpPr>
        <p:spPr>
          <a:xfrm>
            <a:off x="9624290" y="1391875"/>
            <a:ext cx="2179783" cy="1477328"/>
          </a:xfrm>
          <a:prstGeom prst="rect">
            <a:avLst/>
          </a:prstGeom>
          <a:noFill/>
          <a:ln>
            <a:solidFill>
              <a:schemeClr val="accent1"/>
            </a:solidFill>
          </a:ln>
        </p:spPr>
        <p:txBody>
          <a:bodyPr wrap="square" rtlCol="0">
            <a:spAutoFit/>
          </a:bodyPr>
          <a:lstStyle/>
          <a:p>
            <a:r>
              <a:rPr lang="en-US" dirty="0">
                <a:solidFill>
                  <a:schemeClr val="bg1"/>
                </a:solidFill>
              </a:rPr>
              <a:t>Trained Weights from a prediction Model or from word usage frequency</a:t>
            </a:r>
          </a:p>
        </p:txBody>
      </p:sp>
      <p:sp>
        <p:nvSpPr>
          <p:cNvPr id="44" name="TextBox 43">
            <a:extLst>
              <a:ext uri="{FF2B5EF4-FFF2-40B4-BE49-F238E27FC236}">
                <a16:creationId xmlns:a16="http://schemas.microsoft.com/office/drawing/2014/main" id="{58574260-1FD7-5372-E62B-BC1C3CE3D76C}"/>
              </a:ext>
            </a:extLst>
          </p:cNvPr>
          <p:cNvSpPr txBox="1"/>
          <p:nvPr/>
        </p:nvSpPr>
        <p:spPr>
          <a:xfrm>
            <a:off x="332511" y="266767"/>
            <a:ext cx="6096000" cy="369332"/>
          </a:xfrm>
          <a:prstGeom prst="rect">
            <a:avLst/>
          </a:prstGeom>
          <a:noFill/>
        </p:spPr>
        <p:txBody>
          <a:bodyPr wrap="square">
            <a:spAutoFit/>
          </a:bodyPr>
          <a:lstStyle/>
          <a:p>
            <a:r>
              <a:rPr lang="en-US" dirty="0">
                <a:solidFill>
                  <a:schemeClr val="bg1"/>
                </a:solidFill>
              </a:rPr>
              <a:t>Section 1: </a:t>
            </a:r>
            <a:r>
              <a:rPr lang="en-US" dirty="0">
                <a:solidFill>
                  <a:srgbClr val="FFFDF6"/>
                </a:solidFill>
              </a:rPr>
              <a:t>Words &amp; Numbers</a:t>
            </a:r>
            <a:endParaRPr lang="en-US" sz="1800" dirty="0">
              <a:solidFill>
                <a:srgbClr val="FFFDF6"/>
              </a:solidFill>
            </a:endParaRPr>
          </a:p>
        </p:txBody>
      </p:sp>
    </p:spTree>
    <p:extLst>
      <p:ext uri="{BB962C8B-B14F-4D97-AF65-F5344CB8AC3E}">
        <p14:creationId xmlns:p14="http://schemas.microsoft.com/office/powerpoint/2010/main" val="1667834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69000">
              <a:srgbClr val="1E2020"/>
            </a:gs>
            <a:gs pos="100000">
              <a:srgbClr val="1E2020">
                <a:lumMod val="100000"/>
              </a:srgbClr>
            </a:gs>
            <a:gs pos="100000">
              <a:srgbClr val="161818"/>
            </a:gs>
            <a:gs pos="0">
              <a:schemeClr val="tx1"/>
            </a:gs>
          </a:gsLst>
          <a:lin ang="0" scaled="1"/>
        </a:gradFill>
        <a:effectLst/>
      </p:bgPr>
    </p:bg>
    <p:spTree>
      <p:nvGrpSpPr>
        <p:cNvPr id="1" name="">
          <a:extLst>
            <a:ext uri="{FF2B5EF4-FFF2-40B4-BE49-F238E27FC236}">
              <a16:creationId xmlns:a16="http://schemas.microsoft.com/office/drawing/2014/main" id="{92C9859C-F050-E3C0-B33D-4671625FD16F}"/>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B00C10F0-B663-9C51-2219-66E4D4724FB4}"/>
              </a:ext>
            </a:extLst>
          </p:cNvPr>
          <p:cNvSpPr txBox="1"/>
          <p:nvPr/>
        </p:nvSpPr>
        <p:spPr>
          <a:xfrm>
            <a:off x="457200" y="1028700"/>
            <a:ext cx="10617200" cy="707886"/>
          </a:xfrm>
          <a:prstGeom prst="rect">
            <a:avLst/>
          </a:prstGeom>
          <a:noFill/>
        </p:spPr>
        <p:txBody>
          <a:bodyPr wrap="square" rtlCol="0">
            <a:spAutoFit/>
          </a:bodyPr>
          <a:lstStyle/>
          <a:p>
            <a:r>
              <a:rPr lang="en-US" sz="4000" dirty="0">
                <a:solidFill>
                  <a:srgbClr val="FFFDF6"/>
                </a:solidFill>
              </a:rPr>
              <a:t>Prediction Embedding ~ Word2Vec</a:t>
            </a:r>
          </a:p>
        </p:txBody>
      </p:sp>
      <p:sp>
        <p:nvSpPr>
          <p:cNvPr id="13" name="Rectangle 12">
            <a:extLst>
              <a:ext uri="{FF2B5EF4-FFF2-40B4-BE49-F238E27FC236}">
                <a16:creationId xmlns:a16="http://schemas.microsoft.com/office/drawing/2014/main" id="{309E03E8-28FF-6C8F-82B2-28DAC77213D8}"/>
              </a:ext>
            </a:extLst>
          </p:cNvPr>
          <p:cNvSpPr/>
          <p:nvPr/>
        </p:nvSpPr>
        <p:spPr>
          <a:xfrm>
            <a:off x="457200" y="628650"/>
            <a:ext cx="742950" cy="1600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D4445A55-0E23-19B9-A3C9-1F83FD26B6F2}"/>
              </a:ext>
            </a:extLst>
          </p:cNvPr>
          <p:cNvCxnSpPr>
            <a:cxnSpLocks/>
          </p:cNvCxnSpPr>
          <p:nvPr/>
        </p:nvCxnSpPr>
        <p:spPr>
          <a:xfrm>
            <a:off x="457200" y="1931670"/>
            <a:ext cx="87329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123476F-6ECD-23CE-3041-41894C3DF90E}"/>
              </a:ext>
            </a:extLst>
          </p:cNvPr>
          <p:cNvSpPr txBox="1"/>
          <p:nvPr/>
        </p:nvSpPr>
        <p:spPr>
          <a:xfrm>
            <a:off x="3865418" y="3916220"/>
            <a:ext cx="3602181" cy="369332"/>
          </a:xfrm>
          <a:prstGeom prst="rect">
            <a:avLst/>
          </a:prstGeom>
          <a:noFill/>
        </p:spPr>
        <p:txBody>
          <a:bodyPr wrap="square" rtlCol="0">
            <a:spAutoFit/>
          </a:bodyPr>
          <a:lstStyle/>
          <a:p>
            <a:r>
              <a:rPr lang="en-US" dirty="0"/>
              <a:t>s</a:t>
            </a:r>
          </a:p>
        </p:txBody>
      </p:sp>
      <p:sp>
        <p:nvSpPr>
          <p:cNvPr id="7" name="Left Bracket 6">
            <a:extLst>
              <a:ext uri="{FF2B5EF4-FFF2-40B4-BE49-F238E27FC236}">
                <a16:creationId xmlns:a16="http://schemas.microsoft.com/office/drawing/2014/main" id="{6300998C-264A-FDD5-7ECE-5B68878289CB}"/>
              </a:ext>
            </a:extLst>
          </p:cNvPr>
          <p:cNvSpPr/>
          <p:nvPr/>
        </p:nvSpPr>
        <p:spPr>
          <a:xfrm>
            <a:off x="1200150" y="4798277"/>
            <a:ext cx="203201" cy="951339"/>
          </a:xfrm>
          <a:prstGeom prst="lef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8" name="TextBox 7">
            <a:extLst>
              <a:ext uri="{FF2B5EF4-FFF2-40B4-BE49-F238E27FC236}">
                <a16:creationId xmlns:a16="http://schemas.microsoft.com/office/drawing/2014/main" id="{F41F9C73-DF74-F48B-03F9-D62786A12BF9}"/>
              </a:ext>
            </a:extLst>
          </p:cNvPr>
          <p:cNvSpPr txBox="1"/>
          <p:nvPr/>
        </p:nvSpPr>
        <p:spPr>
          <a:xfrm>
            <a:off x="1456170" y="4981558"/>
            <a:ext cx="2944380" cy="584775"/>
          </a:xfrm>
          <a:prstGeom prst="rect">
            <a:avLst/>
          </a:prstGeom>
          <a:noFill/>
        </p:spPr>
        <p:txBody>
          <a:bodyPr wrap="square" rtlCol="0">
            <a:spAutoFit/>
          </a:bodyPr>
          <a:lstStyle/>
          <a:p>
            <a:r>
              <a:rPr lang="en-US" sz="3200" dirty="0">
                <a:solidFill>
                  <a:schemeClr val="bg1"/>
                </a:solidFill>
              </a:rPr>
              <a:t>I  ,  ? ,  excited</a:t>
            </a:r>
          </a:p>
        </p:txBody>
      </p:sp>
      <p:sp>
        <p:nvSpPr>
          <p:cNvPr id="10" name="Left Bracket 9">
            <a:extLst>
              <a:ext uri="{FF2B5EF4-FFF2-40B4-BE49-F238E27FC236}">
                <a16:creationId xmlns:a16="http://schemas.microsoft.com/office/drawing/2014/main" id="{4AAA2FFC-F100-6A1B-8A84-CDFD1480A1D3}"/>
              </a:ext>
            </a:extLst>
          </p:cNvPr>
          <p:cNvSpPr/>
          <p:nvPr/>
        </p:nvSpPr>
        <p:spPr>
          <a:xfrm rot="10800000">
            <a:off x="4326659" y="4807502"/>
            <a:ext cx="203201" cy="951339"/>
          </a:xfrm>
          <a:prstGeom prst="lef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18" name="Left Bracket 17">
            <a:extLst>
              <a:ext uri="{FF2B5EF4-FFF2-40B4-BE49-F238E27FC236}">
                <a16:creationId xmlns:a16="http://schemas.microsoft.com/office/drawing/2014/main" id="{E16B75E0-25E6-A966-EFA0-C8BA2E1E2575}"/>
              </a:ext>
            </a:extLst>
          </p:cNvPr>
          <p:cNvSpPr/>
          <p:nvPr/>
        </p:nvSpPr>
        <p:spPr>
          <a:xfrm>
            <a:off x="3439681" y="6085516"/>
            <a:ext cx="129309" cy="369332"/>
          </a:xfrm>
          <a:prstGeom prst="lef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19" name="TextBox 18">
            <a:extLst>
              <a:ext uri="{FF2B5EF4-FFF2-40B4-BE49-F238E27FC236}">
                <a16:creationId xmlns:a16="http://schemas.microsoft.com/office/drawing/2014/main" id="{0FB74F47-364C-5128-CEF0-C005ACF5225A}"/>
              </a:ext>
            </a:extLst>
          </p:cNvPr>
          <p:cNvSpPr txBox="1"/>
          <p:nvPr/>
        </p:nvSpPr>
        <p:spPr>
          <a:xfrm>
            <a:off x="3439681" y="6085517"/>
            <a:ext cx="1720271" cy="307777"/>
          </a:xfrm>
          <a:prstGeom prst="rect">
            <a:avLst/>
          </a:prstGeom>
          <a:noFill/>
        </p:spPr>
        <p:txBody>
          <a:bodyPr wrap="square" rtlCol="0">
            <a:spAutoFit/>
          </a:bodyPr>
          <a:lstStyle/>
          <a:p>
            <a:r>
              <a:rPr lang="en-US" sz="1400" dirty="0">
                <a:solidFill>
                  <a:schemeClr val="bg1"/>
                </a:solidFill>
              </a:rPr>
              <a:t>3.18 ,  -5.67 ,  2.20</a:t>
            </a:r>
          </a:p>
        </p:txBody>
      </p:sp>
      <p:sp>
        <p:nvSpPr>
          <p:cNvPr id="21" name="Left Bracket 20">
            <a:extLst>
              <a:ext uri="{FF2B5EF4-FFF2-40B4-BE49-F238E27FC236}">
                <a16:creationId xmlns:a16="http://schemas.microsoft.com/office/drawing/2014/main" id="{7B13F40E-50A3-2CEC-93AB-042543C1ADE7}"/>
              </a:ext>
            </a:extLst>
          </p:cNvPr>
          <p:cNvSpPr/>
          <p:nvPr/>
        </p:nvSpPr>
        <p:spPr>
          <a:xfrm rot="10800000">
            <a:off x="4929043" y="6085516"/>
            <a:ext cx="129309" cy="369332"/>
          </a:xfrm>
          <a:prstGeom prst="lef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22" name="Left Bracket 21">
            <a:extLst>
              <a:ext uri="{FF2B5EF4-FFF2-40B4-BE49-F238E27FC236}">
                <a16:creationId xmlns:a16="http://schemas.microsoft.com/office/drawing/2014/main" id="{3ED03EA8-CC7D-E900-AF06-660A09B3151E}"/>
              </a:ext>
            </a:extLst>
          </p:cNvPr>
          <p:cNvSpPr/>
          <p:nvPr/>
        </p:nvSpPr>
        <p:spPr>
          <a:xfrm>
            <a:off x="179249" y="6108449"/>
            <a:ext cx="129309" cy="369332"/>
          </a:xfrm>
          <a:prstGeom prst="lef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28" name="TextBox 27">
            <a:extLst>
              <a:ext uri="{FF2B5EF4-FFF2-40B4-BE49-F238E27FC236}">
                <a16:creationId xmlns:a16="http://schemas.microsoft.com/office/drawing/2014/main" id="{8B2F0AA3-0A38-51ED-FA70-140EAC945352}"/>
              </a:ext>
            </a:extLst>
          </p:cNvPr>
          <p:cNvSpPr txBox="1"/>
          <p:nvPr/>
        </p:nvSpPr>
        <p:spPr>
          <a:xfrm>
            <a:off x="179249" y="6108450"/>
            <a:ext cx="1720271" cy="307777"/>
          </a:xfrm>
          <a:prstGeom prst="rect">
            <a:avLst/>
          </a:prstGeom>
          <a:noFill/>
        </p:spPr>
        <p:txBody>
          <a:bodyPr wrap="square" rtlCol="0">
            <a:spAutoFit/>
          </a:bodyPr>
          <a:lstStyle/>
          <a:p>
            <a:r>
              <a:rPr lang="en-US" sz="1400" dirty="0">
                <a:solidFill>
                  <a:schemeClr val="bg1"/>
                </a:solidFill>
              </a:rPr>
              <a:t>3.04 ,  5.67 ,  7.20</a:t>
            </a:r>
          </a:p>
        </p:txBody>
      </p:sp>
      <p:sp>
        <p:nvSpPr>
          <p:cNvPr id="30" name="Left Bracket 29">
            <a:extLst>
              <a:ext uri="{FF2B5EF4-FFF2-40B4-BE49-F238E27FC236}">
                <a16:creationId xmlns:a16="http://schemas.microsoft.com/office/drawing/2014/main" id="{A7CAAE1D-96CC-8FED-9F24-2CD50B23D948}"/>
              </a:ext>
            </a:extLst>
          </p:cNvPr>
          <p:cNvSpPr/>
          <p:nvPr/>
        </p:nvSpPr>
        <p:spPr>
          <a:xfrm rot="10800000">
            <a:off x="1668611" y="6108449"/>
            <a:ext cx="129309" cy="369332"/>
          </a:xfrm>
          <a:prstGeom prst="lef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F2111363-6AB1-CF0F-0B8F-3C291815DAB6}"/>
              </a:ext>
            </a:extLst>
          </p:cNvPr>
          <p:cNvCxnSpPr/>
          <p:nvPr/>
        </p:nvCxnSpPr>
        <p:spPr>
          <a:xfrm flipV="1">
            <a:off x="1403351" y="5566333"/>
            <a:ext cx="157594" cy="519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8684658-35A5-57AE-FF65-042D9C9FDFEE}"/>
              </a:ext>
            </a:extLst>
          </p:cNvPr>
          <p:cNvCxnSpPr/>
          <p:nvPr/>
        </p:nvCxnSpPr>
        <p:spPr>
          <a:xfrm flipH="1" flipV="1">
            <a:off x="3568990" y="5566333"/>
            <a:ext cx="227155" cy="446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A2D57F7-3ED7-1E9D-4977-78161607FEB8}"/>
              </a:ext>
            </a:extLst>
          </p:cNvPr>
          <p:cNvSpPr txBox="1"/>
          <p:nvPr/>
        </p:nvSpPr>
        <p:spPr>
          <a:xfrm>
            <a:off x="457200" y="3516111"/>
            <a:ext cx="1032015" cy="584775"/>
          </a:xfrm>
          <a:prstGeom prst="rect">
            <a:avLst/>
          </a:prstGeom>
          <a:noFill/>
        </p:spPr>
        <p:txBody>
          <a:bodyPr wrap="square" rtlCol="0">
            <a:spAutoFit/>
          </a:bodyPr>
          <a:lstStyle/>
          <a:p>
            <a:r>
              <a:rPr lang="en-US" sz="3200" dirty="0">
                <a:solidFill>
                  <a:schemeClr val="bg1"/>
                </a:solidFill>
              </a:rPr>
              <a:t>Feel</a:t>
            </a:r>
          </a:p>
        </p:txBody>
      </p:sp>
      <p:sp>
        <p:nvSpPr>
          <p:cNvPr id="37" name="TextBox 36">
            <a:extLst>
              <a:ext uri="{FF2B5EF4-FFF2-40B4-BE49-F238E27FC236}">
                <a16:creationId xmlns:a16="http://schemas.microsoft.com/office/drawing/2014/main" id="{B56E6EDA-DBB8-F092-4F92-0636BFAC7BF7}"/>
              </a:ext>
            </a:extLst>
          </p:cNvPr>
          <p:cNvSpPr txBox="1"/>
          <p:nvPr/>
        </p:nvSpPr>
        <p:spPr>
          <a:xfrm>
            <a:off x="1799720" y="2837910"/>
            <a:ext cx="1032015" cy="584775"/>
          </a:xfrm>
          <a:prstGeom prst="rect">
            <a:avLst/>
          </a:prstGeom>
          <a:noFill/>
        </p:spPr>
        <p:txBody>
          <a:bodyPr wrap="square" rtlCol="0">
            <a:spAutoFit/>
          </a:bodyPr>
          <a:lstStyle/>
          <a:p>
            <a:r>
              <a:rPr lang="en-US" sz="3200" dirty="0">
                <a:solidFill>
                  <a:schemeClr val="bg1"/>
                </a:solidFill>
              </a:rPr>
              <a:t>Am</a:t>
            </a:r>
          </a:p>
        </p:txBody>
      </p:sp>
      <p:sp>
        <p:nvSpPr>
          <p:cNvPr id="38" name="TextBox 37">
            <a:extLst>
              <a:ext uri="{FF2B5EF4-FFF2-40B4-BE49-F238E27FC236}">
                <a16:creationId xmlns:a16="http://schemas.microsoft.com/office/drawing/2014/main" id="{9397962F-F45D-E9AF-43A1-8097B7F3746B}"/>
              </a:ext>
            </a:extLst>
          </p:cNvPr>
          <p:cNvSpPr txBox="1"/>
          <p:nvPr/>
        </p:nvSpPr>
        <p:spPr>
          <a:xfrm>
            <a:off x="3052982" y="3536551"/>
            <a:ext cx="1032015" cy="584775"/>
          </a:xfrm>
          <a:prstGeom prst="rect">
            <a:avLst/>
          </a:prstGeom>
          <a:noFill/>
        </p:spPr>
        <p:txBody>
          <a:bodyPr wrap="square" rtlCol="0">
            <a:spAutoFit/>
          </a:bodyPr>
          <a:lstStyle/>
          <a:p>
            <a:r>
              <a:rPr lang="en-US" sz="3200" dirty="0">
                <a:solidFill>
                  <a:schemeClr val="bg1"/>
                </a:solidFill>
              </a:rPr>
              <a:t>Was</a:t>
            </a:r>
          </a:p>
        </p:txBody>
      </p:sp>
      <p:cxnSp>
        <p:nvCxnSpPr>
          <p:cNvPr id="40" name="Connector: Curved 39">
            <a:extLst>
              <a:ext uri="{FF2B5EF4-FFF2-40B4-BE49-F238E27FC236}">
                <a16:creationId xmlns:a16="http://schemas.microsoft.com/office/drawing/2014/main" id="{F5F1ECE1-1964-4CF6-FE3E-956436D771F4}"/>
              </a:ext>
            </a:extLst>
          </p:cNvPr>
          <p:cNvCxnSpPr>
            <a:stCxn id="36" idx="3"/>
          </p:cNvCxnSpPr>
          <p:nvPr/>
        </p:nvCxnSpPr>
        <p:spPr>
          <a:xfrm>
            <a:off x="1489215" y="3808499"/>
            <a:ext cx="773694" cy="117305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68D432FB-2825-F2DB-2CB8-43937DC6E56C}"/>
              </a:ext>
            </a:extLst>
          </p:cNvPr>
          <p:cNvCxnSpPr>
            <a:stCxn id="38" idx="1"/>
          </p:cNvCxnSpPr>
          <p:nvPr/>
        </p:nvCxnSpPr>
        <p:spPr>
          <a:xfrm rot="10800000" flipV="1">
            <a:off x="2262910" y="3828938"/>
            <a:ext cx="790073" cy="115261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7E5458E-62EA-D9E4-7034-15D6944DC4D3}"/>
              </a:ext>
            </a:extLst>
          </p:cNvPr>
          <p:cNvCxnSpPr>
            <a:cxnSpLocks/>
            <a:stCxn id="37" idx="2"/>
          </p:cNvCxnSpPr>
          <p:nvPr/>
        </p:nvCxnSpPr>
        <p:spPr>
          <a:xfrm flipH="1">
            <a:off x="2253130" y="3422685"/>
            <a:ext cx="62598" cy="1558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D75F90D-EED2-91C4-468E-2085BC6EB81B}"/>
              </a:ext>
            </a:extLst>
          </p:cNvPr>
          <p:cNvSpPr txBox="1"/>
          <p:nvPr/>
        </p:nvSpPr>
        <p:spPr>
          <a:xfrm>
            <a:off x="243903" y="2117289"/>
            <a:ext cx="2007170" cy="769441"/>
          </a:xfrm>
          <a:prstGeom prst="rect">
            <a:avLst/>
          </a:prstGeom>
          <a:noFill/>
        </p:spPr>
        <p:txBody>
          <a:bodyPr wrap="square" rtlCol="0">
            <a:spAutoFit/>
          </a:bodyPr>
          <a:lstStyle/>
          <a:p>
            <a:r>
              <a:rPr lang="en-US" sz="4400" dirty="0">
                <a:solidFill>
                  <a:schemeClr val="bg1"/>
                </a:solidFill>
              </a:rPr>
              <a:t>CBOW</a:t>
            </a:r>
          </a:p>
        </p:txBody>
      </p:sp>
      <p:cxnSp>
        <p:nvCxnSpPr>
          <p:cNvPr id="48" name="Straight Connector 47">
            <a:extLst>
              <a:ext uri="{FF2B5EF4-FFF2-40B4-BE49-F238E27FC236}">
                <a16:creationId xmlns:a16="http://schemas.microsoft.com/office/drawing/2014/main" id="{14994F7B-0340-0A78-1712-79136EC02AFD}"/>
              </a:ext>
            </a:extLst>
          </p:cNvPr>
          <p:cNvCxnSpPr>
            <a:cxnSpLocks/>
          </p:cNvCxnSpPr>
          <p:nvPr/>
        </p:nvCxnSpPr>
        <p:spPr>
          <a:xfrm>
            <a:off x="345785" y="2837910"/>
            <a:ext cx="176934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46C52BD-0D69-03BC-B0DF-E39A0A3D5413}"/>
              </a:ext>
            </a:extLst>
          </p:cNvPr>
          <p:cNvCxnSpPr>
            <a:cxnSpLocks/>
          </p:cNvCxnSpPr>
          <p:nvPr/>
        </p:nvCxnSpPr>
        <p:spPr>
          <a:xfrm>
            <a:off x="5765800" y="2117289"/>
            <a:ext cx="0" cy="4616020"/>
          </a:xfrm>
          <a:prstGeom prst="line">
            <a:avLst/>
          </a:prstGeom>
        </p:spPr>
        <p:style>
          <a:lnRef idx="1">
            <a:schemeClr val="accent1"/>
          </a:lnRef>
          <a:fillRef idx="0">
            <a:schemeClr val="accent1"/>
          </a:fillRef>
          <a:effectRef idx="0">
            <a:schemeClr val="accent1"/>
          </a:effectRef>
          <a:fontRef idx="minor">
            <a:schemeClr val="tx1"/>
          </a:fontRef>
        </p:style>
      </p:cxnSp>
      <p:sp>
        <p:nvSpPr>
          <p:cNvPr id="53" name="Left Bracket 52">
            <a:extLst>
              <a:ext uri="{FF2B5EF4-FFF2-40B4-BE49-F238E27FC236}">
                <a16:creationId xmlns:a16="http://schemas.microsoft.com/office/drawing/2014/main" id="{82512ED1-13F2-2252-5716-D3D004FE9B36}"/>
              </a:ext>
            </a:extLst>
          </p:cNvPr>
          <p:cNvSpPr/>
          <p:nvPr/>
        </p:nvSpPr>
        <p:spPr>
          <a:xfrm>
            <a:off x="7114598" y="4891703"/>
            <a:ext cx="203201" cy="951339"/>
          </a:xfrm>
          <a:prstGeom prst="lef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54" name="TextBox 53">
            <a:extLst>
              <a:ext uri="{FF2B5EF4-FFF2-40B4-BE49-F238E27FC236}">
                <a16:creationId xmlns:a16="http://schemas.microsoft.com/office/drawing/2014/main" id="{3AC072BC-9B6C-D6FD-FBE5-15EFF640F25C}"/>
              </a:ext>
            </a:extLst>
          </p:cNvPr>
          <p:cNvSpPr txBox="1"/>
          <p:nvPr/>
        </p:nvSpPr>
        <p:spPr>
          <a:xfrm>
            <a:off x="7370618" y="5074984"/>
            <a:ext cx="2487174" cy="584775"/>
          </a:xfrm>
          <a:prstGeom prst="rect">
            <a:avLst/>
          </a:prstGeom>
          <a:noFill/>
        </p:spPr>
        <p:txBody>
          <a:bodyPr wrap="square" rtlCol="0">
            <a:spAutoFit/>
          </a:bodyPr>
          <a:lstStyle/>
          <a:p>
            <a:r>
              <a:rPr lang="en-US" sz="3200" dirty="0">
                <a:solidFill>
                  <a:schemeClr val="bg1"/>
                </a:solidFill>
              </a:rPr>
              <a:t>?  ,    will ,   ?</a:t>
            </a:r>
          </a:p>
        </p:txBody>
      </p:sp>
      <p:sp>
        <p:nvSpPr>
          <p:cNvPr id="55" name="Left Bracket 54">
            <a:extLst>
              <a:ext uri="{FF2B5EF4-FFF2-40B4-BE49-F238E27FC236}">
                <a16:creationId xmlns:a16="http://schemas.microsoft.com/office/drawing/2014/main" id="{083BEEB4-A0C8-54D8-65F4-37367746B517}"/>
              </a:ext>
            </a:extLst>
          </p:cNvPr>
          <p:cNvSpPr/>
          <p:nvPr/>
        </p:nvSpPr>
        <p:spPr>
          <a:xfrm rot="10800000">
            <a:off x="9910611" y="4870036"/>
            <a:ext cx="203201" cy="951339"/>
          </a:xfrm>
          <a:prstGeom prst="lef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56" name="Left Bracket 55">
            <a:extLst>
              <a:ext uri="{FF2B5EF4-FFF2-40B4-BE49-F238E27FC236}">
                <a16:creationId xmlns:a16="http://schemas.microsoft.com/office/drawing/2014/main" id="{82E293C8-0C5E-F402-9C71-D58862E2BC0E}"/>
              </a:ext>
            </a:extLst>
          </p:cNvPr>
          <p:cNvSpPr/>
          <p:nvPr/>
        </p:nvSpPr>
        <p:spPr>
          <a:xfrm>
            <a:off x="8190340" y="6126590"/>
            <a:ext cx="129309" cy="369332"/>
          </a:xfrm>
          <a:prstGeom prst="lef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57" name="TextBox 56">
            <a:extLst>
              <a:ext uri="{FF2B5EF4-FFF2-40B4-BE49-F238E27FC236}">
                <a16:creationId xmlns:a16="http://schemas.microsoft.com/office/drawing/2014/main" id="{91E22975-EC6F-503F-4FCE-EDA7D49AA05B}"/>
              </a:ext>
            </a:extLst>
          </p:cNvPr>
          <p:cNvSpPr txBox="1"/>
          <p:nvPr/>
        </p:nvSpPr>
        <p:spPr>
          <a:xfrm>
            <a:off x="8190340" y="6126591"/>
            <a:ext cx="1720271" cy="307777"/>
          </a:xfrm>
          <a:prstGeom prst="rect">
            <a:avLst/>
          </a:prstGeom>
          <a:noFill/>
        </p:spPr>
        <p:txBody>
          <a:bodyPr wrap="square" rtlCol="0">
            <a:spAutoFit/>
          </a:bodyPr>
          <a:lstStyle/>
          <a:p>
            <a:r>
              <a:rPr lang="en-US" sz="1400" dirty="0">
                <a:solidFill>
                  <a:schemeClr val="bg1"/>
                </a:solidFill>
              </a:rPr>
              <a:t>3.04 ,  5.67 ,  7.20</a:t>
            </a:r>
          </a:p>
        </p:txBody>
      </p:sp>
      <p:sp>
        <p:nvSpPr>
          <p:cNvPr id="58" name="Left Bracket 57">
            <a:extLst>
              <a:ext uri="{FF2B5EF4-FFF2-40B4-BE49-F238E27FC236}">
                <a16:creationId xmlns:a16="http://schemas.microsoft.com/office/drawing/2014/main" id="{386BFFCA-FA6F-6445-DC6B-FF81C55DB44E}"/>
              </a:ext>
            </a:extLst>
          </p:cNvPr>
          <p:cNvSpPr/>
          <p:nvPr/>
        </p:nvSpPr>
        <p:spPr>
          <a:xfrm rot="10800000">
            <a:off x="9679702" y="6126590"/>
            <a:ext cx="129309" cy="369332"/>
          </a:xfrm>
          <a:prstGeom prst="lef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cxnSp>
        <p:nvCxnSpPr>
          <p:cNvPr id="63" name="Straight Arrow Connector 62">
            <a:extLst>
              <a:ext uri="{FF2B5EF4-FFF2-40B4-BE49-F238E27FC236}">
                <a16:creationId xmlns:a16="http://schemas.microsoft.com/office/drawing/2014/main" id="{5A4AEC03-319E-EA44-8EEF-EBEA695784FC}"/>
              </a:ext>
            </a:extLst>
          </p:cNvPr>
          <p:cNvCxnSpPr/>
          <p:nvPr/>
        </p:nvCxnSpPr>
        <p:spPr>
          <a:xfrm flipH="1" flipV="1">
            <a:off x="8699866" y="5619772"/>
            <a:ext cx="227155" cy="446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52A47073-6FF0-8215-1607-4EFE77CBB1D2}"/>
              </a:ext>
            </a:extLst>
          </p:cNvPr>
          <p:cNvSpPr txBox="1"/>
          <p:nvPr/>
        </p:nvSpPr>
        <p:spPr>
          <a:xfrm>
            <a:off x="6371648" y="3609537"/>
            <a:ext cx="1032015" cy="584775"/>
          </a:xfrm>
          <a:prstGeom prst="rect">
            <a:avLst/>
          </a:prstGeom>
          <a:noFill/>
        </p:spPr>
        <p:txBody>
          <a:bodyPr wrap="square" rtlCol="0">
            <a:spAutoFit/>
          </a:bodyPr>
          <a:lstStyle/>
          <a:p>
            <a:r>
              <a:rPr lang="en-US" sz="3200" dirty="0">
                <a:solidFill>
                  <a:schemeClr val="bg1"/>
                </a:solidFill>
              </a:rPr>
              <a:t>I</a:t>
            </a:r>
          </a:p>
        </p:txBody>
      </p:sp>
      <p:sp>
        <p:nvSpPr>
          <p:cNvPr id="65" name="TextBox 64">
            <a:extLst>
              <a:ext uri="{FF2B5EF4-FFF2-40B4-BE49-F238E27FC236}">
                <a16:creationId xmlns:a16="http://schemas.microsoft.com/office/drawing/2014/main" id="{08B48E1F-30CD-F54D-6F9F-C4F0CDD9E1BB}"/>
              </a:ext>
            </a:extLst>
          </p:cNvPr>
          <p:cNvSpPr txBox="1"/>
          <p:nvPr/>
        </p:nvSpPr>
        <p:spPr>
          <a:xfrm>
            <a:off x="6758495" y="3135994"/>
            <a:ext cx="1032015" cy="584775"/>
          </a:xfrm>
          <a:prstGeom prst="rect">
            <a:avLst/>
          </a:prstGeom>
          <a:noFill/>
        </p:spPr>
        <p:txBody>
          <a:bodyPr wrap="square" rtlCol="0">
            <a:spAutoFit/>
          </a:bodyPr>
          <a:lstStyle/>
          <a:p>
            <a:r>
              <a:rPr lang="en-US" sz="3200" dirty="0">
                <a:solidFill>
                  <a:schemeClr val="bg1"/>
                </a:solidFill>
              </a:rPr>
              <a:t>You</a:t>
            </a:r>
          </a:p>
        </p:txBody>
      </p:sp>
      <p:sp>
        <p:nvSpPr>
          <p:cNvPr id="66" name="TextBox 65">
            <a:extLst>
              <a:ext uri="{FF2B5EF4-FFF2-40B4-BE49-F238E27FC236}">
                <a16:creationId xmlns:a16="http://schemas.microsoft.com/office/drawing/2014/main" id="{55159D90-5F5F-ABB5-619A-E9C9185B2508}"/>
              </a:ext>
            </a:extLst>
          </p:cNvPr>
          <p:cNvSpPr txBox="1"/>
          <p:nvPr/>
        </p:nvSpPr>
        <p:spPr>
          <a:xfrm>
            <a:off x="10851064" y="3838262"/>
            <a:ext cx="1340936" cy="584775"/>
          </a:xfrm>
          <a:prstGeom prst="rect">
            <a:avLst/>
          </a:prstGeom>
          <a:noFill/>
        </p:spPr>
        <p:txBody>
          <a:bodyPr wrap="square" rtlCol="0">
            <a:spAutoFit/>
          </a:bodyPr>
          <a:lstStyle/>
          <a:p>
            <a:r>
              <a:rPr lang="en-US" sz="3200" dirty="0">
                <a:solidFill>
                  <a:schemeClr val="bg1"/>
                </a:solidFill>
              </a:rPr>
              <a:t>Go</a:t>
            </a:r>
          </a:p>
        </p:txBody>
      </p:sp>
      <p:cxnSp>
        <p:nvCxnSpPr>
          <p:cNvPr id="67" name="Connector: Curved 66">
            <a:extLst>
              <a:ext uri="{FF2B5EF4-FFF2-40B4-BE49-F238E27FC236}">
                <a16:creationId xmlns:a16="http://schemas.microsoft.com/office/drawing/2014/main" id="{F0765B47-97BF-A442-A4A6-86DAFEE33FA1}"/>
              </a:ext>
            </a:extLst>
          </p:cNvPr>
          <p:cNvCxnSpPr>
            <a:cxnSpLocks/>
            <a:stCxn id="64" idx="1"/>
            <a:endCxn id="54" idx="1"/>
          </p:cNvCxnSpPr>
          <p:nvPr/>
        </p:nvCxnSpPr>
        <p:spPr>
          <a:xfrm rot="10800000" flipH="1" flipV="1">
            <a:off x="6371648" y="3901924"/>
            <a:ext cx="998970" cy="1465447"/>
          </a:xfrm>
          <a:prstGeom prst="curvedConnector3">
            <a:avLst>
              <a:gd name="adj1" fmla="val -2288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Connector: Curved 67">
            <a:extLst>
              <a:ext uri="{FF2B5EF4-FFF2-40B4-BE49-F238E27FC236}">
                <a16:creationId xmlns:a16="http://schemas.microsoft.com/office/drawing/2014/main" id="{9E924867-7B4D-7F5F-2DD0-A13FD5D1AED7}"/>
              </a:ext>
            </a:extLst>
          </p:cNvPr>
          <p:cNvCxnSpPr>
            <a:cxnSpLocks/>
            <a:stCxn id="66" idx="1"/>
            <a:endCxn id="54" idx="3"/>
          </p:cNvCxnSpPr>
          <p:nvPr/>
        </p:nvCxnSpPr>
        <p:spPr>
          <a:xfrm rot="10800000" flipV="1">
            <a:off x="9857792" y="4130650"/>
            <a:ext cx="993272" cy="12367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020CB53-BAA0-5A9B-0A03-1F986AC20063}"/>
              </a:ext>
            </a:extLst>
          </p:cNvPr>
          <p:cNvCxnSpPr>
            <a:cxnSpLocks/>
            <a:stCxn id="65" idx="2"/>
          </p:cNvCxnSpPr>
          <p:nvPr/>
        </p:nvCxnSpPr>
        <p:spPr>
          <a:xfrm>
            <a:off x="7274503" y="3720769"/>
            <a:ext cx="260566" cy="1354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3B06AE54-7A33-786A-CBD8-FD96210C41D8}"/>
              </a:ext>
            </a:extLst>
          </p:cNvPr>
          <p:cNvSpPr txBox="1"/>
          <p:nvPr/>
        </p:nvSpPr>
        <p:spPr>
          <a:xfrm>
            <a:off x="6158350" y="2210715"/>
            <a:ext cx="3057521" cy="769441"/>
          </a:xfrm>
          <a:prstGeom prst="rect">
            <a:avLst/>
          </a:prstGeom>
          <a:noFill/>
        </p:spPr>
        <p:txBody>
          <a:bodyPr wrap="square" rtlCol="0">
            <a:spAutoFit/>
          </a:bodyPr>
          <a:lstStyle/>
          <a:p>
            <a:r>
              <a:rPr lang="en-US" sz="4400" dirty="0">
                <a:solidFill>
                  <a:schemeClr val="bg1"/>
                </a:solidFill>
              </a:rPr>
              <a:t>Skip-Gram</a:t>
            </a:r>
          </a:p>
        </p:txBody>
      </p:sp>
      <p:cxnSp>
        <p:nvCxnSpPr>
          <p:cNvPr id="71" name="Straight Connector 70">
            <a:extLst>
              <a:ext uri="{FF2B5EF4-FFF2-40B4-BE49-F238E27FC236}">
                <a16:creationId xmlns:a16="http://schemas.microsoft.com/office/drawing/2014/main" id="{E2D0219B-AC77-6443-D4C3-649539CE8FB6}"/>
              </a:ext>
            </a:extLst>
          </p:cNvPr>
          <p:cNvCxnSpPr>
            <a:cxnSpLocks/>
          </p:cNvCxnSpPr>
          <p:nvPr/>
        </p:nvCxnSpPr>
        <p:spPr>
          <a:xfrm>
            <a:off x="6260233" y="2931336"/>
            <a:ext cx="270719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Connector: Curved 78">
            <a:extLst>
              <a:ext uri="{FF2B5EF4-FFF2-40B4-BE49-F238E27FC236}">
                <a16:creationId xmlns:a16="http://schemas.microsoft.com/office/drawing/2014/main" id="{F76A192E-3B41-B7B1-013B-95406862E3D3}"/>
              </a:ext>
            </a:extLst>
          </p:cNvPr>
          <p:cNvCxnSpPr>
            <a:cxnSpLocks/>
            <a:stCxn id="81" idx="1"/>
          </p:cNvCxnSpPr>
          <p:nvPr/>
        </p:nvCxnSpPr>
        <p:spPr>
          <a:xfrm rot="10800000" flipV="1">
            <a:off x="9542239" y="3422685"/>
            <a:ext cx="130000" cy="164660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ED5A9356-4010-66EC-21CE-B56C5F6317D9}"/>
              </a:ext>
            </a:extLst>
          </p:cNvPr>
          <p:cNvSpPr txBox="1"/>
          <p:nvPr/>
        </p:nvSpPr>
        <p:spPr>
          <a:xfrm>
            <a:off x="9672239" y="3130297"/>
            <a:ext cx="1340936" cy="584775"/>
          </a:xfrm>
          <a:prstGeom prst="rect">
            <a:avLst/>
          </a:prstGeom>
          <a:noFill/>
        </p:spPr>
        <p:txBody>
          <a:bodyPr wrap="square" rtlCol="0">
            <a:spAutoFit/>
          </a:bodyPr>
          <a:lstStyle/>
          <a:p>
            <a:r>
              <a:rPr lang="en-US" sz="3200" dirty="0">
                <a:solidFill>
                  <a:schemeClr val="bg1"/>
                </a:solidFill>
              </a:rPr>
              <a:t>Not</a:t>
            </a:r>
          </a:p>
        </p:txBody>
      </p:sp>
      <p:sp>
        <p:nvSpPr>
          <p:cNvPr id="89" name="TextBox 88">
            <a:extLst>
              <a:ext uri="{FF2B5EF4-FFF2-40B4-BE49-F238E27FC236}">
                <a16:creationId xmlns:a16="http://schemas.microsoft.com/office/drawing/2014/main" id="{5CC9CD10-2B21-F277-BD02-76C5A2D96170}"/>
              </a:ext>
            </a:extLst>
          </p:cNvPr>
          <p:cNvSpPr txBox="1"/>
          <p:nvPr/>
        </p:nvSpPr>
        <p:spPr>
          <a:xfrm>
            <a:off x="345785" y="290643"/>
            <a:ext cx="6100618" cy="369332"/>
          </a:xfrm>
          <a:prstGeom prst="rect">
            <a:avLst/>
          </a:prstGeom>
          <a:noFill/>
        </p:spPr>
        <p:txBody>
          <a:bodyPr wrap="square">
            <a:spAutoFit/>
          </a:bodyPr>
          <a:lstStyle/>
          <a:p>
            <a:r>
              <a:rPr lang="en-US" dirty="0">
                <a:solidFill>
                  <a:schemeClr val="bg1"/>
                </a:solidFill>
              </a:rPr>
              <a:t>Section 1: </a:t>
            </a:r>
            <a:r>
              <a:rPr lang="en-US" dirty="0">
                <a:solidFill>
                  <a:srgbClr val="FFFDF6"/>
                </a:solidFill>
              </a:rPr>
              <a:t>Words &amp; Numbers</a:t>
            </a:r>
            <a:endParaRPr lang="en-US" sz="1800" dirty="0">
              <a:solidFill>
                <a:srgbClr val="FFFDF6"/>
              </a:solidFill>
            </a:endParaRPr>
          </a:p>
        </p:txBody>
      </p:sp>
    </p:spTree>
    <p:extLst>
      <p:ext uri="{BB962C8B-B14F-4D97-AF65-F5344CB8AC3E}">
        <p14:creationId xmlns:p14="http://schemas.microsoft.com/office/powerpoint/2010/main" val="2935937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69000">
              <a:srgbClr val="1E2020"/>
            </a:gs>
            <a:gs pos="100000">
              <a:srgbClr val="1E2020">
                <a:lumMod val="100000"/>
              </a:srgbClr>
            </a:gs>
            <a:gs pos="100000">
              <a:srgbClr val="161818"/>
            </a:gs>
            <a:gs pos="0">
              <a:schemeClr val="tx1"/>
            </a:gs>
          </a:gsLst>
          <a:lin ang="0" scaled="1"/>
        </a:gradFill>
        <a:effectLst/>
      </p:bgPr>
    </p:bg>
    <p:spTree>
      <p:nvGrpSpPr>
        <p:cNvPr id="1" name="">
          <a:extLst>
            <a:ext uri="{FF2B5EF4-FFF2-40B4-BE49-F238E27FC236}">
              <a16:creationId xmlns:a16="http://schemas.microsoft.com/office/drawing/2014/main" id="{C55272A4-958A-CE30-94A1-A511430A89F0}"/>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C021DED4-86FF-7750-71DC-3558B927364A}"/>
              </a:ext>
            </a:extLst>
          </p:cNvPr>
          <p:cNvSpPr txBox="1"/>
          <p:nvPr/>
        </p:nvSpPr>
        <p:spPr>
          <a:xfrm>
            <a:off x="457200" y="1028700"/>
            <a:ext cx="11277600" cy="707886"/>
          </a:xfrm>
          <a:prstGeom prst="rect">
            <a:avLst/>
          </a:prstGeom>
          <a:noFill/>
        </p:spPr>
        <p:txBody>
          <a:bodyPr wrap="square" rtlCol="0">
            <a:spAutoFit/>
          </a:bodyPr>
          <a:lstStyle/>
          <a:p>
            <a:r>
              <a:rPr lang="en-US" sz="4000" dirty="0">
                <a:solidFill>
                  <a:srgbClr val="FFFDF6"/>
                </a:solidFill>
              </a:rPr>
              <a:t>Contextual Embedding ~ Transformer Methods</a:t>
            </a:r>
          </a:p>
        </p:txBody>
      </p:sp>
      <p:sp>
        <p:nvSpPr>
          <p:cNvPr id="13" name="Rectangle 12">
            <a:extLst>
              <a:ext uri="{FF2B5EF4-FFF2-40B4-BE49-F238E27FC236}">
                <a16:creationId xmlns:a16="http://schemas.microsoft.com/office/drawing/2014/main" id="{14FDBDDD-95BA-2506-2CF3-739AE5A5612B}"/>
              </a:ext>
            </a:extLst>
          </p:cNvPr>
          <p:cNvSpPr/>
          <p:nvPr/>
        </p:nvSpPr>
        <p:spPr>
          <a:xfrm>
            <a:off x="457200" y="628650"/>
            <a:ext cx="742950" cy="1600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898CDFD4-54D5-F1F5-2F8C-3240E8178F1B}"/>
              </a:ext>
            </a:extLst>
          </p:cNvPr>
          <p:cNvCxnSpPr>
            <a:cxnSpLocks/>
          </p:cNvCxnSpPr>
          <p:nvPr/>
        </p:nvCxnSpPr>
        <p:spPr>
          <a:xfrm>
            <a:off x="457200" y="1931670"/>
            <a:ext cx="109681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462B3D1-903D-6A91-2068-501250534CBF}"/>
              </a:ext>
            </a:extLst>
          </p:cNvPr>
          <p:cNvSpPr txBox="1"/>
          <p:nvPr/>
        </p:nvSpPr>
        <p:spPr>
          <a:xfrm>
            <a:off x="1330036" y="2575755"/>
            <a:ext cx="4248728" cy="400110"/>
          </a:xfrm>
          <a:prstGeom prst="rect">
            <a:avLst/>
          </a:prstGeom>
          <a:noFill/>
        </p:spPr>
        <p:txBody>
          <a:bodyPr wrap="square" rtlCol="0">
            <a:spAutoFit/>
          </a:bodyPr>
          <a:lstStyle/>
          <a:p>
            <a:r>
              <a:rPr lang="en-US" sz="2000" dirty="0">
                <a:solidFill>
                  <a:schemeClr val="bg1"/>
                </a:solidFill>
              </a:rPr>
              <a:t>Self-Attention  Layer</a:t>
            </a:r>
          </a:p>
        </p:txBody>
      </p:sp>
      <p:sp>
        <p:nvSpPr>
          <p:cNvPr id="5" name="TextBox 4">
            <a:extLst>
              <a:ext uri="{FF2B5EF4-FFF2-40B4-BE49-F238E27FC236}">
                <a16:creationId xmlns:a16="http://schemas.microsoft.com/office/drawing/2014/main" id="{E03C9700-B7DD-FD2D-537A-188BB1D6910C}"/>
              </a:ext>
            </a:extLst>
          </p:cNvPr>
          <p:cNvSpPr txBox="1"/>
          <p:nvPr/>
        </p:nvSpPr>
        <p:spPr>
          <a:xfrm>
            <a:off x="651163" y="3142871"/>
            <a:ext cx="3897745" cy="1200329"/>
          </a:xfrm>
          <a:prstGeom prst="rect">
            <a:avLst/>
          </a:prstGeom>
          <a:noFill/>
        </p:spPr>
        <p:txBody>
          <a:bodyPr wrap="square" rtlCol="0">
            <a:spAutoFit/>
          </a:bodyPr>
          <a:lstStyle/>
          <a:p>
            <a:pPr algn="ctr"/>
            <a:r>
              <a:rPr lang="en-US" dirty="0">
                <a:solidFill>
                  <a:schemeClr val="bg1"/>
                </a:solidFill>
              </a:rPr>
              <a:t>Creates relationships between words in a sequence without the restrictions of a window size used in Word2Vec, RNNs, or CNNs.</a:t>
            </a:r>
          </a:p>
        </p:txBody>
      </p:sp>
      <p:sp>
        <p:nvSpPr>
          <p:cNvPr id="6" name="Rectangle 5">
            <a:extLst>
              <a:ext uri="{FF2B5EF4-FFF2-40B4-BE49-F238E27FC236}">
                <a16:creationId xmlns:a16="http://schemas.microsoft.com/office/drawing/2014/main" id="{B7DE75D7-AEC8-3A6A-8182-9591E49FD443}"/>
              </a:ext>
            </a:extLst>
          </p:cNvPr>
          <p:cNvSpPr/>
          <p:nvPr/>
        </p:nvSpPr>
        <p:spPr>
          <a:xfrm>
            <a:off x="457200" y="2298732"/>
            <a:ext cx="4378035" cy="21443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4814B1E3-4B0B-1B30-19FF-335EBC7ED7FB}"/>
              </a:ext>
            </a:extLst>
          </p:cNvPr>
          <p:cNvSpPr txBox="1"/>
          <p:nvPr/>
        </p:nvSpPr>
        <p:spPr>
          <a:xfrm>
            <a:off x="457200" y="5244525"/>
            <a:ext cx="5121564" cy="584775"/>
          </a:xfrm>
          <a:prstGeom prst="rect">
            <a:avLst/>
          </a:prstGeom>
          <a:noFill/>
        </p:spPr>
        <p:txBody>
          <a:bodyPr wrap="square" rtlCol="0">
            <a:spAutoFit/>
          </a:bodyPr>
          <a:lstStyle/>
          <a:p>
            <a:r>
              <a:rPr lang="en-US" sz="3200" dirty="0">
                <a:solidFill>
                  <a:schemeClr val="bg1"/>
                </a:solidFill>
              </a:rPr>
              <a:t>The, dog, wagged, its, tail</a:t>
            </a:r>
          </a:p>
        </p:txBody>
      </p:sp>
      <p:sp>
        <p:nvSpPr>
          <p:cNvPr id="11" name="Left Bracket 10">
            <a:extLst>
              <a:ext uri="{FF2B5EF4-FFF2-40B4-BE49-F238E27FC236}">
                <a16:creationId xmlns:a16="http://schemas.microsoft.com/office/drawing/2014/main" id="{9B47C772-3AA5-57DB-2313-BBC910AE6F21}"/>
              </a:ext>
            </a:extLst>
          </p:cNvPr>
          <p:cNvSpPr/>
          <p:nvPr/>
        </p:nvSpPr>
        <p:spPr>
          <a:xfrm>
            <a:off x="457199" y="4993353"/>
            <a:ext cx="193964" cy="1043705"/>
          </a:xfrm>
          <a:prstGeom prst="lef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14" name="Left Bracket 13">
            <a:extLst>
              <a:ext uri="{FF2B5EF4-FFF2-40B4-BE49-F238E27FC236}">
                <a16:creationId xmlns:a16="http://schemas.microsoft.com/office/drawing/2014/main" id="{DFCD1D58-B8D6-6DE1-2302-CDEA14EC0CEB}"/>
              </a:ext>
            </a:extLst>
          </p:cNvPr>
          <p:cNvSpPr/>
          <p:nvPr/>
        </p:nvSpPr>
        <p:spPr>
          <a:xfrm rot="10800000">
            <a:off x="5232400" y="5015059"/>
            <a:ext cx="193964" cy="1043705"/>
          </a:xfrm>
          <a:prstGeom prst="leftBracket">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7D63372F-EF96-A6BB-2D00-8923A8F5B721}"/>
              </a:ext>
            </a:extLst>
          </p:cNvPr>
          <p:cNvSpPr/>
          <p:nvPr/>
        </p:nvSpPr>
        <p:spPr>
          <a:xfrm>
            <a:off x="1976583" y="4961433"/>
            <a:ext cx="2032000" cy="349476"/>
          </a:xfrm>
          <a:custGeom>
            <a:avLst/>
            <a:gdLst>
              <a:gd name="connsiteX0" fmla="*/ 2955636 w 2955636"/>
              <a:gd name="connsiteY0" fmla="*/ 517242 h 517242"/>
              <a:gd name="connsiteX1" fmla="*/ 1200727 w 2955636"/>
              <a:gd name="connsiteY1" fmla="*/ 6 h 517242"/>
              <a:gd name="connsiteX2" fmla="*/ 0 w 2955636"/>
              <a:gd name="connsiteY2" fmla="*/ 508006 h 517242"/>
            </a:gdLst>
            <a:ahLst/>
            <a:cxnLst>
              <a:cxn ang="0">
                <a:pos x="connsiteX0" y="connsiteY0"/>
              </a:cxn>
              <a:cxn ang="0">
                <a:pos x="connsiteX1" y="connsiteY1"/>
              </a:cxn>
              <a:cxn ang="0">
                <a:pos x="connsiteX2" y="connsiteY2"/>
              </a:cxn>
            </a:cxnLst>
            <a:rect l="l" t="t" r="r" b="b"/>
            <a:pathLst>
              <a:path w="2955636" h="517242">
                <a:moveTo>
                  <a:pt x="2955636" y="517242"/>
                </a:moveTo>
                <a:cubicBezTo>
                  <a:pt x="2324484" y="259393"/>
                  <a:pt x="1693333" y="1545"/>
                  <a:pt x="1200727" y="6"/>
                </a:cubicBezTo>
                <a:cubicBezTo>
                  <a:pt x="708121" y="-1533"/>
                  <a:pt x="354060" y="253236"/>
                  <a:pt x="0" y="508006"/>
                </a:cubicBezTo>
              </a:path>
            </a:pathLst>
          </a:cu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FDBDFDEB-601D-1E43-7778-1F1C22E12E29}"/>
              </a:ext>
            </a:extLst>
          </p:cNvPr>
          <p:cNvSpPr/>
          <p:nvPr/>
        </p:nvSpPr>
        <p:spPr>
          <a:xfrm rot="10800000">
            <a:off x="1976581" y="5938377"/>
            <a:ext cx="1041398" cy="286867"/>
          </a:xfrm>
          <a:custGeom>
            <a:avLst/>
            <a:gdLst>
              <a:gd name="connsiteX0" fmla="*/ 2955636 w 2955636"/>
              <a:gd name="connsiteY0" fmla="*/ 517242 h 517242"/>
              <a:gd name="connsiteX1" fmla="*/ 1200727 w 2955636"/>
              <a:gd name="connsiteY1" fmla="*/ 6 h 517242"/>
              <a:gd name="connsiteX2" fmla="*/ 0 w 2955636"/>
              <a:gd name="connsiteY2" fmla="*/ 508006 h 517242"/>
            </a:gdLst>
            <a:ahLst/>
            <a:cxnLst>
              <a:cxn ang="0">
                <a:pos x="connsiteX0" y="connsiteY0"/>
              </a:cxn>
              <a:cxn ang="0">
                <a:pos x="connsiteX1" y="connsiteY1"/>
              </a:cxn>
              <a:cxn ang="0">
                <a:pos x="connsiteX2" y="connsiteY2"/>
              </a:cxn>
            </a:cxnLst>
            <a:rect l="l" t="t" r="r" b="b"/>
            <a:pathLst>
              <a:path w="2955636" h="517242">
                <a:moveTo>
                  <a:pt x="2955636" y="517242"/>
                </a:moveTo>
                <a:cubicBezTo>
                  <a:pt x="2324484" y="259393"/>
                  <a:pt x="1693333" y="1545"/>
                  <a:pt x="1200727" y="6"/>
                </a:cubicBezTo>
                <a:cubicBezTo>
                  <a:pt x="708121" y="-1533"/>
                  <a:pt x="354060" y="253236"/>
                  <a:pt x="0" y="508006"/>
                </a:cubicBezTo>
              </a:path>
            </a:pathLst>
          </a:cu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C2B3EAC2-ABA1-436B-025A-51951CDFCAF0}"/>
              </a:ext>
            </a:extLst>
          </p:cNvPr>
          <p:cNvSpPr/>
          <p:nvPr/>
        </p:nvSpPr>
        <p:spPr>
          <a:xfrm rot="10800000">
            <a:off x="3536372" y="5915330"/>
            <a:ext cx="1298863" cy="286868"/>
          </a:xfrm>
          <a:custGeom>
            <a:avLst/>
            <a:gdLst>
              <a:gd name="connsiteX0" fmla="*/ 2955636 w 2955636"/>
              <a:gd name="connsiteY0" fmla="*/ 517242 h 517242"/>
              <a:gd name="connsiteX1" fmla="*/ 1200727 w 2955636"/>
              <a:gd name="connsiteY1" fmla="*/ 6 h 517242"/>
              <a:gd name="connsiteX2" fmla="*/ 0 w 2955636"/>
              <a:gd name="connsiteY2" fmla="*/ 508006 h 517242"/>
            </a:gdLst>
            <a:ahLst/>
            <a:cxnLst>
              <a:cxn ang="0">
                <a:pos x="connsiteX0" y="connsiteY0"/>
              </a:cxn>
              <a:cxn ang="0">
                <a:pos x="connsiteX1" y="connsiteY1"/>
              </a:cxn>
              <a:cxn ang="0">
                <a:pos x="connsiteX2" y="connsiteY2"/>
              </a:cxn>
            </a:cxnLst>
            <a:rect l="l" t="t" r="r" b="b"/>
            <a:pathLst>
              <a:path w="2955636" h="517242">
                <a:moveTo>
                  <a:pt x="2955636" y="517242"/>
                </a:moveTo>
                <a:cubicBezTo>
                  <a:pt x="2324484" y="259393"/>
                  <a:pt x="1693333" y="1545"/>
                  <a:pt x="1200727" y="6"/>
                </a:cubicBezTo>
                <a:cubicBezTo>
                  <a:pt x="708121" y="-1533"/>
                  <a:pt x="354060" y="253236"/>
                  <a:pt x="0" y="508006"/>
                </a:cubicBezTo>
              </a:path>
            </a:pathLst>
          </a:cu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sp>
        <p:nvSpPr>
          <p:cNvPr id="44" name="TextBox 43">
            <a:extLst>
              <a:ext uri="{FF2B5EF4-FFF2-40B4-BE49-F238E27FC236}">
                <a16:creationId xmlns:a16="http://schemas.microsoft.com/office/drawing/2014/main" id="{64CA0866-0D98-0F18-58D6-94D356517001}"/>
              </a:ext>
            </a:extLst>
          </p:cNvPr>
          <p:cNvSpPr txBox="1"/>
          <p:nvPr/>
        </p:nvSpPr>
        <p:spPr>
          <a:xfrm>
            <a:off x="2100118" y="6189872"/>
            <a:ext cx="1436254" cy="369332"/>
          </a:xfrm>
          <a:prstGeom prst="rect">
            <a:avLst/>
          </a:prstGeom>
          <a:noFill/>
        </p:spPr>
        <p:txBody>
          <a:bodyPr wrap="square" rtlCol="0">
            <a:spAutoFit/>
          </a:bodyPr>
          <a:lstStyle/>
          <a:p>
            <a:r>
              <a:rPr lang="en-US" dirty="0">
                <a:solidFill>
                  <a:schemeClr val="bg1"/>
                </a:solidFill>
              </a:rPr>
              <a:t>Action</a:t>
            </a:r>
          </a:p>
        </p:txBody>
      </p:sp>
      <p:sp>
        <p:nvSpPr>
          <p:cNvPr id="46" name="TextBox 45">
            <a:extLst>
              <a:ext uri="{FF2B5EF4-FFF2-40B4-BE49-F238E27FC236}">
                <a16:creationId xmlns:a16="http://schemas.microsoft.com/office/drawing/2014/main" id="{7299FBD4-84AA-64B6-F738-13EE6264C13E}"/>
              </a:ext>
            </a:extLst>
          </p:cNvPr>
          <p:cNvSpPr txBox="1"/>
          <p:nvPr/>
        </p:nvSpPr>
        <p:spPr>
          <a:xfrm>
            <a:off x="2260600" y="4604363"/>
            <a:ext cx="1436254" cy="369332"/>
          </a:xfrm>
          <a:prstGeom prst="rect">
            <a:avLst/>
          </a:prstGeom>
          <a:noFill/>
        </p:spPr>
        <p:txBody>
          <a:bodyPr wrap="square" rtlCol="0">
            <a:spAutoFit/>
          </a:bodyPr>
          <a:lstStyle/>
          <a:p>
            <a:r>
              <a:rPr lang="en-US" dirty="0">
                <a:solidFill>
                  <a:schemeClr val="bg1"/>
                </a:solidFill>
              </a:rPr>
              <a:t>Possession</a:t>
            </a:r>
          </a:p>
        </p:txBody>
      </p:sp>
      <p:sp>
        <p:nvSpPr>
          <p:cNvPr id="49" name="TextBox 48">
            <a:extLst>
              <a:ext uri="{FF2B5EF4-FFF2-40B4-BE49-F238E27FC236}">
                <a16:creationId xmlns:a16="http://schemas.microsoft.com/office/drawing/2014/main" id="{EF222E01-0160-AE37-E1DF-AB3DA5850EBF}"/>
              </a:ext>
            </a:extLst>
          </p:cNvPr>
          <p:cNvSpPr txBox="1"/>
          <p:nvPr/>
        </p:nvSpPr>
        <p:spPr>
          <a:xfrm>
            <a:off x="3893127" y="6189937"/>
            <a:ext cx="1436254" cy="369332"/>
          </a:xfrm>
          <a:prstGeom prst="rect">
            <a:avLst/>
          </a:prstGeom>
          <a:noFill/>
        </p:spPr>
        <p:txBody>
          <a:bodyPr wrap="square" rtlCol="0">
            <a:spAutoFit/>
          </a:bodyPr>
          <a:lstStyle/>
          <a:p>
            <a:r>
              <a:rPr lang="en-US" dirty="0">
                <a:solidFill>
                  <a:schemeClr val="bg1"/>
                </a:solidFill>
              </a:rPr>
              <a:t>Action</a:t>
            </a:r>
          </a:p>
        </p:txBody>
      </p:sp>
      <p:sp>
        <p:nvSpPr>
          <p:cNvPr id="52" name="TextBox 51">
            <a:extLst>
              <a:ext uri="{FF2B5EF4-FFF2-40B4-BE49-F238E27FC236}">
                <a16:creationId xmlns:a16="http://schemas.microsoft.com/office/drawing/2014/main" id="{291D3D15-32FA-0684-7DC8-5CFED1FEAA83}"/>
              </a:ext>
            </a:extLst>
          </p:cNvPr>
          <p:cNvSpPr txBox="1"/>
          <p:nvPr/>
        </p:nvSpPr>
        <p:spPr>
          <a:xfrm>
            <a:off x="5811983" y="4936747"/>
            <a:ext cx="4488872" cy="1200329"/>
          </a:xfrm>
          <a:prstGeom prst="rect">
            <a:avLst/>
          </a:prstGeom>
          <a:noFill/>
        </p:spPr>
        <p:txBody>
          <a:bodyPr wrap="square" rtlCol="0">
            <a:spAutoFit/>
          </a:bodyPr>
          <a:lstStyle/>
          <a:p>
            <a:r>
              <a:rPr lang="en-US" dirty="0">
                <a:solidFill>
                  <a:schemeClr val="bg1"/>
                </a:solidFill>
              </a:rPr>
              <a:t>Words are given weighted scores for the other words based on learned dependence and relationship throughout text corpus.</a:t>
            </a:r>
          </a:p>
        </p:txBody>
      </p:sp>
      <p:graphicFrame>
        <p:nvGraphicFramePr>
          <p:cNvPr id="59" name="Diagram 58">
            <a:extLst>
              <a:ext uri="{FF2B5EF4-FFF2-40B4-BE49-F238E27FC236}">
                <a16:creationId xmlns:a16="http://schemas.microsoft.com/office/drawing/2014/main" id="{AD0894A7-D255-89F1-DA83-EBA160E07709}"/>
              </a:ext>
            </a:extLst>
          </p:cNvPr>
          <p:cNvGraphicFramePr/>
          <p:nvPr>
            <p:extLst>
              <p:ext uri="{D42A27DB-BD31-4B8C-83A1-F6EECF244321}">
                <p14:modId xmlns:p14="http://schemas.microsoft.com/office/powerpoint/2010/main" val="4246994267"/>
              </p:ext>
            </p:extLst>
          </p:nvPr>
        </p:nvGraphicFramePr>
        <p:xfrm>
          <a:off x="5500254" y="2062843"/>
          <a:ext cx="6109853" cy="2952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2" name="TextBox 61">
            <a:extLst>
              <a:ext uri="{FF2B5EF4-FFF2-40B4-BE49-F238E27FC236}">
                <a16:creationId xmlns:a16="http://schemas.microsoft.com/office/drawing/2014/main" id="{CC16F359-1D91-BF76-0D79-2FCC6033B0BA}"/>
              </a:ext>
            </a:extLst>
          </p:cNvPr>
          <p:cNvSpPr txBox="1"/>
          <p:nvPr/>
        </p:nvSpPr>
        <p:spPr>
          <a:xfrm>
            <a:off x="332509" y="282662"/>
            <a:ext cx="6096000" cy="369332"/>
          </a:xfrm>
          <a:prstGeom prst="rect">
            <a:avLst/>
          </a:prstGeom>
          <a:noFill/>
        </p:spPr>
        <p:txBody>
          <a:bodyPr wrap="square">
            <a:spAutoFit/>
          </a:bodyPr>
          <a:lstStyle/>
          <a:p>
            <a:r>
              <a:rPr lang="en-US" dirty="0">
                <a:solidFill>
                  <a:schemeClr val="bg1"/>
                </a:solidFill>
              </a:rPr>
              <a:t>Section 1: </a:t>
            </a:r>
            <a:r>
              <a:rPr lang="en-US" dirty="0">
                <a:solidFill>
                  <a:srgbClr val="FFFDF6"/>
                </a:solidFill>
              </a:rPr>
              <a:t>Words &amp; Numbers</a:t>
            </a:r>
            <a:endParaRPr lang="en-US" sz="1800" dirty="0">
              <a:solidFill>
                <a:srgbClr val="FFFDF6"/>
              </a:solidFill>
            </a:endParaRPr>
          </a:p>
        </p:txBody>
      </p:sp>
      <p:sp>
        <p:nvSpPr>
          <p:cNvPr id="72" name="TextBox 71">
            <a:extLst>
              <a:ext uri="{FF2B5EF4-FFF2-40B4-BE49-F238E27FC236}">
                <a16:creationId xmlns:a16="http://schemas.microsoft.com/office/drawing/2014/main" id="{89269EDC-422E-A1D4-F9FD-77A67683BEC0}"/>
              </a:ext>
            </a:extLst>
          </p:cNvPr>
          <p:cNvSpPr txBox="1"/>
          <p:nvPr/>
        </p:nvSpPr>
        <p:spPr>
          <a:xfrm>
            <a:off x="8555180" y="6488668"/>
            <a:ext cx="4242390" cy="369332"/>
          </a:xfrm>
          <a:prstGeom prst="rect">
            <a:avLst/>
          </a:prstGeom>
          <a:noFill/>
        </p:spPr>
        <p:txBody>
          <a:bodyPr wrap="square" rtlCol="0">
            <a:spAutoFit/>
          </a:bodyPr>
          <a:lstStyle/>
          <a:p>
            <a:r>
              <a:rPr lang="en-US" dirty="0" err="1">
                <a:solidFill>
                  <a:schemeClr val="bg1"/>
                </a:solidFill>
              </a:rPr>
              <a:t>GloVe</a:t>
            </a:r>
            <a:r>
              <a:rPr lang="en-US" dirty="0">
                <a:solidFill>
                  <a:schemeClr val="bg1"/>
                </a:solidFill>
              </a:rPr>
              <a:t>, BERT, </a:t>
            </a:r>
            <a:r>
              <a:rPr lang="en-US" dirty="0" err="1">
                <a:solidFill>
                  <a:schemeClr val="bg1"/>
                </a:solidFill>
              </a:rPr>
              <a:t>FastTest</a:t>
            </a:r>
            <a:r>
              <a:rPr lang="en-US" dirty="0">
                <a:solidFill>
                  <a:schemeClr val="bg1"/>
                </a:solidFill>
              </a:rPr>
              <a:t>, ngram2Vec </a:t>
            </a:r>
          </a:p>
        </p:txBody>
      </p:sp>
      <p:sp>
        <p:nvSpPr>
          <p:cNvPr id="73" name="TextBox 72">
            <a:extLst>
              <a:ext uri="{FF2B5EF4-FFF2-40B4-BE49-F238E27FC236}">
                <a16:creationId xmlns:a16="http://schemas.microsoft.com/office/drawing/2014/main" id="{3B997DF0-3C77-4307-2D1D-86564398A723}"/>
              </a:ext>
            </a:extLst>
          </p:cNvPr>
          <p:cNvSpPr txBox="1"/>
          <p:nvPr/>
        </p:nvSpPr>
        <p:spPr>
          <a:xfrm>
            <a:off x="9352543" y="6103531"/>
            <a:ext cx="2806995" cy="369332"/>
          </a:xfrm>
          <a:prstGeom prst="rect">
            <a:avLst/>
          </a:prstGeom>
          <a:noFill/>
        </p:spPr>
        <p:txBody>
          <a:bodyPr wrap="square" rtlCol="0">
            <a:spAutoFit/>
          </a:bodyPr>
          <a:lstStyle/>
          <a:p>
            <a:pPr algn="r"/>
            <a:r>
              <a:rPr lang="en-US" u="sng" dirty="0">
                <a:solidFill>
                  <a:schemeClr val="bg1"/>
                </a:solidFill>
              </a:rPr>
              <a:t>Additional Methods</a:t>
            </a:r>
          </a:p>
        </p:txBody>
      </p:sp>
    </p:spTree>
    <p:extLst>
      <p:ext uri="{BB962C8B-B14F-4D97-AF65-F5344CB8AC3E}">
        <p14:creationId xmlns:p14="http://schemas.microsoft.com/office/powerpoint/2010/main" val="3721845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69000">
              <a:srgbClr val="1E2020"/>
            </a:gs>
            <a:gs pos="100000">
              <a:srgbClr val="1E2020">
                <a:lumMod val="100000"/>
              </a:srgbClr>
            </a:gs>
            <a:gs pos="100000">
              <a:srgbClr val="161818"/>
            </a:gs>
            <a:gs pos="0">
              <a:schemeClr val="tx1"/>
            </a:gs>
          </a:gsLst>
          <a:lin ang="0" scaled="1"/>
        </a:gradFill>
        <a:effectLst/>
      </p:bgPr>
    </p:bg>
    <p:spTree>
      <p:nvGrpSpPr>
        <p:cNvPr id="1" name="">
          <a:extLst>
            <a:ext uri="{FF2B5EF4-FFF2-40B4-BE49-F238E27FC236}">
              <a16:creationId xmlns:a16="http://schemas.microsoft.com/office/drawing/2014/main" id="{DF658401-D62C-E2A2-2293-D8564485CAF8}"/>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607B4DC6-0E12-0CDE-FE3B-642235092886}"/>
              </a:ext>
            </a:extLst>
          </p:cNvPr>
          <p:cNvSpPr txBox="1"/>
          <p:nvPr/>
        </p:nvSpPr>
        <p:spPr>
          <a:xfrm>
            <a:off x="457200" y="1028700"/>
            <a:ext cx="11277600" cy="707886"/>
          </a:xfrm>
          <a:prstGeom prst="rect">
            <a:avLst/>
          </a:prstGeom>
          <a:noFill/>
        </p:spPr>
        <p:txBody>
          <a:bodyPr wrap="square" rtlCol="0">
            <a:spAutoFit/>
          </a:bodyPr>
          <a:lstStyle/>
          <a:p>
            <a:r>
              <a:rPr lang="en-US" sz="4000" dirty="0">
                <a:solidFill>
                  <a:srgbClr val="FFFDF6"/>
                </a:solidFill>
              </a:rPr>
              <a:t>My Word Embeddings</a:t>
            </a:r>
          </a:p>
        </p:txBody>
      </p:sp>
      <p:sp>
        <p:nvSpPr>
          <p:cNvPr id="13" name="Rectangle 12">
            <a:extLst>
              <a:ext uri="{FF2B5EF4-FFF2-40B4-BE49-F238E27FC236}">
                <a16:creationId xmlns:a16="http://schemas.microsoft.com/office/drawing/2014/main" id="{18085D84-BFE6-1D94-AADA-59D647732CCB}"/>
              </a:ext>
            </a:extLst>
          </p:cNvPr>
          <p:cNvSpPr/>
          <p:nvPr/>
        </p:nvSpPr>
        <p:spPr>
          <a:xfrm>
            <a:off x="457200" y="628650"/>
            <a:ext cx="742950" cy="1600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2294CEAD-F6E5-54A1-D101-2C28040AF327}"/>
              </a:ext>
            </a:extLst>
          </p:cNvPr>
          <p:cNvCxnSpPr>
            <a:cxnSpLocks/>
          </p:cNvCxnSpPr>
          <p:nvPr/>
        </p:nvCxnSpPr>
        <p:spPr>
          <a:xfrm>
            <a:off x="457200" y="1835977"/>
            <a:ext cx="535247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8D039B7-3D03-D75D-1F55-C42B761134BB}"/>
              </a:ext>
            </a:extLst>
          </p:cNvPr>
          <p:cNvSpPr txBox="1"/>
          <p:nvPr/>
        </p:nvSpPr>
        <p:spPr>
          <a:xfrm>
            <a:off x="212436" y="1976616"/>
            <a:ext cx="4608946" cy="4801314"/>
          </a:xfrm>
          <a:prstGeom prst="rect">
            <a:avLst/>
          </a:prstGeom>
          <a:noFill/>
        </p:spPr>
        <p:txBody>
          <a:bodyPr wrap="square" rtlCol="0">
            <a:spAutoFit/>
          </a:bodyPr>
          <a:lstStyle/>
          <a:p>
            <a:pPr algn="ctr"/>
            <a:r>
              <a:rPr lang="en-US" dirty="0">
                <a:solidFill>
                  <a:schemeClr val="bg1"/>
                </a:solidFill>
              </a:rPr>
              <a:t>For this project I trained word embeddings using the </a:t>
            </a:r>
            <a:r>
              <a:rPr lang="en-US" b="1" dirty="0">
                <a:solidFill>
                  <a:schemeClr val="bg1"/>
                </a:solidFill>
              </a:rPr>
              <a:t>CBOW</a:t>
            </a:r>
            <a:r>
              <a:rPr lang="en-US" dirty="0">
                <a:solidFill>
                  <a:schemeClr val="bg1"/>
                </a:solidFill>
              </a:rPr>
              <a:t> approach. Predicting the middle word in a sequence from its two context words. </a:t>
            </a:r>
          </a:p>
          <a:p>
            <a:pPr algn="ctr"/>
            <a:endParaRPr lang="en-US" dirty="0">
              <a:solidFill>
                <a:schemeClr val="bg1"/>
              </a:solidFill>
            </a:endParaRPr>
          </a:p>
          <a:p>
            <a:pPr algn="ctr"/>
            <a:r>
              <a:rPr lang="en-US" dirty="0">
                <a:solidFill>
                  <a:schemeClr val="bg1"/>
                </a:solidFill>
              </a:rPr>
              <a:t>This allowed for the embeddings to represent the context in which words can be used however does not necessarily represent the content of the word. For instance, words depicting emotion may commonly be used in the same context such as “I feel ____ today”, however they do not all have the same meaning.</a:t>
            </a:r>
          </a:p>
          <a:p>
            <a:pPr algn="ctr"/>
            <a:endParaRPr lang="en-US" dirty="0">
              <a:solidFill>
                <a:schemeClr val="bg1"/>
              </a:solidFill>
            </a:endParaRPr>
          </a:p>
          <a:p>
            <a:pPr algn="ctr"/>
            <a:r>
              <a:rPr lang="en-US" dirty="0">
                <a:solidFill>
                  <a:schemeClr val="bg1"/>
                </a:solidFill>
              </a:rPr>
              <a:t>Another drawback to this approach is that you can only ever embed one representation of each word. </a:t>
            </a:r>
          </a:p>
        </p:txBody>
      </p:sp>
      <p:graphicFrame>
        <p:nvGraphicFramePr>
          <p:cNvPr id="8" name="Table 7">
            <a:extLst>
              <a:ext uri="{FF2B5EF4-FFF2-40B4-BE49-F238E27FC236}">
                <a16:creationId xmlns:a16="http://schemas.microsoft.com/office/drawing/2014/main" id="{1E63996F-1994-E944-2A0A-E91AE4CF74CE}"/>
              </a:ext>
            </a:extLst>
          </p:cNvPr>
          <p:cNvGraphicFramePr>
            <a:graphicFrameLocks noGrp="1"/>
          </p:cNvGraphicFramePr>
          <p:nvPr>
            <p:extLst>
              <p:ext uri="{D42A27DB-BD31-4B8C-83A1-F6EECF244321}">
                <p14:modId xmlns:p14="http://schemas.microsoft.com/office/powerpoint/2010/main" val="470244521"/>
              </p:ext>
            </p:extLst>
          </p:nvPr>
        </p:nvGraphicFramePr>
        <p:xfrm>
          <a:off x="5551054" y="2798653"/>
          <a:ext cx="6428510" cy="3848993"/>
        </p:xfrm>
        <a:graphic>
          <a:graphicData uri="http://schemas.openxmlformats.org/drawingml/2006/table">
            <a:tbl>
              <a:tblPr firstRow="1" bandRow="1">
                <a:tableStyleId>{5C22544A-7EE6-4342-B048-85BDC9FD1C3A}</a:tableStyleId>
              </a:tblPr>
              <a:tblGrid>
                <a:gridCol w="1285702">
                  <a:extLst>
                    <a:ext uri="{9D8B030D-6E8A-4147-A177-3AD203B41FA5}">
                      <a16:colId xmlns:a16="http://schemas.microsoft.com/office/drawing/2014/main" val="729585532"/>
                    </a:ext>
                  </a:extLst>
                </a:gridCol>
                <a:gridCol w="1285702">
                  <a:extLst>
                    <a:ext uri="{9D8B030D-6E8A-4147-A177-3AD203B41FA5}">
                      <a16:colId xmlns:a16="http://schemas.microsoft.com/office/drawing/2014/main" val="2636262938"/>
                    </a:ext>
                  </a:extLst>
                </a:gridCol>
                <a:gridCol w="1285702">
                  <a:extLst>
                    <a:ext uri="{9D8B030D-6E8A-4147-A177-3AD203B41FA5}">
                      <a16:colId xmlns:a16="http://schemas.microsoft.com/office/drawing/2014/main" val="1929317549"/>
                    </a:ext>
                  </a:extLst>
                </a:gridCol>
                <a:gridCol w="1285702">
                  <a:extLst>
                    <a:ext uri="{9D8B030D-6E8A-4147-A177-3AD203B41FA5}">
                      <a16:colId xmlns:a16="http://schemas.microsoft.com/office/drawing/2014/main" val="854972884"/>
                    </a:ext>
                  </a:extLst>
                </a:gridCol>
                <a:gridCol w="1285702">
                  <a:extLst>
                    <a:ext uri="{9D8B030D-6E8A-4147-A177-3AD203B41FA5}">
                      <a16:colId xmlns:a16="http://schemas.microsoft.com/office/drawing/2014/main" val="3015206523"/>
                    </a:ext>
                  </a:extLst>
                </a:gridCol>
              </a:tblGrid>
              <a:tr h="721073">
                <a:tc>
                  <a:txBody>
                    <a:bodyPr/>
                    <a:lstStyle/>
                    <a:p>
                      <a:pPr algn="ctr"/>
                      <a:r>
                        <a:rPr lang="en-US" sz="2800" dirty="0"/>
                        <a:t>Token</a:t>
                      </a:r>
                    </a:p>
                  </a:txBody>
                  <a:tcPr/>
                </a:tc>
                <a:tc>
                  <a:txBody>
                    <a:bodyPr/>
                    <a:lstStyle/>
                    <a:p>
                      <a:pPr algn="ctr"/>
                      <a:r>
                        <a:rPr lang="en-US" sz="2800" dirty="0"/>
                        <a:t>e1</a:t>
                      </a:r>
                    </a:p>
                  </a:txBody>
                  <a:tcPr/>
                </a:tc>
                <a:tc>
                  <a:txBody>
                    <a:bodyPr/>
                    <a:lstStyle/>
                    <a:p>
                      <a:pPr algn="ctr"/>
                      <a:r>
                        <a:rPr lang="en-US" sz="2800" dirty="0"/>
                        <a:t>e2</a:t>
                      </a:r>
                    </a:p>
                  </a:txBody>
                  <a:tcPr/>
                </a:tc>
                <a:tc>
                  <a:txBody>
                    <a:bodyPr/>
                    <a:lstStyle/>
                    <a:p>
                      <a:pPr algn="ctr"/>
                      <a:r>
                        <a:rPr lang="en-US" sz="2800" dirty="0"/>
                        <a:t>…</a:t>
                      </a:r>
                    </a:p>
                  </a:txBody>
                  <a:tcPr/>
                </a:tc>
                <a:tc>
                  <a:txBody>
                    <a:bodyPr/>
                    <a:lstStyle/>
                    <a:p>
                      <a:pPr algn="ctr"/>
                      <a:r>
                        <a:rPr lang="en-US" sz="2800" dirty="0"/>
                        <a:t>e75</a:t>
                      </a:r>
                    </a:p>
                  </a:txBody>
                  <a:tcPr/>
                </a:tc>
                <a:extLst>
                  <a:ext uri="{0D108BD9-81ED-4DB2-BD59-A6C34878D82A}">
                    <a16:rowId xmlns:a16="http://schemas.microsoft.com/office/drawing/2014/main" val="1180122042"/>
                  </a:ext>
                </a:extLst>
              </a:tr>
              <a:tr h="969147">
                <a:tc>
                  <a:txBody>
                    <a:bodyPr/>
                    <a:lstStyle/>
                    <a:p>
                      <a:pPr algn="ctr"/>
                      <a:endParaRPr lang="en-US" dirty="0"/>
                    </a:p>
                    <a:p>
                      <a:pPr algn="ctr"/>
                      <a:r>
                        <a:rPr lang="en-US" dirty="0"/>
                        <a:t>Orange</a:t>
                      </a:r>
                    </a:p>
                  </a:txBody>
                  <a:tcPr/>
                </a:tc>
                <a:tc>
                  <a:txBody>
                    <a:bodyPr/>
                    <a:lstStyle/>
                    <a:p>
                      <a:pPr algn="ctr"/>
                      <a:endParaRPr lang="en-US" dirty="0"/>
                    </a:p>
                    <a:p>
                      <a:pPr algn="ctr"/>
                      <a:r>
                        <a:rPr lang="en-US" dirty="0"/>
                        <a:t>5.03</a:t>
                      </a:r>
                    </a:p>
                    <a:p>
                      <a:pPr algn="ctr"/>
                      <a:endParaRPr lang="en-US" dirty="0"/>
                    </a:p>
                  </a:txBody>
                  <a:tcPr/>
                </a:tc>
                <a:tc>
                  <a:txBody>
                    <a:bodyPr/>
                    <a:lstStyle/>
                    <a:p>
                      <a:endParaRPr lang="en-US" dirty="0"/>
                    </a:p>
                    <a:p>
                      <a:pPr algn="ctr"/>
                      <a:r>
                        <a:rPr lang="en-US" dirty="0"/>
                        <a:t>7.89</a:t>
                      </a:r>
                    </a:p>
                  </a:txBody>
                  <a:tcPr/>
                </a:tc>
                <a:tc>
                  <a:txBody>
                    <a:bodyPr/>
                    <a:lstStyle/>
                    <a:p>
                      <a:endParaRPr lang="en-US" dirty="0"/>
                    </a:p>
                    <a:p>
                      <a:pPr algn="ctr"/>
                      <a:r>
                        <a:rPr lang="en-US" dirty="0"/>
                        <a:t>…</a:t>
                      </a:r>
                    </a:p>
                  </a:txBody>
                  <a:tcPr/>
                </a:tc>
                <a:tc>
                  <a:txBody>
                    <a:bodyPr/>
                    <a:lstStyle/>
                    <a:p>
                      <a:endParaRPr lang="en-US" dirty="0"/>
                    </a:p>
                    <a:p>
                      <a:pPr algn="ctr"/>
                      <a:r>
                        <a:rPr lang="en-US" dirty="0"/>
                        <a:t>2.10</a:t>
                      </a:r>
                    </a:p>
                  </a:txBody>
                  <a:tcPr/>
                </a:tc>
                <a:extLst>
                  <a:ext uri="{0D108BD9-81ED-4DB2-BD59-A6C34878D82A}">
                    <a16:rowId xmlns:a16="http://schemas.microsoft.com/office/drawing/2014/main" val="2933743000"/>
                  </a:ext>
                </a:extLst>
              </a:tr>
              <a:tr h="1091503">
                <a:tc>
                  <a:txBody>
                    <a:bodyPr/>
                    <a:lstStyle/>
                    <a:p>
                      <a:pPr algn="ctr"/>
                      <a:endParaRPr lang="en-US" dirty="0"/>
                    </a:p>
                    <a:p>
                      <a:pPr algn="ctr"/>
                      <a:r>
                        <a:rPr lang="en-US" dirty="0"/>
                        <a:t>Casserole</a:t>
                      </a:r>
                    </a:p>
                  </a:txBody>
                  <a:tcPr/>
                </a:tc>
                <a:tc>
                  <a:txBody>
                    <a:bodyPr/>
                    <a:lstStyle/>
                    <a:p>
                      <a:pPr algn="ctr"/>
                      <a:endParaRPr lang="en-US" dirty="0"/>
                    </a:p>
                    <a:p>
                      <a:pPr algn="ctr"/>
                      <a:r>
                        <a:rPr lang="en-US" dirty="0"/>
                        <a:t>4.20</a:t>
                      </a:r>
                    </a:p>
                  </a:txBody>
                  <a:tcPr/>
                </a:tc>
                <a:tc>
                  <a:txBody>
                    <a:bodyPr/>
                    <a:lstStyle/>
                    <a:p>
                      <a:endParaRPr lang="en-US" dirty="0"/>
                    </a:p>
                    <a:p>
                      <a:pPr algn="ctr"/>
                      <a:r>
                        <a:rPr lang="en-US" dirty="0"/>
                        <a:t>1.69</a:t>
                      </a:r>
                    </a:p>
                  </a:txBody>
                  <a:tcPr/>
                </a:tc>
                <a:tc>
                  <a:txBody>
                    <a:bodyPr/>
                    <a:lstStyle/>
                    <a:p>
                      <a:endParaRPr lang="en-US" dirty="0"/>
                    </a:p>
                    <a:p>
                      <a:pPr algn="ctr"/>
                      <a:r>
                        <a:rPr lang="en-US" dirty="0"/>
                        <a:t>…</a:t>
                      </a:r>
                    </a:p>
                  </a:txBody>
                  <a:tcPr/>
                </a:tc>
                <a:tc>
                  <a:txBody>
                    <a:bodyPr/>
                    <a:lstStyle/>
                    <a:p>
                      <a:endParaRPr lang="en-US" dirty="0"/>
                    </a:p>
                    <a:p>
                      <a:pPr algn="ctr"/>
                      <a:r>
                        <a:rPr lang="en-US" dirty="0"/>
                        <a:t>1.10</a:t>
                      </a:r>
                    </a:p>
                  </a:txBody>
                  <a:tcPr/>
                </a:tc>
                <a:extLst>
                  <a:ext uri="{0D108BD9-81ED-4DB2-BD59-A6C34878D82A}">
                    <a16:rowId xmlns:a16="http://schemas.microsoft.com/office/drawing/2014/main" val="107543891"/>
                  </a:ext>
                </a:extLst>
              </a:tr>
              <a:tr h="1067270">
                <a:tc>
                  <a:txBody>
                    <a:bodyPr/>
                    <a:lstStyle/>
                    <a:p>
                      <a:endParaRPr lang="en-US" dirty="0"/>
                    </a:p>
                    <a:p>
                      <a:pPr algn="ctr"/>
                      <a:r>
                        <a:rPr lang="en-US" dirty="0"/>
                        <a:t>Canvas</a:t>
                      </a:r>
                    </a:p>
                  </a:txBody>
                  <a:tcPr/>
                </a:tc>
                <a:tc>
                  <a:txBody>
                    <a:bodyPr/>
                    <a:lstStyle/>
                    <a:p>
                      <a:pPr algn="ctr"/>
                      <a:endParaRPr lang="en-US" dirty="0"/>
                    </a:p>
                    <a:p>
                      <a:pPr algn="ctr"/>
                      <a:r>
                        <a:rPr lang="en-US" dirty="0"/>
                        <a:t>5.23</a:t>
                      </a:r>
                    </a:p>
                  </a:txBody>
                  <a:tcPr/>
                </a:tc>
                <a:tc>
                  <a:txBody>
                    <a:bodyPr/>
                    <a:lstStyle/>
                    <a:p>
                      <a:pPr algn="ctr"/>
                      <a:endParaRPr lang="en-US" dirty="0"/>
                    </a:p>
                    <a:p>
                      <a:pPr algn="ctr"/>
                      <a:r>
                        <a:rPr lang="en-US" dirty="0"/>
                        <a:t>3.84</a:t>
                      </a:r>
                    </a:p>
                  </a:txBody>
                  <a:tcPr/>
                </a:tc>
                <a:tc>
                  <a:txBody>
                    <a:bodyPr/>
                    <a:lstStyle/>
                    <a:p>
                      <a:endParaRPr lang="en-US" dirty="0"/>
                    </a:p>
                    <a:p>
                      <a:pPr algn="ctr"/>
                      <a:r>
                        <a:rPr lang="en-US" dirty="0"/>
                        <a:t>…</a:t>
                      </a:r>
                    </a:p>
                  </a:txBody>
                  <a:tcPr/>
                </a:tc>
                <a:tc>
                  <a:txBody>
                    <a:bodyPr/>
                    <a:lstStyle/>
                    <a:p>
                      <a:endParaRPr lang="en-US" dirty="0"/>
                    </a:p>
                    <a:p>
                      <a:pPr algn="ctr"/>
                      <a:r>
                        <a:rPr lang="en-US" dirty="0"/>
                        <a:t>-1.10</a:t>
                      </a:r>
                    </a:p>
                  </a:txBody>
                  <a:tcPr/>
                </a:tc>
                <a:extLst>
                  <a:ext uri="{0D108BD9-81ED-4DB2-BD59-A6C34878D82A}">
                    <a16:rowId xmlns:a16="http://schemas.microsoft.com/office/drawing/2014/main" val="2064016909"/>
                  </a:ext>
                </a:extLst>
              </a:tr>
            </a:tbl>
          </a:graphicData>
        </a:graphic>
      </p:graphicFrame>
      <p:sp>
        <p:nvSpPr>
          <p:cNvPr id="10" name="TextBox 9">
            <a:extLst>
              <a:ext uri="{FF2B5EF4-FFF2-40B4-BE49-F238E27FC236}">
                <a16:creationId xmlns:a16="http://schemas.microsoft.com/office/drawing/2014/main" id="{A9972750-2123-54FA-E059-6C06B8C5E1ED}"/>
              </a:ext>
            </a:extLst>
          </p:cNvPr>
          <p:cNvSpPr txBox="1"/>
          <p:nvPr/>
        </p:nvSpPr>
        <p:spPr>
          <a:xfrm>
            <a:off x="6206836" y="1976616"/>
            <a:ext cx="5237019" cy="646331"/>
          </a:xfrm>
          <a:prstGeom prst="rect">
            <a:avLst/>
          </a:prstGeom>
          <a:noFill/>
        </p:spPr>
        <p:txBody>
          <a:bodyPr wrap="square" rtlCol="0">
            <a:spAutoFit/>
          </a:bodyPr>
          <a:lstStyle/>
          <a:p>
            <a:pPr algn="ctr"/>
            <a:r>
              <a:rPr lang="en-US" dirty="0">
                <a:solidFill>
                  <a:schemeClr val="bg1"/>
                </a:solidFill>
              </a:rPr>
              <a:t>My 75-feature embedding dictionary was trained using Googles Go Emotions Dataset.</a:t>
            </a:r>
          </a:p>
        </p:txBody>
      </p:sp>
      <p:sp>
        <p:nvSpPr>
          <p:cNvPr id="17" name="TextBox 16">
            <a:extLst>
              <a:ext uri="{FF2B5EF4-FFF2-40B4-BE49-F238E27FC236}">
                <a16:creationId xmlns:a16="http://schemas.microsoft.com/office/drawing/2014/main" id="{4F5EC37D-BDD6-D775-3D10-9A9A984F6A32}"/>
              </a:ext>
            </a:extLst>
          </p:cNvPr>
          <p:cNvSpPr txBox="1"/>
          <p:nvPr/>
        </p:nvSpPr>
        <p:spPr>
          <a:xfrm>
            <a:off x="341745" y="313001"/>
            <a:ext cx="6096000" cy="369332"/>
          </a:xfrm>
          <a:prstGeom prst="rect">
            <a:avLst/>
          </a:prstGeom>
          <a:noFill/>
        </p:spPr>
        <p:txBody>
          <a:bodyPr wrap="square">
            <a:spAutoFit/>
          </a:bodyPr>
          <a:lstStyle/>
          <a:p>
            <a:r>
              <a:rPr lang="en-US" dirty="0">
                <a:solidFill>
                  <a:schemeClr val="bg1"/>
                </a:solidFill>
              </a:rPr>
              <a:t>Section 1: </a:t>
            </a:r>
            <a:r>
              <a:rPr lang="en-US" dirty="0">
                <a:solidFill>
                  <a:srgbClr val="FFFDF6"/>
                </a:solidFill>
              </a:rPr>
              <a:t>Words &amp; Numbers</a:t>
            </a:r>
            <a:endParaRPr lang="en-US" sz="1800" dirty="0">
              <a:solidFill>
                <a:srgbClr val="FFFDF6"/>
              </a:solidFill>
            </a:endParaRPr>
          </a:p>
        </p:txBody>
      </p:sp>
    </p:spTree>
    <p:extLst>
      <p:ext uri="{BB962C8B-B14F-4D97-AF65-F5344CB8AC3E}">
        <p14:creationId xmlns:p14="http://schemas.microsoft.com/office/powerpoint/2010/main" val="2098666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35000">
              <a:srgbClr val="1E2020"/>
            </a:gs>
            <a:gs pos="100000">
              <a:srgbClr val="1E2020">
                <a:lumMod val="100000"/>
              </a:srgbClr>
            </a:gs>
            <a:gs pos="100000">
              <a:srgbClr val="161818"/>
            </a:gs>
            <a:gs pos="0">
              <a:schemeClr val="tx1"/>
            </a:gs>
          </a:gsLst>
          <a:lin ang="0" scaled="1"/>
        </a:gradFill>
        <a:effectLst/>
      </p:bgPr>
    </p:bg>
    <p:spTree>
      <p:nvGrpSpPr>
        <p:cNvPr id="1" name="">
          <a:extLst>
            <a:ext uri="{FF2B5EF4-FFF2-40B4-BE49-F238E27FC236}">
              <a16:creationId xmlns:a16="http://schemas.microsoft.com/office/drawing/2014/main" id="{63641C7B-AFEB-F513-0303-690B6C509B62}"/>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D7809026-E186-418E-309F-97D24CF8EDBE}"/>
              </a:ext>
            </a:extLst>
          </p:cNvPr>
          <p:cNvSpPr txBox="1"/>
          <p:nvPr/>
        </p:nvSpPr>
        <p:spPr>
          <a:xfrm>
            <a:off x="457200" y="1028700"/>
            <a:ext cx="11277600" cy="707886"/>
          </a:xfrm>
          <a:prstGeom prst="rect">
            <a:avLst/>
          </a:prstGeom>
          <a:noFill/>
        </p:spPr>
        <p:txBody>
          <a:bodyPr wrap="square" rtlCol="0">
            <a:spAutoFit/>
          </a:bodyPr>
          <a:lstStyle/>
          <a:p>
            <a:r>
              <a:rPr lang="en-US" sz="4000" dirty="0">
                <a:solidFill>
                  <a:srgbClr val="FFFDF6"/>
                </a:solidFill>
              </a:rPr>
              <a:t>Embedding Results: t-SNE Feature Reduction</a:t>
            </a:r>
          </a:p>
        </p:txBody>
      </p:sp>
      <p:sp>
        <p:nvSpPr>
          <p:cNvPr id="13" name="Rectangle 12">
            <a:extLst>
              <a:ext uri="{FF2B5EF4-FFF2-40B4-BE49-F238E27FC236}">
                <a16:creationId xmlns:a16="http://schemas.microsoft.com/office/drawing/2014/main" id="{DE1C6CA7-785A-F4CC-EA43-FA41667FCBEC}"/>
              </a:ext>
            </a:extLst>
          </p:cNvPr>
          <p:cNvSpPr/>
          <p:nvPr/>
        </p:nvSpPr>
        <p:spPr>
          <a:xfrm>
            <a:off x="457200" y="628650"/>
            <a:ext cx="742950" cy="1600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4DF3BFFA-E4A4-1611-1D66-B79458F2B559}"/>
              </a:ext>
            </a:extLst>
          </p:cNvPr>
          <p:cNvCxnSpPr>
            <a:cxnSpLocks/>
          </p:cNvCxnSpPr>
          <p:nvPr/>
        </p:nvCxnSpPr>
        <p:spPr>
          <a:xfrm>
            <a:off x="457200" y="1931670"/>
            <a:ext cx="10617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43A9587-0DD4-00A6-11CD-9EB811F1EDF5}"/>
              </a:ext>
            </a:extLst>
          </p:cNvPr>
          <p:cNvSpPr txBox="1"/>
          <p:nvPr/>
        </p:nvSpPr>
        <p:spPr>
          <a:xfrm>
            <a:off x="332510" y="323969"/>
            <a:ext cx="6096000" cy="369332"/>
          </a:xfrm>
          <a:prstGeom prst="rect">
            <a:avLst/>
          </a:prstGeom>
          <a:noFill/>
        </p:spPr>
        <p:txBody>
          <a:bodyPr wrap="square">
            <a:spAutoFit/>
          </a:bodyPr>
          <a:lstStyle/>
          <a:p>
            <a:r>
              <a:rPr lang="en-US" dirty="0">
                <a:solidFill>
                  <a:schemeClr val="bg1"/>
                </a:solidFill>
              </a:rPr>
              <a:t>Section 1: </a:t>
            </a:r>
            <a:r>
              <a:rPr lang="en-US" dirty="0">
                <a:solidFill>
                  <a:srgbClr val="FFFDF6"/>
                </a:solidFill>
              </a:rPr>
              <a:t>Words &amp; Numbers</a:t>
            </a:r>
            <a:endParaRPr lang="en-US" sz="1800" dirty="0">
              <a:solidFill>
                <a:srgbClr val="FFFDF6"/>
              </a:solidFill>
            </a:endParaRPr>
          </a:p>
        </p:txBody>
      </p:sp>
      <p:sp>
        <p:nvSpPr>
          <p:cNvPr id="6" name="TextBox 5">
            <a:extLst>
              <a:ext uri="{FF2B5EF4-FFF2-40B4-BE49-F238E27FC236}">
                <a16:creationId xmlns:a16="http://schemas.microsoft.com/office/drawing/2014/main" id="{CC8D882E-0339-30F5-11F9-C935011392DE}"/>
              </a:ext>
            </a:extLst>
          </p:cNvPr>
          <p:cNvSpPr txBox="1"/>
          <p:nvPr/>
        </p:nvSpPr>
        <p:spPr>
          <a:xfrm>
            <a:off x="332510" y="3282397"/>
            <a:ext cx="3606802" cy="707886"/>
          </a:xfrm>
          <a:prstGeom prst="rect">
            <a:avLst/>
          </a:prstGeom>
          <a:noFill/>
        </p:spPr>
        <p:txBody>
          <a:bodyPr wrap="square" rtlCol="0">
            <a:spAutoFit/>
          </a:bodyPr>
          <a:lstStyle/>
          <a:p>
            <a:pPr algn="ctr"/>
            <a:r>
              <a:rPr lang="en-US" sz="2000" b="0" i="0" dirty="0">
                <a:solidFill>
                  <a:schemeClr val="bg1"/>
                </a:solidFill>
                <a:effectLst/>
              </a:rPr>
              <a:t>t-distributed Stochastic Neighbor Embedding</a:t>
            </a:r>
            <a:endParaRPr lang="en-US" sz="2000" dirty="0">
              <a:solidFill>
                <a:schemeClr val="bg1"/>
              </a:solidFill>
            </a:endParaRPr>
          </a:p>
        </p:txBody>
      </p:sp>
      <p:sp>
        <p:nvSpPr>
          <p:cNvPr id="7" name="TextBox 6">
            <a:extLst>
              <a:ext uri="{FF2B5EF4-FFF2-40B4-BE49-F238E27FC236}">
                <a16:creationId xmlns:a16="http://schemas.microsoft.com/office/drawing/2014/main" id="{EF4DC2C9-87E2-0A6F-F95B-C257AE1816E7}"/>
              </a:ext>
            </a:extLst>
          </p:cNvPr>
          <p:cNvSpPr txBox="1"/>
          <p:nvPr/>
        </p:nvSpPr>
        <p:spPr>
          <a:xfrm>
            <a:off x="923637" y="3990283"/>
            <a:ext cx="2424547" cy="1200329"/>
          </a:xfrm>
          <a:prstGeom prst="rect">
            <a:avLst/>
          </a:prstGeom>
          <a:noFill/>
        </p:spPr>
        <p:txBody>
          <a:bodyPr wrap="square" rtlCol="0">
            <a:spAutoFit/>
          </a:bodyPr>
          <a:lstStyle/>
          <a:p>
            <a:pPr algn="ctr"/>
            <a:r>
              <a:rPr lang="en-US" dirty="0">
                <a:solidFill>
                  <a:schemeClr val="bg1"/>
                </a:solidFill>
              </a:rPr>
              <a:t>An unsupervised non-linear dimensionality reduction algorithm</a:t>
            </a:r>
          </a:p>
        </p:txBody>
      </p:sp>
      <p:sp>
        <p:nvSpPr>
          <p:cNvPr id="9" name="Rectangle 8">
            <a:extLst>
              <a:ext uri="{FF2B5EF4-FFF2-40B4-BE49-F238E27FC236}">
                <a16:creationId xmlns:a16="http://schemas.microsoft.com/office/drawing/2014/main" id="{B73BB0FF-20D1-AF6D-B8BA-F825801A7CE4}"/>
              </a:ext>
            </a:extLst>
          </p:cNvPr>
          <p:cNvSpPr/>
          <p:nvPr/>
        </p:nvSpPr>
        <p:spPr>
          <a:xfrm>
            <a:off x="369455" y="3210741"/>
            <a:ext cx="3606802" cy="21683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9BD420A-C0F8-6C66-A8BF-E2DC45F84F0F}"/>
              </a:ext>
            </a:extLst>
          </p:cNvPr>
          <p:cNvPicPr>
            <a:picLocks noChangeAspect="1"/>
          </p:cNvPicPr>
          <p:nvPr/>
        </p:nvPicPr>
        <p:blipFill>
          <a:blip r:embed="rId2"/>
          <a:stretch>
            <a:fillRect/>
          </a:stretch>
        </p:blipFill>
        <p:spPr>
          <a:xfrm>
            <a:off x="4267201" y="2000855"/>
            <a:ext cx="7818584" cy="4784328"/>
          </a:xfrm>
          <a:prstGeom prst="rect">
            <a:avLst/>
          </a:prstGeom>
        </p:spPr>
      </p:pic>
    </p:spTree>
    <p:extLst>
      <p:ext uri="{BB962C8B-B14F-4D97-AF65-F5344CB8AC3E}">
        <p14:creationId xmlns:p14="http://schemas.microsoft.com/office/powerpoint/2010/main" val="3572455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35000">
              <a:srgbClr val="1E2020"/>
            </a:gs>
            <a:gs pos="100000">
              <a:srgbClr val="1E2020">
                <a:lumMod val="100000"/>
              </a:srgbClr>
            </a:gs>
            <a:gs pos="100000">
              <a:srgbClr val="161818"/>
            </a:gs>
            <a:gs pos="0">
              <a:schemeClr val="tx1"/>
            </a:gs>
          </a:gsLst>
          <a:lin ang="0" scaled="1"/>
        </a:gradFill>
        <a:effectLst/>
      </p:bgPr>
    </p:bg>
    <p:spTree>
      <p:nvGrpSpPr>
        <p:cNvPr id="1" name="">
          <a:extLst>
            <a:ext uri="{FF2B5EF4-FFF2-40B4-BE49-F238E27FC236}">
              <a16:creationId xmlns:a16="http://schemas.microsoft.com/office/drawing/2014/main" id="{610B1F80-6C02-C3B7-E0B1-4CDB6136BCC6}"/>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6AEF12EA-4A00-BBFC-B982-3B6711D79E2B}"/>
              </a:ext>
            </a:extLst>
          </p:cNvPr>
          <p:cNvSpPr txBox="1"/>
          <p:nvPr/>
        </p:nvSpPr>
        <p:spPr>
          <a:xfrm>
            <a:off x="457200" y="1028700"/>
            <a:ext cx="11277600" cy="707886"/>
          </a:xfrm>
          <a:prstGeom prst="rect">
            <a:avLst/>
          </a:prstGeom>
          <a:noFill/>
        </p:spPr>
        <p:txBody>
          <a:bodyPr wrap="square" rtlCol="0">
            <a:spAutoFit/>
          </a:bodyPr>
          <a:lstStyle/>
          <a:p>
            <a:r>
              <a:rPr lang="en-US" sz="4000" dirty="0">
                <a:solidFill>
                  <a:srgbClr val="FFFDF6"/>
                </a:solidFill>
              </a:rPr>
              <a:t>Training Data &amp; Classes</a:t>
            </a:r>
          </a:p>
        </p:txBody>
      </p:sp>
      <p:sp>
        <p:nvSpPr>
          <p:cNvPr id="13" name="Rectangle 12">
            <a:extLst>
              <a:ext uri="{FF2B5EF4-FFF2-40B4-BE49-F238E27FC236}">
                <a16:creationId xmlns:a16="http://schemas.microsoft.com/office/drawing/2014/main" id="{A2BB4417-AD5D-706B-53E5-C3363DCEB4C7}"/>
              </a:ext>
            </a:extLst>
          </p:cNvPr>
          <p:cNvSpPr/>
          <p:nvPr/>
        </p:nvSpPr>
        <p:spPr>
          <a:xfrm>
            <a:off x="457200" y="628650"/>
            <a:ext cx="742950" cy="1600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5EC5FFB4-5424-C681-D0A8-DDB66CBC980A}"/>
              </a:ext>
            </a:extLst>
          </p:cNvPr>
          <p:cNvCxnSpPr>
            <a:cxnSpLocks/>
          </p:cNvCxnSpPr>
          <p:nvPr/>
        </p:nvCxnSpPr>
        <p:spPr>
          <a:xfrm>
            <a:off x="457200" y="1931670"/>
            <a:ext cx="5638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EAD8218-025E-395D-78A7-2DDA0B1F29E0}"/>
              </a:ext>
            </a:extLst>
          </p:cNvPr>
          <p:cNvSpPr txBox="1"/>
          <p:nvPr/>
        </p:nvSpPr>
        <p:spPr>
          <a:xfrm>
            <a:off x="332510" y="323969"/>
            <a:ext cx="6096000" cy="369332"/>
          </a:xfrm>
          <a:prstGeom prst="rect">
            <a:avLst/>
          </a:prstGeom>
          <a:noFill/>
        </p:spPr>
        <p:txBody>
          <a:bodyPr wrap="square">
            <a:spAutoFit/>
          </a:bodyPr>
          <a:lstStyle/>
          <a:p>
            <a:r>
              <a:rPr lang="en-US" dirty="0">
                <a:solidFill>
                  <a:schemeClr val="bg1"/>
                </a:solidFill>
              </a:rPr>
              <a:t>Section 2: Text Classification</a:t>
            </a:r>
            <a:endParaRPr lang="en-US" sz="1800" dirty="0">
              <a:solidFill>
                <a:srgbClr val="FFFDF6"/>
              </a:solidFill>
            </a:endParaRPr>
          </a:p>
        </p:txBody>
      </p:sp>
      <p:graphicFrame>
        <p:nvGraphicFramePr>
          <p:cNvPr id="11" name="Diagram 10">
            <a:extLst>
              <a:ext uri="{FF2B5EF4-FFF2-40B4-BE49-F238E27FC236}">
                <a16:creationId xmlns:a16="http://schemas.microsoft.com/office/drawing/2014/main" id="{6496F6DD-AF5C-4590-49E2-3C4816486972}"/>
              </a:ext>
            </a:extLst>
          </p:cNvPr>
          <p:cNvGraphicFramePr/>
          <p:nvPr>
            <p:extLst>
              <p:ext uri="{D42A27DB-BD31-4B8C-83A1-F6EECF244321}">
                <p14:modId xmlns:p14="http://schemas.microsoft.com/office/powerpoint/2010/main" val="509634075"/>
              </p:ext>
            </p:extLst>
          </p:nvPr>
        </p:nvGraphicFramePr>
        <p:xfrm>
          <a:off x="6804836" y="1967047"/>
          <a:ext cx="6481135" cy="4401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a:extLst>
              <a:ext uri="{FF2B5EF4-FFF2-40B4-BE49-F238E27FC236}">
                <a16:creationId xmlns:a16="http://schemas.microsoft.com/office/drawing/2014/main" id="{77BCE7AF-E525-2F30-B161-9F2C6AACD27B}"/>
              </a:ext>
            </a:extLst>
          </p:cNvPr>
          <p:cNvGraphicFramePr/>
          <p:nvPr>
            <p:extLst>
              <p:ext uri="{D42A27DB-BD31-4B8C-83A1-F6EECF244321}">
                <p14:modId xmlns:p14="http://schemas.microsoft.com/office/powerpoint/2010/main" val="2535821435"/>
              </p:ext>
            </p:extLst>
          </p:nvPr>
        </p:nvGraphicFramePr>
        <p:xfrm>
          <a:off x="3986360" y="2689979"/>
          <a:ext cx="4219280" cy="27174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8" name="TextBox 17">
            <a:extLst>
              <a:ext uri="{FF2B5EF4-FFF2-40B4-BE49-F238E27FC236}">
                <a16:creationId xmlns:a16="http://schemas.microsoft.com/office/drawing/2014/main" id="{7C651B82-1278-EAA9-CDBE-3BFA9AA62CF4}"/>
              </a:ext>
            </a:extLst>
          </p:cNvPr>
          <p:cNvSpPr txBox="1"/>
          <p:nvPr/>
        </p:nvSpPr>
        <p:spPr>
          <a:xfrm>
            <a:off x="945449" y="2689979"/>
            <a:ext cx="3040911" cy="3139321"/>
          </a:xfrm>
          <a:prstGeom prst="rect">
            <a:avLst/>
          </a:prstGeom>
          <a:noFill/>
        </p:spPr>
        <p:txBody>
          <a:bodyPr wrap="square" rtlCol="0">
            <a:spAutoFit/>
          </a:bodyPr>
          <a:lstStyle/>
          <a:p>
            <a:pPr algn="ctr"/>
            <a:r>
              <a:rPr lang="en-US" dirty="0">
                <a:solidFill>
                  <a:schemeClr val="bg1"/>
                </a:solidFill>
              </a:rPr>
              <a:t>The training data for the classification model was found on Kaggle. It contains around 15, 300 observations of social media posts captions and comments. These were pre-classified into 5 classes by humans and contained confidence scores for each classification. </a:t>
            </a:r>
          </a:p>
        </p:txBody>
      </p:sp>
    </p:spTree>
    <p:extLst>
      <p:ext uri="{BB962C8B-B14F-4D97-AF65-F5344CB8AC3E}">
        <p14:creationId xmlns:p14="http://schemas.microsoft.com/office/powerpoint/2010/main" val="21084075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2891</TotalTime>
  <Words>1680</Words>
  <Application>Microsoft Office PowerPoint</Application>
  <PresentationFormat>Widescreen</PresentationFormat>
  <Paragraphs>243</Paragraphs>
  <Slides>19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Arial</vt:lpstr>
      <vt:lpstr>Avenir Next LT Pro</vt:lpstr>
      <vt:lpstr>Calibri</vt:lpstr>
      <vt:lpstr>AccentBoxVTI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Milazzo, Lucas J.</dc:creator>
  <cp:lastModifiedBy>Milazzo, Lucas J.</cp:lastModifiedBy>
  <cp:revision>1</cp:revision>
  <dcterms:created xsi:type="dcterms:W3CDTF">2025-05-07T22:19:49Z</dcterms:created>
  <dcterms:modified xsi:type="dcterms:W3CDTF">2025-05-11T23:05:45Z</dcterms:modified>
</cp:coreProperties>
</file>