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A2156-2C8F-4039-9A7C-3B38412844D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969C12-9223-4537-826A-D7310132FBAE}">
      <dgm:prSet/>
      <dgm:spPr/>
      <dgm:t>
        <a:bodyPr/>
        <a:lstStyle/>
        <a:p>
          <a:r>
            <a:rPr lang="bg-BG" dirty="0"/>
            <a:t>Людмил Миленов– работа по </a:t>
          </a:r>
          <a:r>
            <a:rPr lang="en-US" dirty="0"/>
            <a:t>Data layer </a:t>
          </a:r>
          <a:r>
            <a:rPr lang="bg-BG" dirty="0"/>
            <a:t>и </a:t>
          </a:r>
          <a:r>
            <a:rPr lang="en-US" dirty="0"/>
            <a:t>Web design</a:t>
          </a:r>
        </a:p>
      </dgm:t>
    </dgm:pt>
    <dgm:pt modelId="{2F717EB5-1FD9-4F7D-A2C2-7967ED825568}" type="parTrans" cxnId="{49612103-0372-4F0C-B92C-A9D4B4EFBDC4}">
      <dgm:prSet/>
      <dgm:spPr/>
      <dgm:t>
        <a:bodyPr/>
        <a:lstStyle/>
        <a:p>
          <a:endParaRPr lang="en-US"/>
        </a:p>
      </dgm:t>
    </dgm:pt>
    <dgm:pt modelId="{2A53CCF2-C856-468E-926E-755A2F5064D9}" type="sibTrans" cxnId="{49612103-0372-4F0C-B92C-A9D4B4EFBDC4}">
      <dgm:prSet/>
      <dgm:spPr/>
      <dgm:t>
        <a:bodyPr/>
        <a:lstStyle/>
        <a:p>
          <a:endParaRPr lang="en-US"/>
        </a:p>
      </dgm:t>
    </dgm:pt>
    <dgm:pt modelId="{DFDB46BF-0908-46F0-A86E-55064000767D}">
      <dgm:prSet/>
      <dgm:spPr/>
      <dgm:t>
        <a:bodyPr/>
        <a:lstStyle/>
        <a:p>
          <a:r>
            <a:rPr lang="bg-BG" dirty="0"/>
            <a:t>Кристиян Арнаудов– работа по </a:t>
          </a:r>
          <a:r>
            <a:rPr lang="en-US" dirty="0"/>
            <a:t>Data layer </a:t>
          </a:r>
          <a:r>
            <a:rPr lang="bg-BG" dirty="0"/>
            <a:t>и функционалност</a:t>
          </a:r>
          <a:endParaRPr lang="en-US" dirty="0"/>
        </a:p>
      </dgm:t>
    </dgm:pt>
    <dgm:pt modelId="{BB1505CC-1290-4B5A-ABD2-7674825DCCC7}" type="parTrans" cxnId="{5A8C26F9-2815-41D0-9A9D-A158B04C5438}">
      <dgm:prSet/>
      <dgm:spPr/>
      <dgm:t>
        <a:bodyPr/>
        <a:lstStyle/>
        <a:p>
          <a:endParaRPr lang="en-US"/>
        </a:p>
      </dgm:t>
    </dgm:pt>
    <dgm:pt modelId="{63121E86-6B5C-4B56-90C6-489DC2D7F4F4}" type="sibTrans" cxnId="{5A8C26F9-2815-41D0-9A9D-A158B04C5438}">
      <dgm:prSet/>
      <dgm:spPr/>
      <dgm:t>
        <a:bodyPr/>
        <a:lstStyle/>
        <a:p>
          <a:endParaRPr lang="en-US"/>
        </a:p>
      </dgm:t>
    </dgm:pt>
    <dgm:pt modelId="{C0DDCDCE-B7A5-4D91-8BFC-DE7BFFCA0BD7}">
      <dgm:prSet/>
      <dgm:spPr/>
      <dgm:t>
        <a:bodyPr/>
        <a:lstStyle/>
        <a:p>
          <a:r>
            <a:rPr lang="bg-BG" dirty="0"/>
            <a:t>Светломир Рабчин– работа по </a:t>
          </a:r>
          <a:r>
            <a:rPr lang="en-US" dirty="0"/>
            <a:t>Data layer </a:t>
          </a:r>
          <a:r>
            <a:rPr lang="bg-BG" dirty="0"/>
            <a:t>и функционалност</a:t>
          </a:r>
          <a:endParaRPr lang="en-US" dirty="0"/>
        </a:p>
      </dgm:t>
    </dgm:pt>
    <dgm:pt modelId="{03C18944-EA3F-45A2-9662-369A3541CCF2}" type="parTrans" cxnId="{68494466-9A98-4DF5-8980-EBC654F83186}">
      <dgm:prSet/>
      <dgm:spPr/>
      <dgm:t>
        <a:bodyPr/>
        <a:lstStyle/>
        <a:p>
          <a:endParaRPr lang="en-US"/>
        </a:p>
      </dgm:t>
    </dgm:pt>
    <dgm:pt modelId="{498F6882-E207-4247-9375-4AB3089F027A}" type="sibTrans" cxnId="{68494466-9A98-4DF5-8980-EBC654F83186}">
      <dgm:prSet/>
      <dgm:spPr/>
      <dgm:t>
        <a:bodyPr/>
        <a:lstStyle/>
        <a:p>
          <a:endParaRPr lang="en-US"/>
        </a:p>
      </dgm:t>
    </dgm:pt>
    <dgm:pt modelId="{3DC67C71-97B5-4924-A284-DED8D33CC87F}" type="pres">
      <dgm:prSet presAssocID="{0BBA2156-2C8F-4039-9A7C-3B38412844D0}" presName="vert0" presStyleCnt="0">
        <dgm:presLayoutVars>
          <dgm:dir/>
          <dgm:animOne val="branch"/>
          <dgm:animLvl val="lvl"/>
        </dgm:presLayoutVars>
      </dgm:prSet>
      <dgm:spPr/>
    </dgm:pt>
    <dgm:pt modelId="{5EA58CE1-7D1D-4FB2-926C-C933A8203C05}" type="pres">
      <dgm:prSet presAssocID="{19969C12-9223-4537-826A-D7310132FBAE}" presName="thickLine" presStyleLbl="alignNode1" presStyleIdx="0" presStyleCnt="3"/>
      <dgm:spPr/>
    </dgm:pt>
    <dgm:pt modelId="{A6DE2F5F-63B4-4682-9F93-2ED8E1EF3DC0}" type="pres">
      <dgm:prSet presAssocID="{19969C12-9223-4537-826A-D7310132FBAE}" presName="horz1" presStyleCnt="0"/>
      <dgm:spPr/>
    </dgm:pt>
    <dgm:pt modelId="{567B2D39-52DF-4C11-AA89-9E7BF085CBAD}" type="pres">
      <dgm:prSet presAssocID="{19969C12-9223-4537-826A-D7310132FBAE}" presName="tx1" presStyleLbl="revTx" presStyleIdx="0" presStyleCnt="3"/>
      <dgm:spPr/>
    </dgm:pt>
    <dgm:pt modelId="{F949A87B-B296-4EC3-8379-29A96A5676E3}" type="pres">
      <dgm:prSet presAssocID="{19969C12-9223-4537-826A-D7310132FBAE}" presName="vert1" presStyleCnt="0"/>
      <dgm:spPr/>
    </dgm:pt>
    <dgm:pt modelId="{B0F53298-C91C-46A1-B885-554AAA6897E4}" type="pres">
      <dgm:prSet presAssocID="{DFDB46BF-0908-46F0-A86E-55064000767D}" presName="thickLine" presStyleLbl="alignNode1" presStyleIdx="1" presStyleCnt="3"/>
      <dgm:spPr/>
    </dgm:pt>
    <dgm:pt modelId="{46D450DB-4D18-4309-8A37-4CE9B989961A}" type="pres">
      <dgm:prSet presAssocID="{DFDB46BF-0908-46F0-A86E-55064000767D}" presName="horz1" presStyleCnt="0"/>
      <dgm:spPr/>
    </dgm:pt>
    <dgm:pt modelId="{1A593038-8A51-4A52-89DA-4BEBFE61BFA6}" type="pres">
      <dgm:prSet presAssocID="{DFDB46BF-0908-46F0-A86E-55064000767D}" presName="tx1" presStyleLbl="revTx" presStyleIdx="1" presStyleCnt="3"/>
      <dgm:spPr/>
    </dgm:pt>
    <dgm:pt modelId="{BFF3C9E7-86C6-4D9E-BDD2-F19B58F64BCC}" type="pres">
      <dgm:prSet presAssocID="{DFDB46BF-0908-46F0-A86E-55064000767D}" presName="vert1" presStyleCnt="0"/>
      <dgm:spPr/>
    </dgm:pt>
    <dgm:pt modelId="{DCC5D784-5BB8-459E-9544-DDF76E432DD3}" type="pres">
      <dgm:prSet presAssocID="{C0DDCDCE-B7A5-4D91-8BFC-DE7BFFCA0BD7}" presName="thickLine" presStyleLbl="alignNode1" presStyleIdx="2" presStyleCnt="3"/>
      <dgm:spPr/>
    </dgm:pt>
    <dgm:pt modelId="{3BA2DEF3-20BE-44F4-B3E2-4F275C3E966C}" type="pres">
      <dgm:prSet presAssocID="{C0DDCDCE-B7A5-4D91-8BFC-DE7BFFCA0BD7}" presName="horz1" presStyleCnt="0"/>
      <dgm:spPr/>
    </dgm:pt>
    <dgm:pt modelId="{C7E71608-91C9-4D6B-BAC4-5611D9357A53}" type="pres">
      <dgm:prSet presAssocID="{C0DDCDCE-B7A5-4D91-8BFC-DE7BFFCA0BD7}" presName="tx1" presStyleLbl="revTx" presStyleIdx="2" presStyleCnt="3"/>
      <dgm:spPr/>
    </dgm:pt>
    <dgm:pt modelId="{3D594D22-FB7C-429F-9A55-745D295781DB}" type="pres">
      <dgm:prSet presAssocID="{C0DDCDCE-B7A5-4D91-8BFC-DE7BFFCA0BD7}" presName="vert1" presStyleCnt="0"/>
      <dgm:spPr/>
    </dgm:pt>
  </dgm:ptLst>
  <dgm:cxnLst>
    <dgm:cxn modelId="{49612103-0372-4F0C-B92C-A9D4B4EFBDC4}" srcId="{0BBA2156-2C8F-4039-9A7C-3B38412844D0}" destId="{19969C12-9223-4537-826A-D7310132FBAE}" srcOrd="0" destOrd="0" parTransId="{2F717EB5-1FD9-4F7D-A2C2-7967ED825568}" sibTransId="{2A53CCF2-C856-468E-926E-755A2F5064D9}"/>
    <dgm:cxn modelId="{68494466-9A98-4DF5-8980-EBC654F83186}" srcId="{0BBA2156-2C8F-4039-9A7C-3B38412844D0}" destId="{C0DDCDCE-B7A5-4D91-8BFC-DE7BFFCA0BD7}" srcOrd="2" destOrd="0" parTransId="{03C18944-EA3F-45A2-9662-369A3541CCF2}" sibTransId="{498F6882-E207-4247-9375-4AB3089F027A}"/>
    <dgm:cxn modelId="{C3D86148-A52A-412C-8829-32EE71C7FF17}" type="presOf" srcId="{19969C12-9223-4537-826A-D7310132FBAE}" destId="{567B2D39-52DF-4C11-AA89-9E7BF085CBAD}" srcOrd="0" destOrd="0" presId="urn:microsoft.com/office/officeart/2008/layout/LinedList"/>
    <dgm:cxn modelId="{9BB71390-50D7-4C78-A0AA-B97D88F7A635}" type="presOf" srcId="{0BBA2156-2C8F-4039-9A7C-3B38412844D0}" destId="{3DC67C71-97B5-4924-A284-DED8D33CC87F}" srcOrd="0" destOrd="0" presId="urn:microsoft.com/office/officeart/2008/layout/LinedList"/>
    <dgm:cxn modelId="{E09402CE-6ED4-4E4A-BE20-8A257203F01B}" type="presOf" srcId="{C0DDCDCE-B7A5-4D91-8BFC-DE7BFFCA0BD7}" destId="{C7E71608-91C9-4D6B-BAC4-5611D9357A53}" srcOrd="0" destOrd="0" presId="urn:microsoft.com/office/officeart/2008/layout/LinedList"/>
    <dgm:cxn modelId="{6969B8F8-C7A3-47E8-B7EC-D6B65EF87409}" type="presOf" srcId="{DFDB46BF-0908-46F0-A86E-55064000767D}" destId="{1A593038-8A51-4A52-89DA-4BEBFE61BFA6}" srcOrd="0" destOrd="0" presId="urn:microsoft.com/office/officeart/2008/layout/LinedList"/>
    <dgm:cxn modelId="{5A8C26F9-2815-41D0-9A9D-A158B04C5438}" srcId="{0BBA2156-2C8F-4039-9A7C-3B38412844D0}" destId="{DFDB46BF-0908-46F0-A86E-55064000767D}" srcOrd="1" destOrd="0" parTransId="{BB1505CC-1290-4B5A-ABD2-7674825DCCC7}" sibTransId="{63121E86-6B5C-4B56-90C6-489DC2D7F4F4}"/>
    <dgm:cxn modelId="{C24BD86A-55B5-4ACC-94FF-07B74F2CED6C}" type="presParOf" srcId="{3DC67C71-97B5-4924-A284-DED8D33CC87F}" destId="{5EA58CE1-7D1D-4FB2-926C-C933A8203C05}" srcOrd="0" destOrd="0" presId="urn:microsoft.com/office/officeart/2008/layout/LinedList"/>
    <dgm:cxn modelId="{BF51EC1A-C6E3-4667-9355-764C2D1BB6E4}" type="presParOf" srcId="{3DC67C71-97B5-4924-A284-DED8D33CC87F}" destId="{A6DE2F5F-63B4-4682-9F93-2ED8E1EF3DC0}" srcOrd="1" destOrd="0" presId="urn:microsoft.com/office/officeart/2008/layout/LinedList"/>
    <dgm:cxn modelId="{61C831A6-6C05-43C8-940F-8CE1F0C66C25}" type="presParOf" srcId="{A6DE2F5F-63B4-4682-9F93-2ED8E1EF3DC0}" destId="{567B2D39-52DF-4C11-AA89-9E7BF085CBAD}" srcOrd="0" destOrd="0" presId="urn:microsoft.com/office/officeart/2008/layout/LinedList"/>
    <dgm:cxn modelId="{9AFB4728-F89C-4524-9A8F-BF7AEC5756A7}" type="presParOf" srcId="{A6DE2F5F-63B4-4682-9F93-2ED8E1EF3DC0}" destId="{F949A87B-B296-4EC3-8379-29A96A5676E3}" srcOrd="1" destOrd="0" presId="urn:microsoft.com/office/officeart/2008/layout/LinedList"/>
    <dgm:cxn modelId="{834AE84D-B907-45A5-B424-3DA93253A4FC}" type="presParOf" srcId="{3DC67C71-97B5-4924-A284-DED8D33CC87F}" destId="{B0F53298-C91C-46A1-B885-554AAA6897E4}" srcOrd="2" destOrd="0" presId="urn:microsoft.com/office/officeart/2008/layout/LinedList"/>
    <dgm:cxn modelId="{5DC3C11B-0E1C-48C3-BD85-DBE4E5F74E5B}" type="presParOf" srcId="{3DC67C71-97B5-4924-A284-DED8D33CC87F}" destId="{46D450DB-4D18-4309-8A37-4CE9B989961A}" srcOrd="3" destOrd="0" presId="urn:microsoft.com/office/officeart/2008/layout/LinedList"/>
    <dgm:cxn modelId="{4A67F967-FE9A-40CE-9F0B-38D23078ED71}" type="presParOf" srcId="{46D450DB-4D18-4309-8A37-4CE9B989961A}" destId="{1A593038-8A51-4A52-89DA-4BEBFE61BFA6}" srcOrd="0" destOrd="0" presId="urn:microsoft.com/office/officeart/2008/layout/LinedList"/>
    <dgm:cxn modelId="{CC54B911-3410-4178-9251-B73FFCB8D560}" type="presParOf" srcId="{46D450DB-4D18-4309-8A37-4CE9B989961A}" destId="{BFF3C9E7-86C6-4D9E-BDD2-F19B58F64BCC}" srcOrd="1" destOrd="0" presId="urn:microsoft.com/office/officeart/2008/layout/LinedList"/>
    <dgm:cxn modelId="{E8F0165B-7E69-49F0-9CD6-D8B8FA71BFDD}" type="presParOf" srcId="{3DC67C71-97B5-4924-A284-DED8D33CC87F}" destId="{DCC5D784-5BB8-459E-9544-DDF76E432DD3}" srcOrd="4" destOrd="0" presId="urn:microsoft.com/office/officeart/2008/layout/LinedList"/>
    <dgm:cxn modelId="{3206CF53-CDD4-4097-82B4-01C4BD32709B}" type="presParOf" srcId="{3DC67C71-97B5-4924-A284-DED8D33CC87F}" destId="{3BA2DEF3-20BE-44F4-B3E2-4F275C3E966C}" srcOrd="5" destOrd="0" presId="urn:microsoft.com/office/officeart/2008/layout/LinedList"/>
    <dgm:cxn modelId="{B0032440-A241-47A2-8A2D-039D8D8E5C1C}" type="presParOf" srcId="{3BA2DEF3-20BE-44F4-B3E2-4F275C3E966C}" destId="{C7E71608-91C9-4D6B-BAC4-5611D9357A53}" srcOrd="0" destOrd="0" presId="urn:microsoft.com/office/officeart/2008/layout/LinedList"/>
    <dgm:cxn modelId="{E08A1EA8-05DA-409D-A274-B27D867B2727}" type="presParOf" srcId="{3BA2DEF3-20BE-44F4-B3E2-4F275C3E966C}" destId="{3D594D22-FB7C-429F-9A55-745D295781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D373D-EB58-4273-93D7-28FB0CB092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B34CEA8-DE94-4829-94BE-845AA3205FF2}">
      <dgm:prSet/>
      <dgm:spPr/>
      <dgm:t>
        <a:bodyPr/>
        <a:lstStyle/>
        <a:p>
          <a:r>
            <a:rPr lang="bg-BG"/>
            <a:t>Замисъл на идеята за приложението;</a:t>
          </a:r>
          <a:endParaRPr lang="en-US"/>
        </a:p>
      </dgm:t>
    </dgm:pt>
    <dgm:pt modelId="{C5E6214A-BE53-446B-886E-83A7AFB2AB5B}" type="parTrans" cxnId="{B2B50A2E-BC98-498E-918B-9A57E43A0D55}">
      <dgm:prSet/>
      <dgm:spPr/>
      <dgm:t>
        <a:bodyPr/>
        <a:lstStyle/>
        <a:p>
          <a:endParaRPr lang="en-US" sz="2000"/>
        </a:p>
      </dgm:t>
    </dgm:pt>
    <dgm:pt modelId="{3EB04CD8-10C0-44C2-A3D5-F61E6A58FB34}" type="sibTrans" cxnId="{B2B50A2E-BC98-498E-918B-9A57E43A0D55}">
      <dgm:prSet/>
      <dgm:spPr/>
      <dgm:t>
        <a:bodyPr/>
        <a:lstStyle/>
        <a:p>
          <a:endParaRPr lang="en-US"/>
        </a:p>
      </dgm:t>
    </dgm:pt>
    <dgm:pt modelId="{DBCFB3E8-3B4B-4C41-8216-276B5D830BF3}">
      <dgm:prSet/>
      <dgm:spPr/>
      <dgm:t>
        <a:bodyPr/>
        <a:lstStyle/>
        <a:p>
          <a:r>
            <a:rPr lang="bg-BG"/>
            <a:t>Създаване на </a:t>
          </a:r>
          <a:r>
            <a:rPr lang="en-US"/>
            <a:t>GitHub Repository;</a:t>
          </a:r>
        </a:p>
      </dgm:t>
    </dgm:pt>
    <dgm:pt modelId="{346D775B-1203-4172-9C23-99E8E2F5932C}" type="parTrans" cxnId="{B2F58C58-5AE6-459E-B89F-3113C9A0E21A}">
      <dgm:prSet/>
      <dgm:spPr/>
      <dgm:t>
        <a:bodyPr/>
        <a:lstStyle/>
        <a:p>
          <a:endParaRPr lang="en-US" sz="2000"/>
        </a:p>
      </dgm:t>
    </dgm:pt>
    <dgm:pt modelId="{D630A2B4-59EA-473A-9C90-64A8CC10C69C}" type="sibTrans" cxnId="{B2F58C58-5AE6-459E-B89F-3113C9A0E21A}">
      <dgm:prSet/>
      <dgm:spPr/>
      <dgm:t>
        <a:bodyPr/>
        <a:lstStyle/>
        <a:p>
          <a:endParaRPr lang="en-US"/>
        </a:p>
      </dgm:t>
    </dgm:pt>
    <dgm:pt modelId="{DA394E40-CFCB-4692-8B90-BCC57D57C5FC}">
      <dgm:prSet/>
      <dgm:spPr/>
      <dgm:t>
        <a:bodyPr/>
        <a:lstStyle/>
        <a:p>
          <a:r>
            <a:rPr lang="bg-BG"/>
            <a:t>Разпределяне на ролите;</a:t>
          </a:r>
          <a:endParaRPr lang="en-US"/>
        </a:p>
      </dgm:t>
    </dgm:pt>
    <dgm:pt modelId="{58DFD97C-A283-4FC5-9718-0D57439B6365}" type="parTrans" cxnId="{24645F02-DF80-4363-A2F2-C3CA86D4FC93}">
      <dgm:prSet/>
      <dgm:spPr/>
      <dgm:t>
        <a:bodyPr/>
        <a:lstStyle/>
        <a:p>
          <a:endParaRPr lang="en-US" sz="2000"/>
        </a:p>
      </dgm:t>
    </dgm:pt>
    <dgm:pt modelId="{DB3BF2E8-8D03-4D59-B5E6-F7F6EB2A6C92}" type="sibTrans" cxnId="{24645F02-DF80-4363-A2F2-C3CA86D4FC93}">
      <dgm:prSet/>
      <dgm:spPr/>
      <dgm:t>
        <a:bodyPr/>
        <a:lstStyle/>
        <a:p>
          <a:endParaRPr lang="en-US"/>
        </a:p>
      </dgm:t>
    </dgm:pt>
    <dgm:pt modelId="{03F7E145-0C1E-4E4C-871A-F7EE7080FD2C}">
      <dgm:prSet/>
      <dgm:spPr/>
      <dgm:t>
        <a:bodyPr/>
        <a:lstStyle/>
        <a:p>
          <a:r>
            <a:rPr lang="bg-BG"/>
            <a:t>Създаване на проекта и неговото структуриране</a:t>
          </a:r>
          <a:r>
            <a:rPr lang="en-US"/>
            <a:t>;</a:t>
          </a:r>
        </a:p>
      </dgm:t>
    </dgm:pt>
    <dgm:pt modelId="{0F40466A-2186-4F27-92C8-BBD1A568ECF3}" type="parTrans" cxnId="{175F0FE1-5BAC-4448-8549-0CF31A5C2FED}">
      <dgm:prSet/>
      <dgm:spPr/>
      <dgm:t>
        <a:bodyPr/>
        <a:lstStyle/>
        <a:p>
          <a:endParaRPr lang="en-US" sz="2000"/>
        </a:p>
      </dgm:t>
    </dgm:pt>
    <dgm:pt modelId="{E9F3208B-AD10-47B3-A5F8-59BE9E4DA0A0}" type="sibTrans" cxnId="{175F0FE1-5BAC-4448-8549-0CF31A5C2FED}">
      <dgm:prSet/>
      <dgm:spPr/>
      <dgm:t>
        <a:bodyPr/>
        <a:lstStyle/>
        <a:p>
          <a:endParaRPr lang="en-US"/>
        </a:p>
      </dgm:t>
    </dgm:pt>
    <dgm:pt modelId="{42291BE0-E2C5-4AE3-B085-C315973EE9BA}">
      <dgm:prSet/>
      <dgm:spPr/>
      <dgm:t>
        <a:bodyPr/>
        <a:lstStyle/>
        <a:p>
          <a:r>
            <a:rPr lang="bg-BG" dirty="0"/>
            <a:t>Работа по отделните части на проекта</a:t>
          </a:r>
          <a:r>
            <a:rPr lang="en-US" dirty="0"/>
            <a:t>;</a:t>
          </a:r>
        </a:p>
      </dgm:t>
    </dgm:pt>
    <dgm:pt modelId="{7103648B-7898-474A-9FD1-6FC43D84BC69}" type="parTrans" cxnId="{3B5148C4-2069-4C0C-8311-62B61BD04DBC}">
      <dgm:prSet/>
      <dgm:spPr/>
      <dgm:t>
        <a:bodyPr/>
        <a:lstStyle/>
        <a:p>
          <a:endParaRPr lang="en-US" sz="2000"/>
        </a:p>
      </dgm:t>
    </dgm:pt>
    <dgm:pt modelId="{E3B0E138-30CF-4CEA-A743-2CD8ECA05224}" type="sibTrans" cxnId="{3B5148C4-2069-4C0C-8311-62B61BD04DBC}">
      <dgm:prSet/>
      <dgm:spPr/>
      <dgm:t>
        <a:bodyPr/>
        <a:lstStyle/>
        <a:p>
          <a:endParaRPr lang="en-US"/>
        </a:p>
      </dgm:t>
    </dgm:pt>
    <dgm:pt modelId="{DDDF4CA3-6BAE-4BD9-AA78-A3542BDB86F0}">
      <dgm:prSet/>
      <dgm:spPr/>
      <dgm:t>
        <a:bodyPr/>
        <a:lstStyle/>
        <a:p>
          <a:r>
            <a:rPr lang="bg-BG"/>
            <a:t>Изчистване на бъгове</a:t>
          </a:r>
          <a:r>
            <a:rPr lang="en-US"/>
            <a:t>;</a:t>
          </a:r>
        </a:p>
      </dgm:t>
    </dgm:pt>
    <dgm:pt modelId="{2F6B51CC-2564-4C93-A400-C4658F5D5ECE}" type="parTrans" cxnId="{2E9D7600-4036-4D99-8E45-EB8FD04CAFDD}">
      <dgm:prSet/>
      <dgm:spPr/>
      <dgm:t>
        <a:bodyPr/>
        <a:lstStyle/>
        <a:p>
          <a:endParaRPr lang="en-US" sz="2000"/>
        </a:p>
      </dgm:t>
    </dgm:pt>
    <dgm:pt modelId="{FAC82DFD-C8D5-474F-8145-6C05FBFD9450}" type="sibTrans" cxnId="{2E9D7600-4036-4D99-8E45-EB8FD04CAFDD}">
      <dgm:prSet/>
      <dgm:spPr/>
      <dgm:t>
        <a:bodyPr/>
        <a:lstStyle/>
        <a:p>
          <a:endParaRPr lang="en-US"/>
        </a:p>
      </dgm:t>
    </dgm:pt>
    <dgm:pt modelId="{57CCD08D-2137-43AF-A684-01BD7C84CBCF}">
      <dgm:prSet/>
      <dgm:spPr/>
      <dgm:t>
        <a:bodyPr/>
        <a:lstStyle/>
        <a:p>
          <a:r>
            <a:rPr lang="bg-BG"/>
            <a:t>Представяне</a:t>
          </a:r>
          <a:r>
            <a:rPr lang="en-US"/>
            <a:t>.</a:t>
          </a:r>
        </a:p>
      </dgm:t>
    </dgm:pt>
    <dgm:pt modelId="{A4BA758C-93CB-48EC-9A63-3AC049D4A94B}" type="parTrans" cxnId="{8DF34F67-E8D1-4137-8BC5-7B84DE26C35E}">
      <dgm:prSet/>
      <dgm:spPr/>
      <dgm:t>
        <a:bodyPr/>
        <a:lstStyle/>
        <a:p>
          <a:endParaRPr lang="en-US" sz="2000"/>
        </a:p>
      </dgm:t>
    </dgm:pt>
    <dgm:pt modelId="{E22E10E7-DF00-45DE-B9FD-9E6584B04F7B}" type="sibTrans" cxnId="{8DF34F67-E8D1-4137-8BC5-7B84DE26C35E}">
      <dgm:prSet/>
      <dgm:spPr/>
      <dgm:t>
        <a:bodyPr/>
        <a:lstStyle/>
        <a:p>
          <a:endParaRPr lang="en-US"/>
        </a:p>
      </dgm:t>
    </dgm:pt>
    <dgm:pt modelId="{26A4679A-4D58-4839-BB1D-0C82ECB6A414}" type="pres">
      <dgm:prSet presAssocID="{9E2D373D-EB58-4273-93D7-28FB0CB092E6}" presName="Name0" presStyleCnt="0">
        <dgm:presLayoutVars>
          <dgm:dir/>
          <dgm:resizeHandles val="exact"/>
        </dgm:presLayoutVars>
      </dgm:prSet>
      <dgm:spPr/>
    </dgm:pt>
    <dgm:pt modelId="{33A3A950-162A-4B00-9365-DA5AEDE278B1}" type="pres">
      <dgm:prSet presAssocID="{DB34CEA8-DE94-4829-94BE-845AA3205FF2}" presName="node" presStyleLbl="node1" presStyleIdx="0" presStyleCnt="7">
        <dgm:presLayoutVars>
          <dgm:bulletEnabled val="1"/>
        </dgm:presLayoutVars>
      </dgm:prSet>
      <dgm:spPr/>
    </dgm:pt>
    <dgm:pt modelId="{82051C4A-3C3E-4871-B6E4-A5F2FC3556C2}" type="pres">
      <dgm:prSet presAssocID="{3EB04CD8-10C0-44C2-A3D5-F61E6A58FB34}" presName="sibTrans" presStyleLbl="sibTrans1D1" presStyleIdx="0" presStyleCnt="6"/>
      <dgm:spPr/>
    </dgm:pt>
    <dgm:pt modelId="{12E73E98-5288-4F9B-9AE9-49FA2ACD927D}" type="pres">
      <dgm:prSet presAssocID="{3EB04CD8-10C0-44C2-A3D5-F61E6A58FB34}" presName="connectorText" presStyleLbl="sibTrans1D1" presStyleIdx="0" presStyleCnt="6"/>
      <dgm:spPr/>
    </dgm:pt>
    <dgm:pt modelId="{C839D2F1-31B5-4514-BA5D-EE48AC6F4FE9}" type="pres">
      <dgm:prSet presAssocID="{DBCFB3E8-3B4B-4C41-8216-276B5D830BF3}" presName="node" presStyleLbl="node1" presStyleIdx="1" presStyleCnt="7">
        <dgm:presLayoutVars>
          <dgm:bulletEnabled val="1"/>
        </dgm:presLayoutVars>
      </dgm:prSet>
      <dgm:spPr/>
    </dgm:pt>
    <dgm:pt modelId="{2476A935-A9B8-43C7-B0E1-4B22AF537BC5}" type="pres">
      <dgm:prSet presAssocID="{D630A2B4-59EA-473A-9C90-64A8CC10C69C}" presName="sibTrans" presStyleLbl="sibTrans1D1" presStyleIdx="1" presStyleCnt="6"/>
      <dgm:spPr/>
    </dgm:pt>
    <dgm:pt modelId="{73A48BD2-A20F-4151-BDF5-CDFB5208E34F}" type="pres">
      <dgm:prSet presAssocID="{D630A2B4-59EA-473A-9C90-64A8CC10C69C}" presName="connectorText" presStyleLbl="sibTrans1D1" presStyleIdx="1" presStyleCnt="6"/>
      <dgm:spPr/>
    </dgm:pt>
    <dgm:pt modelId="{3AA7079A-9D2C-44E1-81D2-54AFAF0367A5}" type="pres">
      <dgm:prSet presAssocID="{DA394E40-CFCB-4692-8B90-BCC57D57C5FC}" presName="node" presStyleLbl="node1" presStyleIdx="2" presStyleCnt="7">
        <dgm:presLayoutVars>
          <dgm:bulletEnabled val="1"/>
        </dgm:presLayoutVars>
      </dgm:prSet>
      <dgm:spPr/>
    </dgm:pt>
    <dgm:pt modelId="{40E1581B-DED1-46FD-AF6C-7E6692267687}" type="pres">
      <dgm:prSet presAssocID="{DB3BF2E8-8D03-4D59-B5E6-F7F6EB2A6C92}" presName="sibTrans" presStyleLbl="sibTrans1D1" presStyleIdx="2" presStyleCnt="6"/>
      <dgm:spPr/>
    </dgm:pt>
    <dgm:pt modelId="{8A97815E-7D5E-4C82-B98B-FB3D343DF48B}" type="pres">
      <dgm:prSet presAssocID="{DB3BF2E8-8D03-4D59-B5E6-F7F6EB2A6C92}" presName="connectorText" presStyleLbl="sibTrans1D1" presStyleIdx="2" presStyleCnt="6"/>
      <dgm:spPr/>
    </dgm:pt>
    <dgm:pt modelId="{E8FA2724-CA4F-4AD0-B6E5-F2D14B912E1E}" type="pres">
      <dgm:prSet presAssocID="{03F7E145-0C1E-4E4C-871A-F7EE7080FD2C}" presName="node" presStyleLbl="node1" presStyleIdx="3" presStyleCnt="7">
        <dgm:presLayoutVars>
          <dgm:bulletEnabled val="1"/>
        </dgm:presLayoutVars>
      </dgm:prSet>
      <dgm:spPr/>
    </dgm:pt>
    <dgm:pt modelId="{F549B6C8-8668-46D2-BC3D-D6B540037E89}" type="pres">
      <dgm:prSet presAssocID="{E9F3208B-AD10-47B3-A5F8-59BE9E4DA0A0}" presName="sibTrans" presStyleLbl="sibTrans1D1" presStyleIdx="3" presStyleCnt="6"/>
      <dgm:spPr/>
    </dgm:pt>
    <dgm:pt modelId="{68090D16-C9F8-40FF-951B-D4667B232CA6}" type="pres">
      <dgm:prSet presAssocID="{E9F3208B-AD10-47B3-A5F8-59BE9E4DA0A0}" presName="connectorText" presStyleLbl="sibTrans1D1" presStyleIdx="3" presStyleCnt="6"/>
      <dgm:spPr/>
    </dgm:pt>
    <dgm:pt modelId="{ACEBA029-FA0B-418C-A171-F6134BDB7BC2}" type="pres">
      <dgm:prSet presAssocID="{42291BE0-E2C5-4AE3-B085-C315973EE9BA}" presName="node" presStyleLbl="node1" presStyleIdx="4" presStyleCnt="7">
        <dgm:presLayoutVars>
          <dgm:bulletEnabled val="1"/>
        </dgm:presLayoutVars>
      </dgm:prSet>
      <dgm:spPr/>
    </dgm:pt>
    <dgm:pt modelId="{980E7B41-EF38-420A-A3B4-0100A649DC9D}" type="pres">
      <dgm:prSet presAssocID="{E3B0E138-30CF-4CEA-A743-2CD8ECA05224}" presName="sibTrans" presStyleLbl="sibTrans1D1" presStyleIdx="4" presStyleCnt="6"/>
      <dgm:spPr/>
    </dgm:pt>
    <dgm:pt modelId="{6DB92996-001C-4283-8BEA-AF150DA080E3}" type="pres">
      <dgm:prSet presAssocID="{E3B0E138-30CF-4CEA-A743-2CD8ECA05224}" presName="connectorText" presStyleLbl="sibTrans1D1" presStyleIdx="4" presStyleCnt="6"/>
      <dgm:spPr/>
    </dgm:pt>
    <dgm:pt modelId="{F5382416-AD3E-4AEF-9DFB-FD4F2A097369}" type="pres">
      <dgm:prSet presAssocID="{DDDF4CA3-6BAE-4BD9-AA78-A3542BDB86F0}" presName="node" presStyleLbl="node1" presStyleIdx="5" presStyleCnt="7">
        <dgm:presLayoutVars>
          <dgm:bulletEnabled val="1"/>
        </dgm:presLayoutVars>
      </dgm:prSet>
      <dgm:spPr/>
    </dgm:pt>
    <dgm:pt modelId="{0AA1A176-EA18-4A72-AEFA-B42B6DC18208}" type="pres">
      <dgm:prSet presAssocID="{FAC82DFD-C8D5-474F-8145-6C05FBFD9450}" presName="sibTrans" presStyleLbl="sibTrans1D1" presStyleIdx="5" presStyleCnt="6"/>
      <dgm:spPr/>
    </dgm:pt>
    <dgm:pt modelId="{B1D3F1E6-A99A-4488-8FB1-1D5CC838A81B}" type="pres">
      <dgm:prSet presAssocID="{FAC82DFD-C8D5-474F-8145-6C05FBFD9450}" presName="connectorText" presStyleLbl="sibTrans1D1" presStyleIdx="5" presStyleCnt="6"/>
      <dgm:spPr/>
    </dgm:pt>
    <dgm:pt modelId="{8DFEEABC-B7E8-428F-97B1-3538B79AFE1A}" type="pres">
      <dgm:prSet presAssocID="{57CCD08D-2137-43AF-A684-01BD7C84CBCF}" presName="node" presStyleLbl="node1" presStyleIdx="6" presStyleCnt="7">
        <dgm:presLayoutVars>
          <dgm:bulletEnabled val="1"/>
        </dgm:presLayoutVars>
      </dgm:prSet>
      <dgm:spPr/>
    </dgm:pt>
  </dgm:ptLst>
  <dgm:cxnLst>
    <dgm:cxn modelId="{2E9D7600-4036-4D99-8E45-EB8FD04CAFDD}" srcId="{9E2D373D-EB58-4273-93D7-28FB0CB092E6}" destId="{DDDF4CA3-6BAE-4BD9-AA78-A3542BDB86F0}" srcOrd="5" destOrd="0" parTransId="{2F6B51CC-2564-4C93-A400-C4658F5D5ECE}" sibTransId="{FAC82DFD-C8D5-474F-8145-6C05FBFD9450}"/>
    <dgm:cxn modelId="{24645F02-DF80-4363-A2F2-C3CA86D4FC93}" srcId="{9E2D373D-EB58-4273-93D7-28FB0CB092E6}" destId="{DA394E40-CFCB-4692-8B90-BCC57D57C5FC}" srcOrd="2" destOrd="0" parTransId="{58DFD97C-A283-4FC5-9718-0D57439B6365}" sibTransId="{DB3BF2E8-8D03-4D59-B5E6-F7F6EB2A6C92}"/>
    <dgm:cxn modelId="{BE1DBC07-93D8-4AB4-B3ED-2D6858F58004}" type="presOf" srcId="{D630A2B4-59EA-473A-9C90-64A8CC10C69C}" destId="{73A48BD2-A20F-4151-BDF5-CDFB5208E34F}" srcOrd="1" destOrd="0" presId="urn:microsoft.com/office/officeart/2016/7/layout/RepeatingBendingProcessNew"/>
    <dgm:cxn modelId="{3D03F613-0C5C-4687-86DF-2245EDC24AA2}" type="presOf" srcId="{9E2D373D-EB58-4273-93D7-28FB0CB092E6}" destId="{26A4679A-4D58-4839-BB1D-0C82ECB6A414}" srcOrd="0" destOrd="0" presId="urn:microsoft.com/office/officeart/2016/7/layout/RepeatingBendingProcessNew"/>
    <dgm:cxn modelId="{A15C2B1E-EE9A-4B14-98CC-635E46B01672}" type="presOf" srcId="{DB34CEA8-DE94-4829-94BE-845AA3205FF2}" destId="{33A3A950-162A-4B00-9365-DA5AEDE278B1}" srcOrd="0" destOrd="0" presId="urn:microsoft.com/office/officeart/2016/7/layout/RepeatingBendingProcessNew"/>
    <dgm:cxn modelId="{2D990624-3B37-42ED-A23A-647B25C31997}" type="presOf" srcId="{57CCD08D-2137-43AF-A684-01BD7C84CBCF}" destId="{8DFEEABC-B7E8-428F-97B1-3538B79AFE1A}" srcOrd="0" destOrd="0" presId="urn:microsoft.com/office/officeart/2016/7/layout/RepeatingBendingProcessNew"/>
    <dgm:cxn modelId="{B2B50A2E-BC98-498E-918B-9A57E43A0D55}" srcId="{9E2D373D-EB58-4273-93D7-28FB0CB092E6}" destId="{DB34CEA8-DE94-4829-94BE-845AA3205FF2}" srcOrd="0" destOrd="0" parTransId="{C5E6214A-BE53-446B-886E-83A7AFB2AB5B}" sibTransId="{3EB04CD8-10C0-44C2-A3D5-F61E6A58FB34}"/>
    <dgm:cxn modelId="{DA960764-7CC5-426D-9736-6D5B7B3E8EB7}" type="presOf" srcId="{DDDF4CA3-6BAE-4BD9-AA78-A3542BDB86F0}" destId="{F5382416-AD3E-4AEF-9DFB-FD4F2A097369}" srcOrd="0" destOrd="0" presId="urn:microsoft.com/office/officeart/2016/7/layout/RepeatingBendingProcessNew"/>
    <dgm:cxn modelId="{8DF34F67-E8D1-4137-8BC5-7B84DE26C35E}" srcId="{9E2D373D-EB58-4273-93D7-28FB0CB092E6}" destId="{57CCD08D-2137-43AF-A684-01BD7C84CBCF}" srcOrd="6" destOrd="0" parTransId="{A4BA758C-93CB-48EC-9A63-3AC049D4A94B}" sibTransId="{E22E10E7-DF00-45DE-B9FD-9E6584B04F7B}"/>
    <dgm:cxn modelId="{B6A41258-0E2E-4BC0-9107-4F31EDC91C93}" type="presOf" srcId="{E3B0E138-30CF-4CEA-A743-2CD8ECA05224}" destId="{6DB92996-001C-4283-8BEA-AF150DA080E3}" srcOrd="1" destOrd="0" presId="urn:microsoft.com/office/officeart/2016/7/layout/RepeatingBendingProcessNew"/>
    <dgm:cxn modelId="{DA897E58-E9B0-4FDF-8528-2F9EE50B8EA3}" type="presOf" srcId="{FAC82DFD-C8D5-474F-8145-6C05FBFD9450}" destId="{B1D3F1E6-A99A-4488-8FB1-1D5CC838A81B}" srcOrd="1" destOrd="0" presId="urn:microsoft.com/office/officeart/2016/7/layout/RepeatingBendingProcessNew"/>
    <dgm:cxn modelId="{B2F58C58-5AE6-459E-B89F-3113C9A0E21A}" srcId="{9E2D373D-EB58-4273-93D7-28FB0CB092E6}" destId="{DBCFB3E8-3B4B-4C41-8216-276B5D830BF3}" srcOrd="1" destOrd="0" parTransId="{346D775B-1203-4172-9C23-99E8E2F5932C}" sibTransId="{D630A2B4-59EA-473A-9C90-64A8CC10C69C}"/>
    <dgm:cxn modelId="{2542FD7B-A2DC-40D9-A062-86F05535974C}" type="presOf" srcId="{3EB04CD8-10C0-44C2-A3D5-F61E6A58FB34}" destId="{12E73E98-5288-4F9B-9AE9-49FA2ACD927D}" srcOrd="1" destOrd="0" presId="urn:microsoft.com/office/officeart/2016/7/layout/RepeatingBendingProcessNew"/>
    <dgm:cxn modelId="{DC60EC86-D549-40EF-9376-27F8D18CB7BD}" type="presOf" srcId="{E3B0E138-30CF-4CEA-A743-2CD8ECA05224}" destId="{980E7B41-EF38-420A-A3B4-0100A649DC9D}" srcOrd="0" destOrd="0" presId="urn:microsoft.com/office/officeart/2016/7/layout/RepeatingBendingProcessNew"/>
    <dgm:cxn modelId="{5EB2CA8C-DECD-4E50-B1D7-B6E789A2C9AF}" type="presOf" srcId="{DB3BF2E8-8D03-4D59-B5E6-F7F6EB2A6C92}" destId="{8A97815E-7D5E-4C82-B98B-FB3D343DF48B}" srcOrd="1" destOrd="0" presId="urn:microsoft.com/office/officeart/2016/7/layout/RepeatingBendingProcessNew"/>
    <dgm:cxn modelId="{1F40E493-453F-4405-A889-575D83716B60}" type="presOf" srcId="{42291BE0-E2C5-4AE3-B085-C315973EE9BA}" destId="{ACEBA029-FA0B-418C-A171-F6134BDB7BC2}" srcOrd="0" destOrd="0" presId="urn:microsoft.com/office/officeart/2016/7/layout/RepeatingBendingProcessNew"/>
    <dgm:cxn modelId="{D7095999-8044-4A18-91CC-C1C68068163C}" type="presOf" srcId="{DBCFB3E8-3B4B-4C41-8216-276B5D830BF3}" destId="{C839D2F1-31B5-4514-BA5D-EE48AC6F4FE9}" srcOrd="0" destOrd="0" presId="urn:microsoft.com/office/officeart/2016/7/layout/RepeatingBendingProcessNew"/>
    <dgm:cxn modelId="{C9DE76A3-DA28-4EBF-986E-022E583487EE}" type="presOf" srcId="{3EB04CD8-10C0-44C2-A3D5-F61E6A58FB34}" destId="{82051C4A-3C3E-4871-B6E4-A5F2FC3556C2}" srcOrd="0" destOrd="0" presId="urn:microsoft.com/office/officeart/2016/7/layout/RepeatingBendingProcessNew"/>
    <dgm:cxn modelId="{0820E2A5-3868-405D-8EB2-937A36DF34BE}" type="presOf" srcId="{03F7E145-0C1E-4E4C-871A-F7EE7080FD2C}" destId="{E8FA2724-CA4F-4AD0-B6E5-F2D14B912E1E}" srcOrd="0" destOrd="0" presId="urn:microsoft.com/office/officeart/2016/7/layout/RepeatingBendingProcessNew"/>
    <dgm:cxn modelId="{EAA36DAD-B011-493F-B0DB-C571353041D0}" type="presOf" srcId="{E9F3208B-AD10-47B3-A5F8-59BE9E4DA0A0}" destId="{F549B6C8-8668-46D2-BC3D-D6B540037E89}" srcOrd="0" destOrd="0" presId="urn:microsoft.com/office/officeart/2016/7/layout/RepeatingBendingProcessNew"/>
    <dgm:cxn modelId="{3B5148C4-2069-4C0C-8311-62B61BD04DBC}" srcId="{9E2D373D-EB58-4273-93D7-28FB0CB092E6}" destId="{42291BE0-E2C5-4AE3-B085-C315973EE9BA}" srcOrd="4" destOrd="0" parTransId="{7103648B-7898-474A-9FD1-6FC43D84BC69}" sibTransId="{E3B0E138-30CF-4CEA-A743-2CD8ECA05224}"/>
    <dgm:cxn modelId="{CB35E9C7-8223-432D-922F-0B12DB58CF2E}" type="presOf" srcId="{DA394E40-CFCB-4692-8B90-BCC57D57C5FC}" destId="{3AA7079A-9D2C-44E1-81D2-54AFAF0367A5}" srcOrd="0" destOrd="0" presId="urn:microsoft.com/office/officeart/2016/7/layout/RepeatingBendingProcessNew"/>
    <dgm:cxn modelId="{9F8B65DE-0709-45EB-846B-EDFF688FE31E}" type="presOf" srcId="{DB3BF2E8-8D03-4D59-B5E6-F7F6EB2A6C92}" destId="{40E1581B-DED1-46FD-AF6C-7E6692267687}" srcOrd="0" destOrd="0" presId="urn:microsoft.com/office/officeart/2016/7/layout/RepeatingBendingProcessNew"/>
    <dgm:cxn modelId="{175F0FE1-5BAC-4448-8549-0CF31A5C2FED}" srcId="{9E2D373D-EB58-4273-93D7-28FB0CB092E6}" destId="{03F7E145-0C1E-4E4C-871A-F7EE7080FD2C}" srcOrd="3" destOrd="0" parTransId="{0F40466A-2186-4F27-92C8-BBD1A568ECF3}" sibTransId="{E9F3208B-AD10-47B3-A5F8-59BE9E4DA0A0}"/>
    <dgm:cxn modelId="{F84E08E2-D35B-4E88-993C-2F431757A167}" type="presOf" srcId="{D630A2B4-59EA-473A-9C90-64A8CC10C69C}" destId="{2476A935-A9B8-43C7-B0E1-4B22AF537BC5}" srcOrd="0" destOrd="0" presId="urn:microsoft.com/office/officeart/2016/7/layout/RepeatingBendingProcessNew"/>
    <dgm:cxn modelId="{8FA0A0F0-724C-4DA2-875B-C0A2E3A366EF}" type="presOf" srcId="{FAC82DFD-C8D5-474F-8145-6C05FBFD9450}" destId="{0AA1A176-EA18-4A72-AEFA-B42B6DC18208}" srcOrd="0" destOrd="0" presId="urn:microsoft.com/office/officeart/2016/7/layout/RepeatingBendingProcessNew"/>
    <dgm:cxn modelId="{472416FD-768A-45BD-9E16-BBE475982F3D}" type="presOf" srcId="{E9F3208B-AD10-47B3-A5F8-59BE9E4DA0A0}" destId="{68090D16-C9F8-40FF-951B-D4667B232CA6}" srcOrd="1" destOrd="0" presId="urn:microsoft.com/office/officeart/2016/7/layout/RepeatingBendingProcessNew"/>
    <dgm:cxn modelId="{CA51B77B-6915-4F2A-B77F-8AFB16510D42}" type="presParOf" srcId="{26A4679A-4D58-4839-BB1D-0C82ECB6A414}" destId="{33A3A950-162A-4B00-9365-DA5AEDE278B1}" srcOrd="0" destOrd="0" presId="urn:microsoft.com/office/officeart/2016/7/layout/RepeatingBendingProcessNew"/>
    <dgm:cxn modelId="{F1486790-7969-41B6-A7A6-75E1D9C9F788}" type="presParOf" srcId="{26A4679A-4D58-4839-BB1D-0C82ECB6A414}" destId="{82051C4A-3C3E-4871-B6E4-A5F2FC3556C2}" srcOrd="1" destOrd="0" presId="urn:microsoft.com/office/officeart/2016/7/layout/RepeatingBendingProcessNew"/>
    <dgm:cxn modelId="{A3487B98-6E34-471F-B7EC-8DD1F1FB7494}" type="presParOf" srcId="{82051C4A-3C3E-4871-B6E4-A5F2FC3556C2}" destId="{12E73E98-5288-4F9B-9AE9-49FA2ACD927D}" srcOrd="0" destOrd="0" presId="urn:microsoft.com/office/officeart/2016/7/layout/RepeatingBendingProcessNew"/>
    <dgm:cxn modelId="{06E8B5BE-CEE9-4D51-8006-93D7C2DFE6A0}" type="presParOf" srcId="{26A4679A-4D58-4839-BB1D-0C82ECB6A414}" destId="{C839D2F1-31B5-4514-BA5D-EE48AC6F4FE9}" srcOrd="2" destOrd="0" presId="urn:microsoft.com/office/officeart/2016/7/layout/RepeatingBendingProcessNew"/>
    <dgm:cxn modelId="{9050CC56-D2DD-4151-A207-20363AEAE007}" type="presParOf" srcId="{26A4679A-4D58-4839-BB1D-0C82ECB6A414}" destId="{2476A935-A9B8-43C7-B0E1-4B22AF537BC5}" srcOrd="3" destOrd="0" presId="urn:microsoft.com/office/officeart/2016/7/layout/RepeatingBendingProcessNew"/>
    <dgm:cxn modelId="{AC018BEE-3C41-470B-B254-84044F46190D}" type="presParOf" srcId="{2476A935-A9B8-43C7-B0E1-4B22AF537BC5}" destId="{73A48BD2-A20F-4151-BDF5-CDFB5208E34F}" srcOrd="0" destOrd="0" presId="urn:microsoft.com/office/officeart/2016/7/layout/RepeatingBendingProcessNew"/>
    <dgm:cxn modelId="{679705CF-003C-4DC5-A741-D7507E8F2514}" type="presParOf" srcId="{26A4679A-4D58-4839-BB1D-0C82ECB6A414}" destId="{3AA7079A-9D2C-44E1-81D2-54AFAF0367A5}" srcOrd="4" destOrd="0" presId="urn:microsoft.com/office/officeart/2016/7/layout/RepeatingBendingProcessNew"/>
    <dgm:cxn modelId="{42DF2548-4C46-45D7-8D21-D4073C307059}" type="presParOf" srcId="{26A4679A-4D58-4839-BB1D-0C82ECB6A414}" destId="{40E1581B-DED1-46FD-AF6C-7E6692267687}" srcOrd="5" destOrd="0" presId="urn:microsoft.com/office/officeart/2016/7/layout/RepeatingBendingProcessNew"/>
    <dgm:cxn modelId="{6D99AB6C-E2C6-40CF-B4A7-BF098912F18C}" type="presParOf" srcId="{40E1581B-DED1-46FD-AF6C-7E6692267687}" destId="{8A97815E-7D5E-4C82-B98B-FB3D343DF48B}" srcOrd="0" destOrd="0" presId="urn:microsoft.com/office/officeart/2016/7/layout/RepeatingBendingProcessNew"/>
    <dgm:cxn modelId="{A0E1DD7D-6FFA-49F1-96FC-B47B9587CD81}" type="presParOf" srcId="{26A4679A-4D58-4839-BB1D-0C82ECB6A414}" destId="{E8FA2724-CA4F-4AD0-B6E5-F2D14B912E1E}" srcOrd="6" destOrd="0" presId="urn:microsoft.com/office/officeart/2016/7/layout/RepeatingBendingProcessNew"/>
    <dgm:cxn modelId="{C9720191-32CB-44AA-87A8-D2DD6A320A19}" type="presParOf" srcId="{26A4679A-4D58-4839-BB1D-0C82ECB6A414}" destId="{F549B6C8-8668-46D2-BC3D-D6B540037E89}" srcOrd="7" destOrd="0" presId="urn:microsoft.com/office/officeart/2016/7/layout/RepeatingBendingProcessNew"/>
    <dgm:cxn modelId="{F218F7F9-0F73-4771-950B-3C7A69099863}" type="presParOf" srcId="{F549B6C8-8668-46D2-BC3D-D6B540037E89}" destId="{68090D16-C9F8-40FF-951B-D4667B232CA6}" srcOrd="0" destOrd="0" presId="urn:microsoft.com/office/officeart/2016/7/layout/RepeatingBendingProcessNew"/>
    <dgm:cxn modelId="{682030C4-EEB1-43AF-8C6B-9031C80875F0}" type="presParOf" srcId="{26A4679A-4D58-4839-BB1D-0C82ECB6A414}" destId="{ACEBA029-FA0B-418C-A171-F6134BDB7BC2}" srcOrd="8" destOrd="0" presId="urn:microsoft.com/office/officeart/2016/7/layout/RepeatingBendingProcessNew"/>
    <dgm:cxn modelId="{5A07E701-E3FB-47D8-810A-646119FEB81F}" type="presParOf" srcId="{26A4679A-4D58-4839-BB1D-0C82ECB6A414}" destId="{980E7B41-EF38-420A-A3B4-0100A649DC9D}" srcOrd="9" destOrd="0" presId="urn:microsoft.com/office/officeart/2016/7/layout/RepeatingBendingProcessNew"/>
    <dgm:cxn modelId="{82794E1C-7E3F-4520-980E-A190BDA3DCEA}" type="presParOf" srcId="{980E7B41-EF38-420A-A3B4-0100A649DC9D}" destId="{6DB92996-001C-4283-8BEA-AF150DA080E3}" srcOrd="0" destOrd="0" presId="urn:microsoft.com/office/officeart/2016/7/layout/RepeatingBendingProcessNew"/>
    <dgm:cxn modelId="{6D59F2D2-A7DE-4650-9702-8CDCA00218B4}" type="presParOf" srcId="{26A4679A-4D58-4839-BB1D-0C82ECB6A414}" destId="{F5382416-AD3E-4AEF-9DFB-FD4F2A097369}" srcOrd="10" destOrd="0" presId="urn:microsoft.com/office/officeart/2016/7/layout/RepeatingBendingProcessNew"/>
    <dgm:cxn modelId="{830A859E-CC97-4D9D-A592-3A2C6DE61BC6}" type="presParOf" srcId="{26A4679A-4D58-4839-BB1D-0C82ECB6A414}" destId="{0AA1A176-EA18-4A72-AEFA-B42B6DC18208}" srcOrd="11" destOrd="0" presId="urn:microsoft.com/office/officeart/2016/7/layout/RepeatingBendingProcessNew"/>
    <dgm:cxn modelId="{9EA92EFB-4B55-499D-A613-4A5CD616B2B3}" type="presParOf" srcId="{0AA1A176-EA18-4A72-AEFA-B42B6DC18208}" destId="{B1D3F1E6-A99A-4488-8FB1-1D5CC838A81B}" srcOrd="0" destOrd="0" presId="urn:microsoft.com/office/officeart/2016/7/layout/RepeatingBendingProcessNew"/>
    <dgm:cxn modelId="{EC798FA6-9C56-488D-AA2C-70DA316D07AF}" type="presParOf" srcId="{26A4679A-4D58-4839-BB1D-0C82ECB6A414}" destId="{8DFEEABC-B7E8-428F-97B1-3538B79AFE1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B96B5-6BC0-4159-A299-593FA2011AC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B64CC6-9170-4CAD-83FC-9C2628A1B96F}">
      <dgm:prSet/>
      <dgm:spPr/>
      <dgm:t>
        <a:bodyPr/>
        <a:lstStyle/>
        <a:p>
          <a:r>
            <a:rPr lang="bg-BG" b="1" dirty="0"/>
            <a:t>Използвани технологии</a:t>
          </a:r>
          <a:endParaRPr lang="en-US" dirty="0"/>
        </a:p>
      </dgm:t>
    </dgm:pt>
    <dgm:pt modelId="{32B8646C-520F-4FFD-95BA-E93DD55A22F5}" type="parTrans" cxnId="{1032BBC7-5DEA-454D-B90B-8F8A30D20457}">
      <dgm:prSet/>
      <dgm:spPr/>
      <dgm:t>
        <a:bodyPr/>
        <a:lstStyle/>
        <a:p>
          <a:endParaRPr lang="en-US"/>
        </a:p>
      </dgm:t>
    </dgm:pt>
    <dgm:pt modelId="{AD737C97-5AF6-491F-AF17-6E9F21F83489}" type="sibTrans" cxnId="{1032BBC7-5DEA-454D-B90B-8F8A30D20457}">
      <dgm:prSet/>
      <dgm:spPr/>
      <dgm:t>
        <a:bodyPr/>
        <a:lstStyle/>
        <a:p>
          <a:endParaRPr lang="en-US"/>
        </a:p>
      </dgm:t>
    </dgm:pt>
    <dgm:pt modelId="{A26E9C37-58A8-4AA5-8E6A-B983BCAF7CDF}">
      <dgm:prSet/>
      <dgm:spPr/>
      <dgm:t>
        <a:bodyPr/>
        <a:lstStyle/>
        <a:p>
          <a:r>
            <a:rPr lang="bg-BG" b="1"/>
            <a:t>Описание и скрийншоти на приложението</a:t>
          </a:r>
          <a:endParaRPr lang="en-US"/>
        </a:p>
      </dgm:t>
    </dgm:pt>
    <dgm:pt modelId="{7A8DDDAE-2A36-429E-B7DD-5305BDC828B3}" type="parTrans" cxnId="{9E999209-47AE-4942-A9C5-A76B8CBE277E}">
      <dgm:prSet/>
      <dgm:spPr/>
      <dgm:t>
        <a:bodyPr/>
        <a:lstStyle/>
        <a:p>
          <a:endParaRPr lang="en-US"/>
        </a:p>
      </dgm:t>
    </dgm:pt>
    <dgm:pt modelId="{0A631DCE-262C-4287-A92F-76B66FE517F2}" type="sibTrans" cxnId="{9E999209-47AE-4942-A9C5-A76B8CBE277E}">
      <dgm:prSet/>
      <dgm:spPr/>
      <dgm:t>
        <a:bodyPr/>
        <a:lstStyle/>
        <a:p>
          <a:endParaRPr lang="en-US"/>
        </a:p>
      </dgm:t>
    </dgm:pt>
    <dgm:pt modelId="{50FAFB92-2FC9-43DA-AB31-DC2F82F0466B}">
      <dgm:prSet/>
      <dgm:spPr/>
      <dgm:t>
        <a:bodyPr/>
        <a:lstStyle/>
        <a:p>
          <a:r>
            <a:rPr lang="bg-BG" b="1"/>
            <a:t>Програмен код на по-важните методи</a:t>
          </a:r>
          <a:endParaRPr lang="en-US"/>
        </a:p>
      </dgm:t>
    </dgm:pt>
    <dgm:pt modelId="{99CD7AA0-409E-4653-899E-37FB892BC32A}" type="parTrans" cxnId="{9F6C15B4-9F3A-452D-93A8-A158A134C7B0}">
      <dgm:prSet/>
      <dgm:spPr/>
      <dgm:t>
        <a:bodyPr/>
        <a:lstStyle/>
        <a:p>
          <a:endParaRPr lang="en-US"/>
        </a:p>
      </dgm:t>
    </dgm:pt>
    <dgm:pt modelId="{63F25D29-C049-477F-BC6E-E1F44AA5E1FC}" type="sibTrans" cxnId="{9F6C15B4-9F3A-452D-93A8-A158A134C7B0}">
      <dgm:prSet/>
      <dgm:spPr/>
      <dgm:t>
        <a:bodyPr/>
        <a:lstStyle/>
        <a:p>
          <a:endParaRPr lang="en-US"/>
        </a:p>
      </dgm:t>
    </dgm:pt>
    <dgm:pt modelId="{50619D35-D064-45A6-BB3C-3DF3C3DBE242}" type="pres">
      <dgm:prSet presAssocID="{694B96B5-6BC0-4159-A299-593FA2011AC1}" presName="outerComposite" presStyleCnt="0">
        <dgm:presLayoutVars>
          <dgm:chMax val="5"/>
          <dgm:dir/>
          <dgm:resizeHandles val="exact"/>
        </dgm:presLayoutVars>
      </dgm:prSet>
      <dgm:spPr/>
    </dgm:pt>
    <dgm:pt modelId="{B72D56C1-DFFF-48CC-B4FE-4B0D746CD13C}" type="pres">
      <dgm:prSet presAssocID="{694B96B5-6BC0-4159-A299-593FA2011AC1}" presName="dummyMaxCanvas" presStyleCnt="0">
        <dgm:presLayoutVars/>
      </dgm:prSet>
      <dgm:spPr/>
    </dgm:pt>
    <dgm:pt modelId="{63F80F20-5CB4-4044-8068-E889D65E2786}" type="pres">
      <dgm:prSet presAssocID="{694B96B5-6BC0-4159-A299-593FA2011AC1}" presName="ThreeNodes_1" presStyleLbl="node1" presStyleIdx="0" presStyleCnt="3">
        <dgm:presLayoutVars>
          <dgm:bulletEnabled val="1"/>
        </dgm:presLayoutVars>
      </dgm:prSet>
      <dgm:spPr/>
    </dgm:pt>
    <dgm:pt modelId="{6FC396A2-3B2C-4A3C-81D1-677B33442CE8}" type="pres">
      <dgm:prSet presAssocID="{694B96B5-6BC0-4159-A299-593FA2011AC1}" presName="ThreeNodes_2" presStyleLbl="node1" presStyleIdx="1" presStyleCnt="3">
        <dgm:presLayoutVars>
          <dgm:bulletEnabled val="1"/>
        </dgm:presLayoutVars>
      </dgm:prSet>
      <dgm:spPr/>
    </dgm:pt>
    <dgm:pt modelId="{99186887-30F3-40DE-9900-40A6E8EDF3ED}" type="pres">
      <dgm:prSet presAssocID="{694B96B5-6BC0-4159-A299-593FA2011AC1}" presName="ThreeNodes_3" presStyleLbl="node1" presStyleIdx="2" presStyleCnt="3">
        <dgm:presLayoutVars>
          <dgm:bulletEnabled val="1"/>
        </dgm:presLayoutVars>
      </dgm:prSet>
      <dgm:spPr/>
    </dgm:pt>
    <dgm:pt modelId="{55466110-259D-4E78-B241-9574801CF212}" type="pres">
      <dgm:prSet presAssocID="{694B96B5-6BC0-4159-A299-593FA2011AC1}" presName="ThreeConn_1-2" presStyleLbl="fgAccFollowNode1" presStyleIdx="0" presStyleCnt="2">
        <dgm:presLayoutVars>
          <dgm:bulletEnabled val="1"/>
        </dgm:presLayoutVars>
      </dgm:prSet>
      <dgm:spPr/>
    </dgm:pt>
    <dgm:pt modelId="{21375B28-E036-4073-98CA-3D91A8A8C021}" type="pres">
      <dgm:prSet presAssocID="{694B96B5-6BC0-4159-A299-593FA2011AC1}" presName="ThreeConn_2-3" presStyleLbl="fgAccFollowNode1" presStyleIdx="1" presStyleCnt="2">
        <dgm:presLayoutVars>
          <dgm:bulletEnabled val="1"/>
        </dgm:presLayoutVars>
      </dgm:prSet>
      <dgm:spPr/>
    </dgm:pt>
    <dgm:pt modelId="{51D7467C-E34D-4EEA-BF44-7C8182A07FD0}" type="pres">
      <dgm:prSet presAssocID="{694B96B5-6BC0-4159-A299-593FA2011AC1}" presName="ThreeNodes_1_text" presStyleLbl="node1" presStyleIdx="2" presStyleCnt="3">
        <dgm:presLayoutVars>
          <dgm:bulletEnabled val="1"/>
        </dgm:presLayoutVars>
      </dgm:prSet>
      <dgm:spPr/>
    </dgm:pt>
    <dgm:pt modelId="{3530FBC9-B1BB-4D56-A239-D7AAFA65C3A5}" type="pres">
      <dgm:prSet presAssocID="{694B96B5-6BC0-4159-A299-593FA2011AC1}" presName="ThreeNodes_2_text" presStyleLbl="node1" presStyleIdx="2" presStyleCnt="3">
        <dgm:presLayoutVars>
          <dgm:bulletEnabled val="1"/>
        </dgm:presLayoutVars>
      </dgm:prSet>
      <dgm:spPr/>
    </dgm:pt>
    <dgm:pt modelId="{7428AB4A-8F96-4FAC-A276-649145B31187}" type="pres">
      <dgm:prSet presAssocID="{694B96B5-6BC0-4159-A299-593FA2011A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5B91106-7F70-4D3C-91DD-AA09795036CB}" type="presOf" srcId="{50FAFB92-2FC9-43DA-AB31-DC2F82F0466B}" destId="{99186887-30F3-40DE-9900-40A6E8EDF3ED}" srcOrd="0" destOrd="0" presId="urn:microsoft.com/office/officeart/2005/8/layout/vProcess5"/>
    <dgm:cxn modelId="{9E999209-47AE-4942-A9C5-A76B8CBE277E}" srcId="{694B96B5-6BC0-4159-A299-593FA2011AC1}" destId="{A26E9C37-58A8-4AA5-8E6A-B983BCAF7CDF}" srcOrd="1" destOrd="0" parTransId="{7A8DDDAE-2A36-429E-B7DD-5305BDC828B3}" sibTransId="{0A631DCE-262C-4287-A92F-76B66FE517F2}"/>
    <dgm:cxn modelId="{0695D126-08F7-4372-8AA2-EF1DDD6823EC}" type="presOf" srcId="{71B64CC6-9170-4CAD-83FC-9C2628A1B96F}" destId="{63F80F20-5CB4-4044-8068-E889D65E2786}" srcOrd="0" destOrd="0" presId="urn:microsoft.com/office/officeart/2005/8/layout/vProcess5"/>
    <dgm:cxn modelId="{8A3C2929-8E0B-4F99-A997-9AF177DAE16B}" type="presOf" srcId="{50FAFB92-2FC9-43DA-AB31-DC2F82F0466B}" destId="{7428AB4A-8F96-4FAC-A276-649145B31187}" srcOrd="1" destOrd="0" presId="urn:microsoft.com/office/officeart/2005/8/layout/vProcess5"/>
    <dgm:cxn modelId="{7B12D178-58C0-41D1-8EAB-16182C41D3EE}" type="presOf" srcId="{694B96B5-6BC0-4159-A299-593FA2011AC1}" destId="{50619D35-D064-45A6-BB3C-3DF3C3DBE242}" srcOrd="0" destOrd="0" presId="urn:microsoft.com/office/officeart/2005/8/layout/vProcess5"/>
    <dgm:cxn modelId="{D163E097-747A-4A04-BD2B-E587E3B46B44}" type="presOf" srcId="{A26E9C37-58A8-4AA5-8E6A-B983BCAF7CDF}" destId="{6FC396A2-3B2C-4A3C-81D1-677B33442CE8}" srcOrd="0" destOrd="0" presId="urn:microsoft.com/office/officeart/2005/8/layout/vProcess5"/>
    <dgm:cxn modelId="{9F6C15B4-9F3A-452D-93A8-A158A134C7B0}" srcId="{694B96B5-6BC0-4159-A299-593FA2011AC1}" destId="{50FAFB92-2FC9-43DA-AB31-DC2F82F0466B}" srcOrd="2" destOrd="0" parTransId="{99CD7AA0-409E-4653-899E-37FB892BC32A}" sibTransId="{63F25D29-C049-477F-BC6E-E1F44AA5E1FC}"/>
    <dgm:cxn modelId="{1032BBC7-5DEA-454D-B90B-8F8A30D20457}" srcId="{694B96B5-6BC0-4159-A299-593FA2011AC1}" destId="{71B64CC6-9170-4CAD-83FC-9C2628A1B96F}" srcOrd="0" destOrd="0" parTransId="{32B8646C-520F-4FFD-95BA-E93DD55A22F5}" sibTransId="{AD737C97-5AF6-491F-AF17-6E9F21F83489}"/>
    <dgm:cxn modelId="{07B174EF-925F-4018-9B9E-E8DA8368119D}" type="presOf" srcId="{AD737C97-5AF6-491F-AF17-6E9F21F83489}" destId="{55466110-259D-4E78-B241-9574801CF212}" srcOrd="0" destOrd="0" presId="urn:microsoft.com/office/officeart/2005/8/layout/vProcess5"/>
    <dgm:cxn modelId="{BC12A6F0-BC4C-40BA-8F68-FDEF84BEF3E2}" type="presOf" srcId="{71B64CC6-9170-4CAD-83FC-9C2628A1B96F}" destId="{51D7467C-E34D-4EEA-BF44-7C8182A07FD0}" srcOrd="1" destOrd="0" presId="urn:microsoft.com/office/officeart/2005/8/layout/vProcess5"/>
    <dgm:cxn modelId="{012F0BFB-86D1-409B-B401-6F171BBF7E12}" type="presOf" srcId="{0A631DCE-262C-4287-A92F-76B66FE517F2}" destId="{21375B28-E036-4073-98CA-3D91A8A8C021}" srcOrd="0" destOrd="0" presId="urn:microsoft.com/office/officeart/2005/8/layout/vProcess5"/>
    <dgm:cxn modelId="{21EF52FC-D570-4BBB-BE28-D633F3D1B1D8}" type="presOf" srcId="{A26E9C37-58A8-4AA5-8E6A-B983BCAF7CDF}" destId="{3530FBC9-B1BB-4D56-A239-D7AAFA65C3A5}" srcOrd="1" destOrd="0" presId="urn:microsoft.com/office/officeart/2005/8/layout/vProcess5"/>
    <dgm:cxn modelId="{56437DBA-335C-490B-9795-FAD2968E6128}" type="presParOf" srcId="{50619D35-D064-45A6-BB3C-3DF3C3DBE242}" destId="{B72D56C1-DFFF-48CC-B4FE-4B0D746CD13C}" srcOrd="0" destOrd="0" presId="urn:microsoft.com/office/officeart/2005/8/layout/vProcess5"/>
    <dgm:cxn modelId="{F4E7B215-3669-46BA-BDEA-843F0FEFDFCD}" type="presParOf" srcId="{50619D35-D064-45A6-BB3C-3DF3C3DBE242}" destId="{63F80F20-5CB4-4044-8068-E889D65E2786}" srcOrd="1" destOrd="0" presId="urn:microsoft.com/office/officeart/2005/8/layout/vProcess5"/>
    <dgm:cxn modelId="{7A5C70C4-9E46-496D-8FB2-0AC7412B24A3}" type="presParOf" srcId="{50619D35-D064-45A6-BB3C-3DF3C3DBE242}" destId="{6FC396A2-3B2C-4A3C-81D1-677B33442CE8}" srcOrd="2" destOrd="0" presId="urn:microsoft.com/office/officeart/2005/8/layout/vProcess5"/>
    <dgm:cxn modelId="{4C2FF5FF-B870-4A7D-8D40-114158E465A9}" type="presParOf" srcId="{50619D35-D064-45A6-BB3C-3DF3C3DBE242}" destId="{99186887-30F3-40DE-9900-40A6E8EDF3ED}" srcOrd="3" destOrd="0" presId="urn:microsoft.com/office/officeart/2005/8/layout/vProcess5"/>
    <dgm:cxn modelId="{9BBFAFF7-3F84-469B-A9A9-3DD96062DF67}" type="presParOf" srcId="{50619D35-D064-45A6-BB3C-3DF3C3DBE242}" destId="{55466110-259D-4E78-B241-9574801CF212}" srcOrd="4" destOrd="0" presId="urn:microsoft.com/office/officeart/2005/8/layout/vProcess5"/>
    <dgm:cxn modelId="{1E852C50-C3BB-472F-BBF5-094331981186}" type="presParOf" srcId="{50619D35-D064-45A6-BB3C-3DF3C3DBE242}" destId="{21375B28-E036-4073-98CA-3D91A8A8C021}" srcOrd="5" destOrd="0" presId="urn:microsoft.com/office/officeart/2005/8/layout/vProcess5"/>
    <dgm:cxn modelId="{9376427C-BD89-4818-A3FD-F7B90E935CD2}" type="presParOf" srcId="{50619D35-D064-45A6-BB3C-3DF3C3DBE242}" destId="{51D7467C-E34D-4EEA-BF44-7C8182A07FD0}" srcOrd="6" destOrd="0" presId="urn:microsoft.com/office/officeart/2005/8/layout/vProcess5"/>
    <dgm:cxn modelId="{F9475F78-E976-46A1-8683-3EFD76394093}" type="presParOf" srcId="{50619D35-D064-45A6-BB3C-3DF3C3DBE242}" destId="{3530FBC9-B1BB-4D56-A239-D7AAFA65C3A5}" srcOrd="7" destOrd="0" presId="urn:microsoft.com/office/officeart/2005/8/layout/vProcess5"/>
    <dgm:cxn modelId="{2CE8A7B9-A156-447A-95D3-9AAFBA7069E9}" type="presParOf" srcId="{50619D35-D064-45A6-BB3C-3DF3C3DBE242}" destId="{7428AB4A-8F96-4FAC-A276-649145B311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8CE1-7D1D-4FB2-926C-C933A8203C05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B2D39-52DF-4C11-AA89-9E7BF085CBAD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 dirty="0"/>
            <a:t>Людмил Миленов– работа по </a:t>
          </a:r>
          <a:r>
            <a:rPr lang="en-US" sz="3900" kern="1200" dirty="0"/>
            <a:t>Data layer </a:t>
          </a:r>
          <a:r>
            <a:rPr lang="bg-BG" sz="3900" kern="1200" dirty="0"/>
            <a:t>и </a:t>
          </a:r>
          <a:r>
            <a:rPr lang="en-US" sz="3900" kern="1200" dirty="0"/>
            <a:t>Web design</a:t>
          </a:r>
        </a:p>
      </dsp:txBody>
      <dsp:txXfrm>
        <a:off x="0" y="2299"/>
        <a:ext cx="7012370" cy="1568177"/>
      </dsp:txXfrm>
    </dsp:sp>
    <dsp:sp modelId="{B0F53298-C91C-46A1-B885-554AAA6897E4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93038-8A51-4A52-89DA-4BEBFE61BFA6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 dirty="0"/>
            <a:t>Кристиян Арнаудов– работа по </a:t>
          </a:r>
          <a:r>
            <a:rPr lang="en-US" sz="3900" kern="1200" dirty="0"/>
            <a:t>Data layer </a:t>
          </a:r>
          <a:r>
            <a:rPr lang="bg-BG" sz="3900" kern="1200" dirty="0"/>
            <a:t>и функционалност</a:t>
          </a:r>
          <a:endParaRPr lang="en-US" sz="3900" kern="1200" dirty="0"/>
        </a:p>
      </dsp:txBody>
      <dsp:txXfrm>
        <a:off x="0" y="1570476"/>
        <a:ext cx="7012370" cy="1568177"/>
      </dsp:txXfrm>
    </dsp:sp>
    <dsp:sp modelId="{DCC5D784-5BB8-459E-9544-DDF76E432DD3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71608-91C9-4D6B-BAC4-5611D9357A53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900" kern="1200" dirty="0"/>
            <a:t>Светломир Рабчин– работа по </a:t>
          </a:r>
          <a:r>
            <a:rPr lang="en-US" sz="3900" kern="1200" dirty="0"/>
            <a:t>Data layer </a:t>
          </a:r>
          <a:r>
            <a:rPr lang="bg-BG" sz="3900" kern="1200" dirty="0"/>
            <a:t>и функционалност</a:t>
          </a:r>
          <a:endParaRPr lang="en-US" sz="3900" kern="1200" dirty="0"/>
        </a:p>
      </dsp:txBody>
      <dsp:txXfrm>
        <a:off x="0" y="3138654"/>
        <a:ext cx="7012370" cy="156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51C4A-3C3E-4871-B6E4-A5F2FC3556C2}">
      <dsp:nvSpPr>
        <dsp:cNvPr id="0" name=""/>
        <dsp:cNvSpPr/>
      </dsp:nvSpPr>
      <dsp:spPr>
        <a:xfrm>
          <a:off x="2027164" y="629266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942" y="672659"/>
        <a:ext cx="23271" cy="4654"/>
      </dsp:txXfrm>
    </dsp:sp>
    <dsp:sp modelId="{33A3A950-162A-4B00-9365-DA5AEDE278B1}">
      <dsp:nvSpPr>
        <dsp:cNvPr id="0" name=""/>
        <dsp:cNvSpPr/>
      </dsp:nvSpPr>
      <dsp:spPr>
        <a:xfrm>
          <a:off x="5375" y="67909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Замисъл на идеята за приложението;</a:t>
          </a:r>
          <a:endParaRPr lang="en-US" sz="1800" kern="1200"/>
        </a:p>
      </dsp:txBody>
      <dsp:txXfrm>
        <a:off x="5375" y="67909"/>
        <a:ext cx="2023589" cy="1214153"/>
      </dsp:txXfrm>
    </dsp:sp>
    <dsp:sp modelId="{2476A935-A9B8-43C7-B0E1-4B22AF537BC5}">
      <dsp:nvSpPr>
        <dsp:cNvPr id="0" name=""/>
        <dsp:cNvSpPr/>
      </dsp:nvSpPr>
      <dsp:spPr>
        <a:xfrm>
          <a:off x="4516179" y="629266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956" y="672659"/>
        <a:ext cx="23271" cy="4654"/>
      </dsp:txXfrm>
    </dsp:sp>
    <dsp:sp modelId="{C839D2F1-31B5-4514-BA5D-EE48AC6F4FE9}">
      <dsp:nvSpPr>
        <dsp:cNvPr id="0" name=""/>
        <dsp:cNvSpPr/>
      </dsp:nvSpPr>
      <dsp:spPr>
        <a:xfrm>
          <a:off x="2494390" y="67909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Създаване на </a:t>
          </a:r>
          <a:r>
            <a:rPr lang="en-US" sz="1800" kern="1200"/>
            <a:t>GitHub Repository;</a:t>
          </a:r>
        </a:p>
      </dsp:txBody>
      <dsp:txXfrm>
        <a:off x="2494390" y="67909"/>
        <a:ext cx="2023589" cy="1214153"/>
      </dsp:txXfrm>
    </dsp:sp>
    <dsp:sp modelId="{40E1581B-DED1-46FD-AF6C-7E6692267687}">
      <dsp:nvSpPr>
        <dsp:cNvPr id="0" name=""/>
        <dsp:cNvSpPr/>
      </dsp:nvSpPr>
      <dsp:spPr>
        <a:xfrm>
          <a:off x="1017170" y="1280263"/>
          <a:ext cx="4978029" cy="434825"/>
        </a:xfrm>
        <a:custGeom>
          <a:avLst/>
          <a:gdLst/>
          <a:ahLst/>
          <a:cxnLst/>
          <a:rect l="0" t="0" r="0" b="0"/>
          <a:pathLst>
            <a:path>
              <a:moveTo>
                <a:pt x="4978029" y="0"/>
              </a:moveTo>
              <a:lnTo>
                <a:pt x="4978029" y="234512"/>
              </a:lnTo>
              <a:lnTo>
                <a:pt x="0" y="234512"/>
              </a:lnTo>
              <a:lnTo>
                <a:pt x="0" y="434825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191" y="1495348"/>
        <a:ext cx="249986" cy="4654"/>
      </dsp:txXfrm>
    </dsp:sp>
    <dsp:sp modelId="{3AA7079A-9D2C-44E1-81D2-54AFAF0367A5}">
      <dsp:nvSpPr>
        <dsp:cNvPr id="0" name=""/>
        <dsp:cNvSpPr/>
      </dsp:nvSpPr>
      <dsp:spPr>
        <a:xfrm>
          <a:off x="4983405" y="67909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Разпределяне на ролите;</a:t>
          </a:r>
          <a:endParaRPr lang="en-US" sz="1800" kern="1200"/>
        </a:p>
      </dsp:txBody>
      <dsp:txXfrm>
        <a:off x="4983405" y="67909"/>
        <a:ext cx="2023589" cy="1214153"/>
      </dsp:txXfrm>
    </dsp:sp>
    <dsp:sp modelId="{F549B6C8-8668-46D2-BC3D-D6B540037E89}">
      <dsp:nvSpPr>
        <dsp:cNvPr id="0" name=""/>
        <dsp:cNvSpPr/>
      </dsp:nvSpPr>
      <dsp:spPr>
        <a:xfrm>
          <a:off x="2027164" y="2308845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2942" y="2352238"/>
        <a:ext cx="23271" cy="4654"/>
      </dsp:txXfrm>
    </dsp:sp>
    <dsp:sp modelId="{E8FA2724-CA4F-4AD0-B6E5-F2D14B912E1E}">
      <dsp:nvSpPr>
        <dsp:cNvPr id="0" name=""/>
        <dsp:cNvSpPr/>
      </dsp:nvSpPr>
      <dsp:spPr>
        <a:xfrm>
          <a:off x="5375" y="1747488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Създаване на проекта и неговото структуриране</a:t>
          </a:r>
          <a:r>
            <a:rPr lang="en-US" sz="1800" kern="1200"/>
            <a:t>;</a:t>
          </a:r>
        </a:p>
      </dsp:txBody>
      <dsp:txXfrm>
        <a:off x="5375" y="1747488"/>
        <a:ext cx="2023589" cy="1214153"/>
      </dsp:txXfrm>
    </dsp:sp>
    <dsp:sp modelId="{980E7B41-EF38-420A-A3B4-0100A649DC9D}">
      <dsp:nvSpPr>
        <dsp:cNvPr id="0" name=""/>
        <dsp:cNvSpPr/>
      </dsp:nvSpPr>
      <dsp:spPr>
        <a:xfrm>
          <a:off x="4516179" y="2308845"/>
          <a:ext cx="4348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25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956" y="2352238"/>
        <a:ext cx="23271" cy="4654"/>
      </dsp:txXfrm>
    </dsp:sp>
    <dsp:sp modelId="{ACEBA029-FA0B-418C-A171-F6134BDB7BC2}">
      <dsp:nvSpPr>
        <dsp:cNvPr id="0" name=""/>
        <dsp:cNvSpPr/>
      </dsp:nvSpPr>
      <dsp:spPr>
        <a:xfrm>
          <a:off x="2494390" y="1747488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 dirty="0"/>
            <a:t>Работа по отделните части на проекта</a:t>
          </a:r>
          <a:r>
            <a:rPr lang="en-US" sz="1800" kern="1200" dirty="0"/>
            <a:t>;</a:t>
          </a:r>
        </a:p>
      </dsp:txBody>
      <dsp:txXfrm>
        <a:off x="2494390" y="1747488"/>
        <a:ext cx="2023589" cy="1214153"/>
      </dsp:txXfrm>
    </dsp:sp>
    <dsp:sp modelId="{0AA1A176-EA18-4A72-AEFA-B42B6DC18208}">
      <dsp:nvSpPr>
        <dsp:cNvPr id="0" name=""/>
        <dsp:cNvSpPr/>
      </dsp:nvSpPr>
      <dsp:spPr>
        <a:xfrm>
          <a:off x="1017170" y="2959842"/>
          <a:ext cx="4978029" cy="434825"/>
        </a:xfrm>
        <a:custGeom>
          <a:avLst/>
          <a:gdLst/>
          <a:ahLst/>
          <a:cxnLst/>
          <a:rect l="0" t="0" r="0" b="0"/>
          <a:pathLst>
            <a:path>
              <a:moveTo>
                <a:pt x="4978029" y="0"/>
              </a:moveTo>
              <a:lnTo>
                <a:pt x="4978029" y="234512"/>
              </a:lnTo>
              <a:lnTo>
                <a:pt x="0" y="234512"/>
              </a:lnTo>
              <a:lnTo>
                <a:pt x="0" y="434825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191" y="3174927"/>
        <a:ext cx="249986" cy="4654"/>
      </dsp:txXfrm>
    </dsp:sp>
    <dsp:sp modelId="{F5382416-AD3E-4AEF-9DFB-FD4F2A097369}">
      <dsp:nvSpPr>
        <dsp:cNvPr id="0" name=""/>
        <dsp:cNvSpPr/>
      </dsp:nvSpPr>
      <dsp:spPr>
        <a:xfrm>
          <a:off x="4983405" y="1747488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Изчистване на бъгове</a:t>
          </a:r>
          <a:r>
            <a:rPr lang="en-US" sz="1800" kern="1200"/>
            <a:t>;</a:t>
          </a:r>
        </a:p>
      </dsp:txBody>
      <dsp:txXfrm>
        <a:off x="4983405" y="1747488"/>
        <a:ext cx="2023589" cy="1214153"/>
      </dsp:txXfrm>
    </dsp:sp>
    <dsp:sp modelId="{8DFEEABC-B7E8-428F-97B1-3538B79AFE1A}">
      <dsp:nvSpPr>
        <dsp:cNvPr id="0" name=""/>
        <dsp:cNvSpPr/>
      </dsp:nvSpPr>
      <dsp:spPr>
        <a:xfrm>
          <a:off x="5375" y="3427067"/>
          <a:ext cx="2023589" cy="1214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58" tIns="104083" rIns="99158" bIns="1040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Представяне</a:t>
          </a:r>
          <a:r>
            <a:rPr lang="en-US" sz="1800" kern="1200"/>
            <a:t>.</a:t>
          </a:r>
        </a:p>
      </dsp:txBody>
      <dsp:txXfrm>
        <a:off x="5375" y="3427067"/>
        <a:ext cx="2023589" cy="1214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80F20-5CB4-4044-8068-E889D65E2786}">
      <dsp:nvSpPr>
        <dsp:cNvPr id="0" name=""/>
        <dsp:cNvSpPr/>
      </dsp:nvSpPr>
      <dsp:spPr>
        <a:xfrm>
          <a:off x="0" y="0"/>
          <a:ext cx="9375457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b="1" kern="1200" dirty="0"/>
            <a:t>Използвани технологии</a:t>
          </a:r>
          <a:endParaRPr lang="en-US" sz="3100" kern="1200" dirty="0"/>
        </a:p>
      </dsp:txBody>
      <dsp:txXfrm>
        <a:off x="33515" y="33515"/>
        <a:ext cx="8140685" cy="1077254"/>
      </dsp:txXfrm>
    </dsp:sp>
    <dsp:sp modelId="{6FC396A2-3B2C-4A3C-81D1-677B33442CE8}">
      <dsp:nvSpPr>
        <dsp:cNvPr id="0" name=""/>
        <dsp:cNvSpPr/>
      </dsp:nvSpPr>
      <dsp:spPr>
        <a:xfrm>
          <a:off x="827246" y="1334998"/>
          <a:ext cx="9375457" cy="1144284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b="1" kern="1200"/>
            <a:t>Описание и скрийншоти на приложението</a:t>
          </a:r>
          <a:endParaRPr lang="en-US" sz="3100" kern="1200"/>
        </a:p>
      </dsp:txBody>
      <dsp:txXfrm>
        <a:off x="860761" y="1368513"/>
        <a:ext cx="7737396" cy="1077254"/>
      </dsp:txXfrm>
    </dsp:sp>
    <dsp:sp modelId="{99186887-30F3-40DE-9900-40A6E8EDF3ED}">
      <dsp:nvSpPr>
        <dsp:cNvPr id="0" name=""/>
        <dsp:cNvSpPr/>
      </dsp:nvSpPr>
      <dsp:spPr>
        <a:xfrm>
          <a:off x="1654492" y="2669996"/>
          <a:ext cx="9375457" cy="1144284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100" b="1" kern="1200"/>
            <a:t>Програмен код на по-важните методи</a:t>
          </a:r>
          <a:endParaRPr lang="en-US" sz="3100" kern="1200"/>
        </a:p>
      </dsp:txBody>
      <dsp:txXfrm>
        <a:off x="1688007" y="2703511"/>
        <a:ext cx="7737396" cy="1077254"/>
      </dsp:txXfrm>
    </dsp:sp>
    <dsp:sp modelId="{55466110-259D-4E78-B241-9574801CF212}">
      <dsp:nvSpPr>
        <dsp:cNvPr id="0" name=""/>
        <dsp:cNvSpPr/>
      </dsp:nvSpPr>
      <dsp:spPr>
        <a:xfrm>
          <a:off x="8631672" y="867748"/>
          <a:ext cx="743784" cy="743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99023" y="867748"/>
        <a:ext cx="409082" cy="559697"/>
      </dsp:txXfrm>
    </dsp:sp>
    <dsp:sp modelId="{21375B28-E036-4073-98CA-3D91A8A8C021}">
      <dsp:nvSpPr>
        <dsp:cNvPr id="0" name=""/>
        <dsp:cNvSpPr/>
      </dsp:nvSpPr>
      <dsp:spPr>
        <a:xfrm>
          <a:off x="9458918" y="2195118"/>
          <a:ext cx="743784" cy="743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748142"/>
            <a:satOff val="-53248"/>
            <a:lumOff val="-632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748142"/>
              <a:satOff val="-53248"/>
              <a:lumOff val="-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626269" y="2195118"/>
        <a:ext cx="409082" cy="55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5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2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8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B29E104-053E-5A2C-3BEA-C1A19289F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92-47ED-5CAB-4040-AC00719E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bg-BG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Модул </a:t>
            </a:r>
            <a:r>
              <a:rPr lang="en-US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</a:t>
            </a:r>
            <a:r>
              <a:rPr lang="bg-BG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СИ: Курсов проект</a:t>
            </a:r>
            <a:r>
              <a:rPr lang="en-US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bg-BG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„</a:t>
            </a:r>
            <a:r>
              <a:rPr lang="en-US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b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CEB4-310D-9736-2966-E489F44B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Кристиян Арнаудов, Людмил Миленов, Светломир Рабчин</a:t>
            </a: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A6A71C-D17B-B9A1-3F71-B4AB0FEC4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" r="2" b="2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2" name="Picture 1" descr="A screenshot of a car&#10;&#10;Description automatically generated">
            <a:extLst>
              <a:ext uri="{FF2B5EF4-FFF2-40B4-BE49-F238E27FC236}">
                <a16:creationId xmlns:a16="http://schemas.microsoft.com/office/drawing/2014/main" id="{75B1C1E1-B6FF-F6EB-EF58-E5B38B422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9" r="6988" b="2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4" name="Picture 3" descr="A screenshot of a vehicle registration form&#10;&#10;Description automatically generated">
            <a:extLst>
              <a:ext uri="{FF2B5EF4-FFF2-40B4-BE49-F238E27FC236}">
                <a16:creationId xmlns:a16="http://schemas.microsoft.com/office/drawing/2014/main" id="{7E15E7ED-3D3F-9D3B-CEF3-9AC7D3CFC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99" b="22656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71FB50-0611-45F2-8BF2-739990C2B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A9C932-1785-4A1F-B97A-5248EE0DC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882" y="482556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90B7E-8308-49C9-9C90-6752EE13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6" y="645964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817ECC-9D8D-79C5-11D0-72203CFB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48" y="2215302"/>
            <a:ext cx="4010318" cy="242624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765C21-6EFA-4B34-9F54-9CCD8B953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883" y="663258"/>
            <a:ext cx="4993699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6B8CCE-6B07-4893-AAA1-800EDAEF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1275" y="486882"/>
            <a:ext cx="5297251" cy="58978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2100467-969F-1071-BE4A-587FF18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41" y="2314873"/>
            <a:ext cx="4010318" cy="22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3BEA8E-34B1-0147-C541-BE63611C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19762" b="-2"/>
          <a:stretch/>
        </p:blipFill>
        <p:spPr>
          <a:xfrm>
            <a:off x="441139" y="584870"/>
            <a:ext cx="5477059" cy="334828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4C7029-B4C4-2802-2FA8-625BAC879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" r="2" b="6168"/>
          <a:stretch/>
        </p:blipFill>
        <p:spPr>
          <a:xfrm>
            <a:off x="6239931" y="992945"/>
            <a:ext cx="5509282" cy="253213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54BAB-0ABA-6389-108F-DF1DD6F6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/>
              </a:rPr>
              <a:t>Програмен код на по-важните методи</a:t>
            </a:r>
            <a:br>
              <a:rPr lang="en-US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2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ABBA7D2-46D4-4614-9EF4-8C394A7BB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31D485-14CF-436F-82AF-BF210B94F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800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CE118B-FA74-4081-0DE1-39D9DF68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68351"/>
            <a:ext cx="5070686" cy="33212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559CF0E-7A76-4C59-8E85-8B638EADD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753" y="480060"/>
            <a:ext cx="539800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7D1A5E-E18C-9826-792C-CCFF07049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08" y="1793704"/>
            <a:ext cx="5070686" cy="32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F9A74-7BF9-C70C-00DC-A666A274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bg-BG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и нововъведения</a:t>
            </a:r>
            <a:b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4CFE-0D65-4C3F-CD71-A8F0CFA7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Екипът ни има за цел да развие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страницата на каталога в посока подновен дизайн, по-удобен интерфейс и усъвършенстване в сферата на кибер защитата на сайта. Нововъведени ще бъдат повече възможности за търсене(по име на потребител и по година на производство на автомобила) и по-ясен интерфейс за отхвърлеите заявките, създадени от потребителя и отказани от администратора.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FE02C-ADA6-76D7-6EEB-978A3A9A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bg-BG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Заключение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pic>
        <p:nvPicPr>
          <p:cNvPr id="14" name="Picture 13" descr="Large car car park from above">
            <a:extLst>
              <a:ext uri="{FF2B5EF4-FFF2-40B4-BE49-F238E27FC236}">
                <a16:creationId xmlns:a16="http://schemas.microsoft.com/office/drawing/2014/main" id="{2096216B-3402-C641-D7EE-E207A6707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252-FF64-0F7A-8D84-D6AF3DA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е проект на амбициозни млади програмисти, които желаят да се развиват в сферата на уеб програмирането. Следният сайт предоставя възможност за наем на автомобил в онлайн среда.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0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nder of clear molecular structure">
            <a:extLst>
              <a:ext uri="{FF2B5EF4-FFF2-40B4-BE49-F238E27FC236}">
                <a16:creationId xmlns:a16="http://schemas.microsoft.com/office/drawing/2014/main" id="{2D4A059F-B410-E957-AE27-83A2AF08B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5D0B-503A-912F-A0F9-ABE76C3A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 литература</a:t>
            </a:r>
            <a:br>
              <a:rPr lang="ru-RU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Използваната литература за създаването на проекта е:</a:t>
            </a:r>
            <a:br>
              <a:rPr lang="ru-RU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E52-720F-C8B1-1BFF-BD453486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Обучителни материали(презентации, задачи), предоставени от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Foundation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Национална програма „Обучение за ИТ кариера“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https://github.com/aalishov/School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bg-BG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https://stackoverflow.com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https://fontawesome.com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https://getbootstrap.com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Images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9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70D9-9CF8-C335-E2CD-5EA62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1. Цели</a:t>
            </a:r>
          </a:p>
        </p:txBody>
      </p:sp>
      <p:pic>
        <p:nvPicPr>
          <p:cNvPr id="30" name="Picture 29" descr="Rolls of beach towels">
            <a:extLst>
              <a:ext uri="{FF2B5EF4-FFF2-40B4-BE49-F238E27FC236}">
                <a16:creationId xmlns:a16="http://schemas.microsoft.com/office/drawing/2014/main" id="{B11C0007-AC77-1969-2A75-482BB9B07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4" r="16309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3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D24-5673-5715-804C-655E26E8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Основна цел на нашия проект е да демонстрираме нашите знания по уеб програмиране, чрез представяне на нашия проект „</a:t>
            </a:r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Rent a car</a:t>
            </a: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- приложение, което представя възможността да се регистрирате и да наемете желания от вас автомобил.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14" name="Picture 13" descr="Multiple interweaving highways with cars driving in different directions">
            <a:extLst>
              <a:ext uri="{FF2B5EF4-FFF2-40B4-BE49-F238E27FC236}">
                <a16:creationId xmlns:a16="http://schemas.microsoft.com/office/drawing/2014/main" id="{437D512D-3739-4C66-43D9-2B577FAC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7" r="15524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D781-CE6D-8081-7180-0A1F7D1F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bg-BG" b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Разпределение на ролите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7B91E-DCAD-DBCF-F4F9-305B71EE5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6266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3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3A2D5-0E95-6FA1-6E04-8593A8C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Основни етапи в реализирането на проекта</a:t>
            </a:r>
            <a:br>
              <a:rPr lang="en-US" sz="5400" b="0" kern="1200" cap="all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b="0" kern="12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9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23700-118E-42C6-5595-BB811E6DF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024373"/>
              </p:ext>
            </p:extLst>
          </p:nvPr>
        </p:nvGraphicFramePr>
        <p:xfrm>
          <a:off x="2589815" y="1074435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38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4A34-BD9A-53F5-0617-D3E2191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bg-BG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F74CC-F587-42FF-8F54-F2C4B5166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9936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E5800-5A72-E51C-6538-391A2F8F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Използвани технологии:</a:t>
            </a:r>
            <a:b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600"/>
          </a:p>
        </p:txBody>
      </p:sp>
      <p:pic>
        <p:nvPicPr>
          <p:cNvPr id="27" name="Picture 26" descr="Electronic circuit board">
            <a:extLst>
              <a:ext uri="{FF2B5EF4-FFF2-40B4-BE49-F238E27FC236}">
                <a16:creationId xmlns:a16="http://schemas.microsoft.com/office/drawing/2014/main" id="{9EE75B53-4769-B685-B815-E956CDE2F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4570-8C72-6D95-7F51-1E3E909B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Studio (C#, CSHTML)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SQL</a:t>
            </a: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SSMS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NuGet Packages Entity Framework</a:t>
            </a:r>
          </a:p>
          <a:p>
            <a:pPr marL="457200" marR="0" indent="353060">
              <a:spcBef>
                <a:spcPts val="0"/>
              </a:spcBef>
              <a:spcAft>
                <a:spcPts val="0"/>
              </a:spcAft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Git,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353060">
              <a:spcBef>
                <a:spcPts val="0"/>
              </a:spcBef>
              <a:spcAft>
                <a:spcPts val="800"/>
              </a:spcAft>
            </a:pP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 </a:t>
            </a:r>
            <a:r>
              <a:rPr lang="bg-BG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 Awesome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F445D0-CF55-4D08-A1AE-931110371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9399B8-BBB0-4193-BE7B-7EB62CA2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325" y="457199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8CBFE7-2992-45B4-A394-82AD7097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57199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866A5C-9F51-4124-A6FD-AB58720F2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938" y="453642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38F389-1FFA-A965-CEEB-5203B2BC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714227"/>
            <a:ext cx="3588442" cy="3747720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6434A9-EEC7-FA4C-F945-771F64D1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31" y="785611"/>
            <a:ext cx="7097721" cy="317688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611EEE4-B19B-462B-9B23-C4704CAF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199466"/>
            <a:ext cx="7501436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11F0B-D13E-EE98-72CA-040FE774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487" y="4334837"/>
            <a:ext cx="7198253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effectLst/>
              </a:rPr>
              <a:t>Описание и скрийншоти на приложението</a:t>
            </a:r>
            <a:br>
              <a:rPr lang="en-US" sz="2500">
                <a:solidFill>
                  <a:srgbClr val="FFFFFF"/>
                </a:solidFill>
                <a:effectLst/>
              </a:rPr>
            </a:br>
            <a:endParaRPr lang="en-US" sz="2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80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362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Модул 13 СИ: Курсов проект: „Rent a car” </vt:lpstr>
      <vt:lpstr>1. Цели</vt:lpstr>
      <vt:lpstr>PowerPoint Presentation</vt:lpstr>
      <vt:lpstr>Разпределение на ролите</vt:lpstr>
      <vt:lpstr>Основни етапи в реализирането на проекта </vt:lpstr>
      <vt:lpstr>PowerPoint Presentation</vt:lpstr>
      <vt:lpstr>Реализация </vt:lpstr>
      <vt:lpstr>Използвани технологии: </vt:lpstr>
      <vt:lpstr>Описание и скрийншоти на приложението </vt:lpstr>
      <vt:lpstr>PowerPoint Presentation</vt:lpstr>
      <vt:lpstr>PowerPoint Presentation</vt:lpstr>
      <vt:lpstr>Програмен код на по-важните методи </vt:lpstr>
      <vt:lpstr>PowerPoint Presentation</vt:lpstr>
      <vt:lpstr>Развитие и нововъведения </vt:lpstr>
      <vt:lpstr>Заключение </vt:lpstr>
      <vt:lpstr> Използвана литература Използваната литература за създаването на проекта е: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 13 СИ: Курсов проект: „Rent a car” </dc:title>
  <dc:creator>Петър Сюлеймезян</dc:creator>
  <cp:lastModifiedBy>Кристиян Арнаудов</cp:lastModifiedBy>
  <cp:revision>5</cp:revision>
  <dcterms:created xsi:type="dcterms:W3CDTF">2023-04-09T11:40:08Z</dcterms:created>
  <dcterms:modified xsi:type="dcterms:W3CDTF">2024-04-16T13:33:17Z</dcterms:modified>
</cp:coreProperties>
</file>