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697CD-8068-4996-B258-2F9DC10D6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54A7-9901-47F4-936B-C4416573C3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971600" y="2201217"/>
            <a:ext cx="7488832" cy="3042295"/>
            <a:chOff x="1187624" y="2201217"/>
            <a:chExt cx="7488832" cy="3042295"/>
          </a:xfrm>
        </p:grpSpPr>
        <p:sp>
          <p:nvSpPr>
            <p:cNvPr id="5" name="圆角矩形 4"/>
            <p:cNvSpPr/>
            <p:nvPr/>
          </p:nvSpPr>
          <p:spPr>
            <a:xfrm>
              <a:off x="7020272" y="2924944"/>
              <a:ext cx="1656184" cy="8640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Model</a:t>
              </a:r>
              <a:endParaRPr lang="zh-CN" altLang="en-US" sz="16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187624" y="2924944"/>
              <a:ext cx="1656184" cy="8640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View</a:t>
              </a:r>
              <a:endParaRPr lang="zh-CN" altLang="en-US" sz="16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984129" y="2744924"/>
              <a:ext cx="1656184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DOM</a:t>
              </a:r>
              <a:r>
                <a:rPr lang="zh-CN" altLang="en-US" sz="1600" dirty="0" smtClean="0"/>
                <a:t>侦听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Data Binding</a:t>
              </a:r>
              <a:endParaRPr lang="zh-CN" altLang="en-US" sz="1600" dirty="0"/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>
            <a:xfrm>
              <a:off x="2843808" y="3356992"/>
              <a:ext cx="11403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3"/>
              <a:endCxn id="5" idx="1"/>
            </p:cNvCxnSpPr>
            <p:nvPr/>
          </p:nvCxnSpPr>
          <p:spPr>
            <a:xfrm>
              <a:off x="5640313" y="3356992"/>
              <a:ext cx="13799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5640314" y="3501008"/>
              <a:ext cx="137995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2843808" y="3501008"/>
              <a:ext cx="11403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61172" y="2375592"/>
              <a:ext cx="10150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ViewModel</a:t>
              </a:r>
              <a:r>
                <a:rPr lang="zh-CN" altLang="en-US" sz="1400" dirty="0" smtClean="0"/>
                <a:t>操作模型，数据更新</a:t>
              </a:r>
              <a:endParaRPr lang="zh-CN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24128" y="3627601"/>
              <a:ext cx="1224135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模型处理数据后，通知</a:t>
              </a:r>
              <a:r>
                <a:rPr lang="en-US" altLang="zh-CN" sz="1400" dirty="0" smtClean="0"/>
                <a:t>ViewModel</a:t>
              </a:r>
              <a:r>
                <a:rPr lang="zh-CN" altLang="en-US" sz="1400" dirty="0" smtClean="0"/>
                <a:t>数据发生变化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4243507" y="2201217"/>
              <a:ext cx="11374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prstClr val="black"/>
                  </a:solidFill>
                </a:rPr>
                <a:t>ViewModel</a:t>
              </a:r>
              <a:endParaRPr lang="en-US" altLang="zh-CN" sz="1600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15816" y="3640993"/>
              <a:ext cx="1041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ViewModel</a:t>
              </a:r>
              <a:r>
                <a:rPr lang="zh-CN" altLang="en-US" sz="1400" dirty="0" smtClean="0"/>
                <a:t>更新视图数据</a:t>
              </a:r>
              <a:endParaRPr lang="zh-CN" alt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15815" y="2348880"/>
              <a:ext cx="10411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视图将请求转交给</a:t>
              </a:r>
              <a:r>
                <a:rPr lang="en-US" altLang="zh-CN" sz="1400" dirty="0" smtClean="0"/>
                <a:t>ViewModel</a:t>
              </a:r>
              <a:endParaRPr lang="zh-CN" alt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17466" y="4746630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DOM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69379" y="4726900"/>
              <a:ext cx="506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/>
                <a:t>Vue</a:t>
              </a:r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64288" y="4627959"/>
              <a:ext cx="151105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 </a:t>
              </a:r>
              <a:r>
                <a:rPr lang="en-US" altLang="zh-CN" sz="1600" dirty="0" smtClean="0"/>
                <a:t>Plain JavaScript</a:t>
              </a:r>
              <a:endParaRPr lang="en-US" altLang="zh-CN" sz="1600" dirty="0" smtClean="0"/>
            </a:p>
            <a:p>
              <a:pPr algn="ctr"/>
              <a:r>
                <a:rPr lang="en-US" altLang="zh-CN" sz="1600" dirty="0" smtClean="0"/>
                <a:t>Objects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1979712" y="4141420"/>
              <a:ext cx="0" cy="6052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4788024" y="4141420"/>
              <a:ext cx="0" cy="58548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921247" y="4141420"/>
              <a:ext cx="0" cy="4764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032609" y="4437112"/>
            <a:ext cx="936104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View</a:t>
            </a:r>
            <a:endParaRPr lang="zh-CN" altLang="en-US" sz="1600" dirty="0"/>
          </a:p>
        </p:txBody>
      </p:sp>
      <p:sp>
        <p:nvSpPr>
          <p:cNvPr id="5" name="圆角矩形 4"/>
          <p:cNvSpPr/>
          <p:nvPr/>
        </p:nvSpPr>
        <p:spPr>
          <a:xfrm>
            <a:off x="4355976" y="2563586"/>
            <a:ext cx="1368152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Controller</a:t>
            </a:r>
            <a:endParaRPr lang="zh-CN" altLang="en-US" sz="1600" dirty="0"/>
          </a:p>
        </p:txBody>
      </p:sp>
      <p:sp>
        <p:nvSpPr>
          <p:cNvPr id="6" name="圆角矩形 5"/>
          <p:cNvSpPr/>
          <p:nvPr/>
        </p:nvSpPr>
        <p:spPr>
          <a:xfrm>
            <a:off x="5796136" y="4840689"/>
            <a:ext cx="2088231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Model(4.</a:t>
            </a:r>
            <a:r>
              <a:rPr lang="zh-CN" altLang="en-US" sz="1600" dirty="0" smtClean="0"/>
              <a:t>业务处理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8" name="圆角矩形 7"/>
          <p:cNvSpPr/>
          <p:nvPr/>
        </p:nvSpPr>
        <p:spPr>
          <a:xfrm>
            <a:off x="467544" y="4437112"/>
            <a:ext cx="720080" cy="3425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User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1680" y="444586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操作</a:t>
            </a:r>
            <a:endParaRPr lang="zh-CN" altLang="en-US" sz="1600" dirty="0"/>
          </a:p>
        </p:txBody>
      </p:sp>
      <p:cxnSp>
        <p:nvCxnSpPr>
          <p:cNvPr id="20" name="直接连接符 19"/>
          <p:cNvCxnSpPr>
            <a:stCxn id="8" idx="3"/>
            <a:endCxn id="17" idx="1"/>
          </p:cNvCxnSpPr>
          <p:nvPr/>
        </p:nvCxnSpPr>
        <p:spPr>
          <a:xfrm>
            <a:off x="1187624" y="4608376"/>
            <a:ext cx="504056" cy="6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7" idx="3"/>
            <a:endCxn id="4" idx="1"/>
          </p:cNvCxnSpPr>
          <p:nvPr/>
        </p:nvCxnSpPr>
        <p:spPr>
          <a:xfrm>
            <a:off x="2483768" y="4615145"/>
            <a:ext cx="548841" cy="19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4" idx="2"/>
            <a:endCxn id="8" idx="2"/>
          </p:cNvCxnSpPr>
          <p:nvPr/>
        </p:nvCxnSpPr>
        <p:spPr>
          <a:xfrm rot="5400000" flipH="1">
            <a:off x="2155367" y="3451858"/>
            <a:ext cx="17512" cy="2673077"/>
          </a:xfrm>
          <a:prstGeom prst="curvedConnector3">
            <a:avLst>
              <a:gd name="adj1" fmla="val -5928672"/>
            </a:avLst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31640" y="3115707"/>
            <a:ext cx="2484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6.</a:t>
            </a:r>
            <a:r>
              <a:rPr lang="zh-CN" altLang="en-US" sz="1600" dirty="0" smtClean="0"/>
              <a:t>调用相应的</a:t>
            </a:r>
            <a:r>
              <a:rPr lang="en-US" altLang="zh-CN" sz="1600" dirty="0" smtClean="0"/>
              <a:t>View</a:t>
            </a:r>
            <a:r>
              <a:rPr lang="zh-CN" altLang="en-US" sz="1600" dirty="0" smtClean="0"/>
              <a:t>给用户</a:t>
            </a:r>
            <a:endParaRPr lang="zh-CN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5076056" y="389236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根据请求调用相应的</a:t>
            </a:r>
            <a:r>
              <a:rPr lang="en-US" altLang="zh-CN" sz="1600" dirty="0" smtClean="0"/>
              <a:t>Model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630868" y="5606355"/>
            <a:ext cx="10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展示结果</a:t>
            </a:r>
            <a:endParaRPr lang="zh-CN" altLang="en-US" sz="1600" dirty="0"/>
          </a:p>
        </p:txBody>
      </p:sp>
      <p:cxnSp>
        <p:nvCxnSpPr>
          <p:cNvPr id="86" name="曲线连接符 85"/>
          <p:cNvCxnSpPr>
            <a:stCxn id="6" idx="3"/>
            <a:endCxn id="5" idx="3"/>
          </p:cNvCxnSpPr>
          <p:nvPr/>
        </p:nvCxnSpPr>
        <p:spPr>
          <a:xfrm flipH="1" flipV="1">
            <a:off x="5724128" y="2743606"/>
            <a:ext cx="2160239" cy="2277103"/>
          </a:xfrm>
          <a:prstGeom prst="curvedConnector3">
            <a:avLst>
              <a:gd name="adj1" fmla="val -10582"/>
            </a:avLst>
          </a:prstGeom>
          <a:ln>
            <a:solidFill>
              <a:schemeClr val="tx1"/>
            </a:solidFill>
            <a:prstDash val="lg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" idx="2"/>
            <a:endCxn id="6" idx="0"/>
          </p:cNvCxnSpPr>
          <p:nvPr/>
        </p:nvCxnSpPr>
        <p:spPr>
          <a:xfrm>
            <a:off x="5040052" y="2923626"/>
            <a:ext cx="1800200" cy="1917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4" idx="0"/>
            <a:endCxn id="5" idx="2"/>
          </p:cNvCxnSpPr>
          <p:nvPr/>
        </p:nvCxnSpPr>
        <p:spPr>
          <a:xfrm flipV="1">
            <a:off x="3500661" y="2923626"/>
            <a:ext cx="1539391" cy="15134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39297" y="3543603"/>
            <a:ext cx="123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发送请求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480212" y="3115707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5.</a:t>
            </a:r>
            <a:r>
              <a:rPr lang="zh-CN" altLang="en-US" sz="1600" dirty="0" smtClean="0"/>
              <a:t>处理结果返回控制器</a:t>
            </a:r>
            <a:endParaRPr lang="zh-CN" altLang="en-US" sz="1600" dirty="0"/>
          </a:p>
        </p:txBody>
      </p:sp>
      <p:cxnSp>
        <p:nvCxnSpPr>
          <p:cNvPr id="83" name="曲线连接符 82"/>
          <p:cNvCxnSpPr>
            <a:stCxn id="5" idx="1"/>
            <a:endCxn id="4" idx="1"/>
          </p:cNvCxnSpPr>
          <p:nvPr/>
        </p:nvCxnSpPr>
        <p:spPr>
          <a:xfrm rot="10800000" flipV="1">
            <a:off x="3032610" y="2743606"/>
            <a:ext cx="1323367" cy="1873526"/>
          </a:xfrm>
          <a:prstGeom prst="curvedConnector3">
            <a:avLst>
              <a:gd name="adj1" fmla="val 159740"/>
            </a:avLst>
          </a:prstGeom>
          <a:ln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全屏显示(4:3)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WPS_1615688166</cp:lastModifiedBy>
  <cp:revision>46</cp:revision>
  <dcterms:created xsi:type="dcterms:W3CDTF">2019-08-07T01:51:00Z</dcterms:created>
  <dcterms:modified xsi:type="dcterms:W3CDTF">2021-06-27T01:29:25Z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0791C20E6147499B98D95C58CE93CFED</vt:lpwstr>
  </property>
  <property fmtid="{D5CDD505-2E9C-101B-9397-08002B2CF9AE}" pid="3" name="KSOProductBuildVer">
    <vt:lpwstr>2052-11.1.0.10577</vt:lpwstr>
  </property>
</Properties>
</file>