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7" r:id="rId6"/>
    <p:sldId id="260" r:id="rId7"/>
    <p:sldId id="272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a450e4-30c8-4fd2-9640-677bbf5b0123}">
          <p14:sldIdLst>
            <p14:sldId id="256"/>
            <p14:sldId id="257"/>
            <p14:sldId id="259"/>
            <p14:sldId id="267"/>
            <p14:sldId id="260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609"/>
    <a:srgbClr val="1C72BB"/>
    <a:srgbClr val="0B91DA"/>
    <a:srgbClr val="F7B70D"/>
    <a:srgbClr val="FD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4290"/>
  </p:normalViewPr>
  <p:slideViewPr>
    <p:cSldViewPr snapToGrid="0" snapToObjects="1">
      <p:cViewPr>
        <p:scale>
          <a:sx n="75" d="100"/>
          <a:sy n="75" d="100"/>
        </p:scale>
        <p:origin x="-3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8189-31E4-CC40-A67F-7D6CE9B69A5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F55D-85F5-3D4B-B68D-CF85BEA4AFC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5"/>
            <a:ext cx="12192000" cy="684977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3218" y="2408238"/>
            <a:ext cx="6344530" cy="150336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218" y="4016908"/>
            <a:ext cx="6344530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601588"/>
            <a:ext cx="6566669" cy="114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644461" y="6356350"/>
            <a:ext cx="2142072" cy="365125"/>
          </a:xfrm>
        </p:spPr>
        <p:txBody>
          <a:bodyPr/>
          <a:lstStyle/>
          <a:p>
            <a:fld id="{B3702822-03A7-AF4E-AB6C-694B6DB65CD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5" y="6356350"/>
            <a:ext cx="3191928" cy="365125"/>
          </a:xfrm>
        </p:spPr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AD75-26BE-C34D-8528-2895E02B3B1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96994"/>
            <a:ext cx="5181600" cy="487996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96994"/>
            <a:ext cx="5181600" cy="487996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6EC7-DE44-4F4D-A505-A2DBCC3DB5F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7866" y="77258"/>
            <a:ext cx="9797521" cy="972608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15623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6830"/>
            <a:ext cx="5157787" cy="4042833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15623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6830"/>
            <a:ext cx="5183188" cy="4042833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878-2F6A-DB46-94D4-48FBD972B78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47AA-AF20-F249-A912-937B824D1B6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7551-4638-044C-A4DC-8D89053627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A01F-F5A9-9F49-BCA2-E944EF02C8C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272" y="6278034"/>
            <a:ext cx="596828" cy="604142"/>
          </a:xfrm>
          <a:prstGeom prst="rect">
            <a:avLst/>
          </a:prstGeom>
        </p:spPr>
      </p:pic>
      <p:grpSp>
        <p:nvGrpSpPr>
          <p:cNvPr id="11" name="组 10"/>
          <p:cNvGrpSpPr>
            <a:grpSpLocks noChangeAspect="1"/>
          </p:cNvGrpSpPr>
          <p:nvPr userDrawn="1"/>
        </p:nvGrpSpPr>
        <p:grpSpPr>
          <a:xfrm>
            <a:off x="802295" y="324615"/>
            <a:ext cx="599040" cy="576000"/>
            <a:chOff x="626533" y="728133"/>
            <a:chExt cx="694268" cy="677335"/>
          </a:xfrm>
        </p:grpSpPr>
        <p:sp>
          <p:nvSpPr>
            <p:cNvPr id="8" name="矩形 7"/>
            <p:cNvSpPr/>
            <p:nvPr userDrawn="1"/>
          </p:nvSpPr>
          <p:spPr>
            <a:xfrm>
              <a:off x="626533" y="728133"/>
              <a:ext cx="575734" cy="575734"/>
            </a:xfrm>
            <a:prstGeom prst="rect">
              <a:avLst/>
            </a:prstGeom>
            <a:solidFill>
              <a:srgbClr val="FDD100"/>
            </a:solidFill>
            <a:ln>
              <a:solidFill>
                <a:srgbClr val="EEC6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914401" y="999068"/>
              <a:ext cx="406400" cy="406400"/>
            </a:xfrm>
            <a:prstGeom prst="rect">
              <a:avLst/>
            </a:prstGeom>
            <a:solidFill>
              <a:srgbClr val="0B91DA"/>
            </a:solidFill>
            <a:ln>
              <a:solidFill>
                <a:srgbClr val="1C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31630" y="77264"/>
            <a:ext cx="9622170" cy="104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8008"/>
            <a:ext cx="10515600" cy="4828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444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693C6-A735-E14D-8D15-EC7A4726CE8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5" y="6356350"/>
            <a:ext cx="2531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 smtClean="0"/>
              <a:t>© 2016. </a:t>
            </a:r>
            <a:r>
              <a:rPr kumimoji="1" lang="zh-CN" altLang="en-US" dirty="0" smtClean="0"/>
              <a:t>云南莱瑞科技有限公司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600"/>
        </a:spcAft>
        <a:buFont typeface="Arial" panose="020B0604020202020204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60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600"/>
        </a:spcAft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600"/>
        </a:spcAft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600"/>
        </a:spcAft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个人工作总结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365" y="4577715"/>
            <a:ext cx="6344285" cy="749935"/>
          </a:xfrm>
        </p:spPr>
        <p:txBody>
          <a:bodyPr/>
          <a:lstStyle/>
          <a:p>
            <a:r>
              <a:rPr kumimoji="1" lang="zh-CN" altLang="en-US" dirty="0" smtClean="0"/>
              <a:t>姓名 </a:t>
            </a:r>
            <a:endParaRPr kumimoji="1" lang="zh-CN" altLang="en-US" dirty="0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972185" y="4555490"/>
            <a:ext cx="5384800" cy="77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/>
              <a:buNone/>
              <a:defRPr sz="2400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/>
              <a:buNone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dirty="0" smtClean="0"/>
              <a:t>李慢                     </a:t>
            </a:r>
            <a:r>
              <a:rPr kumimoji="1" lang="en-US" altLang="zh-CN" sz="2800" dirty="0">
                <a:sym typeface="+mn-ea"/>
              </a:rPr>
              <a:t>2020.03.02</a:t>
            </a:r>
            <a:r>
              <a:rPr kumimoji="1" lang="zh-CN" altLang="en-US" sz="2800" dirty="0" smtClean="0"/>
              <a:t>              </a:t>
            </a:r>
            <a:endParaRPr kumimoji="1" lang="zh-CN" altLang="en-US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kumimoji="1" lang="zh-CN" altLang="en-US" dirty="0" smtClean="0"/>
              <a:t>一、主</a:t>
            </a:r>
            <a:r>
              <a:rPr kumimoji="1" lang="zh-CN" altLang="en-US" dirty="0"/>
              <a:t>要工作回顾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7608"/>
            <a:ext cx="10515600" cy="50593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刚刚来到入职以后，来到中国南方电网这边的时候，因为项目这边才是初期阶段，所以摸索的时间比较长，自己也是擅长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这块，所以就负责</a:t>
            </a:r>
            <a:r>
              <a:rPr kumimoji="1" lang="en-US" altLang="zh-CN" sz="2400" dirty="0" smtClean="0"/>
              <a:t>python</a:t>
            </a:r>
            <a:r>
              <a:rPr kumimoji="1" lang="zh-CN" altLang="en-US" sz="2400" dirty="0" smtClean="0"/>
              <a:t>数据挖掘的工作，和同事负责电网的故障分析的工作，目前这块，我一个人负责。实现了的工作内容有：杆号，支线识别，故障部位的模型的构建，网架回溯的部分工作，模糊算法的实现，全路径的拆分，台账回溯的预处理，运维分析的指标统计等。</a:t>
            </a:r>
            <a:endParaRPr kumimoji="1" lang="zh-CN" altLang="en-US" sz="2400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二、工作中存在的问题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7607"/>
            <a:ext cx="10515600" cy="523874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数据量的庞大，光一个丽江的台账数据大概有</a:t>
            </a:r>
            <a:r>
              <a:rPr kumimoji="1" lang="en-US" altLang="zh-CN" dirty="0"/>
              <a:t>700</a:t>
            </a:r>
            <a:r>
              <a:rPr kumimoji="1" lang="zh-CN" altLang="en-US" dirty="0"/>
              <a:t>多兆，数据大概有</a:t>
            </a:r>
            <a:r>
              <a:rPr kumimoji="1" lang="en-US" altLang="zh-CN" dirty="0"/>
              <a:t>200</a:t>
            </a:r>
            <a:r>
              <a:rPr kumimoji="1" lang="zh-CN" altLang="en-US" dirty="0"/>
              <a:t>多万条数据，再加上个人电脑的配置底下和老旧，所以每次跑数据都很吃力，有个周末加班的时候，跑了</a:t>
            </a:r>
            <a:r>
              <a:rPr kumimoji="1" lang="en-US" altLang="zh-CN" dirty="0"/>
              <a:t>29</a:t>
            </a:r>
            <a:r>
              <a:rPr kumimoji="1" lang="zh-CN" altLang="en-US" dirty="0"/>
              <a:t>万条数据跑了整整一天。数据这方面的质量问题存在一部分，偶尔还是需要人工核对。</a:t>
            </a:r>
            <a:endParaRPr kumimoji="1" lang="zh-CN" altLang="en-US" dirty="0"/>
          </a:p>
          <a:p>
            <a:r>
              <a:rPr kumimoji="1" lang="zh-CN" altLang="en-US" dirty="0"/>
              <a:t>初期的项目，没有太多借鉴的地方，只能自己摸索，一步一步优化迭代，但是需要花大量时间。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三、总结与规划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7607"/>
            <a:ext cx="10515600" cy="523874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目前存在的工作上面的不适应或者工作中存在的不足，我都会一步一步的去融入和改善，和同事处理好关系，工作中存在的问题会主动找相关同事帮忙处理。</a:t>
            </a:r>
            <a:endParaRPr kumimoji="1" lang="zh-CN" altLang="en-US" dirty="0" smtClean="0"/>
          </a:p>
          <a:p>
            <a:r>
              <a:rPr kumimoji="1" lang="zh-CN" altLang="en-US" dirty="0" smtClean="0"/>
              <a:t>希望在项目的开发过程中能够发挥出自己最真实的实力，并且将项目做到尽量很完美的地步，不断的优化迭代，相信整个团队都能做出最好的系统来。</a:t>
            </a:r>
            <a:endParaRPr kumimoji="1" lang="en-US" altLang="zh-CN" dirty="0" smtClean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四、公司发展建议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虽然是在驻场在其他地方工作，但是我们希望通过自己的努力学成以后来为公司提供强大后盾。</a:t>
            </a:r>
            <a:endParaRPr kumimoji="1" lang="zh-CN" altLang="en-US" dirty="0"/>
          </a:p>
          <a:p>
            <a:r>
              <a:rPr kumimoji="1" lang="zh-CN" altLang="en-US" dirty="0"/>
              <a:t>对公司未来的发展的话，希望公司能广泛引进高技术人才，为公司以后的发展添加坚实的后盾。</a:t>
            </a:r>
            <a:endParaRPr kumimoji="1" lang="zh-CN" altLang="en-US" dirty="0"/>
          </a:p>
          <a:p>
            <a:r>
              <a:rPr kumimoji="1" lang="zh-CN" altLang="en-US" dirty="0"/>
              <a:t>可以适当鼓励员工，添加工作的动力和效率。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2019. </a:t>
            </a:r>
            <a:r>
              <a:rPr kumimoji="1" lang="zh-CN" altLang="en-US" smtClean="0"/>
              <a:t>云南莱瑞科技有限公司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结束语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希望公司的未来一步一步强大起来，希望公司每个负重前行的员工，都能更上一层楼。                                                                               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F8CE22-37E1-D448-A9A7-24185B0444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kumimoji="1" lang="en-US" altLang="zh-CN" dirty="0" smtClean="0"/>
          </a:p>
          <a:p>
            <a:pPr algn="ctr">
              <a:buNone/>
            </a:pPr>
            <a:r>
              <a:rPr kumimoji="1" lang="zh-CN" altLang="en-US" sz="5400" dirty="0" smtClean="0"/>
              <a:t>谢       谢！</a:t>
            </a:r>
            <a:endParaRPr kumimoji="1" lang="zh-CN" altLang="en-US" sz="5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© 2016. </a:t>
            </a:r>
            <a:r>
              <a:rPr kumimoji="1" lang="zh-CN" altLang="en-US" smtClean="0"/>
              <a:t>云南莱瑞科技有限公司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E22-37E1-D448-A9A7-24185B044470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演示</Application>
  <PresentationFormat>自定义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Arial</vt:lpstr>
      <vt:lpstr>微软雅黑</vt:lpstr>
      <vt:lpstr>Arial Unicode MS</vt:lpstr>
      <vt:lpstr>等线</vt:lpstr>
      <vt:lpstr>Office 主题</vt:lpstr>
      <vt:lpstr>个人工作总结</vt:lpstr>
      <vt:lpstr>一、主要工作回顾</vt:lpstr>
      <vt:lpstr>二、工作中存在的问题</vt:lpstr>
      <vt:lpstr>三、总结与规划</vt:lpstr>
      <vt:lpstr>四、公司发展建议</vt:lpstr>
      <vt:lpstr>结束语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乄貳three</cp:lastModifiedBy>
  <cp:revision>99</cp:revision>
  <dcterms:created xsi:type="dcterms:W3CDTF">2015-11-05T06:58:00Z</dcterms:created>
  <dcterms:modified xsi:type="dcterms:W3CDTF">2021-03-02T14:03:01Z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