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0" r:id="rId3"/>
    <p:sldId id="281" r:id="rId4"/>
    <p:sldId id="314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6"/>
    <p:restoredTop sz="95345"/>
  </p:normalViewPr>
  <p:slideViewPr>
    <p:cSldViewPr snapToGrid="0" snapToObjects="1">
      <p:cViewPr varScale="1">
        <p:scale>
          <a:sx n="100" d="100"/>
          <a:sy n="100" d="100"/>
        </p:scale>
        <p:origin x="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03A1-7836-6544-866E-B7F706BE5442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903B6-6F6C-1546-9F75-2AF40F85A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18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86024-2DF9-0F4A-B24B-08802B8380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3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86024-2DF9-0F4A-B24B-08802B8380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86024-2DF9-0F4A-B24B-08802B8380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0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D17A-918F-174A-8599-5D901BC2F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14C1-C1DC-C349-B946-A01D257C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61A1-B63E-2C49-8FA6-44B87B7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146A-C02B-574C-AC73-C5F7D3BA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E969-2670-594F-9319-60273BD8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3DFD-4B02-BF47-A757-CC501187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14494-4D71-0E48-A45C-720ECA1FD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57FC-81DE-F840-8A0F-B1FD255C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A150-FCE1-3E42-8B9D-2F76867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8F58F-A0D0-E044-B75D-AE2C86C9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3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9958D-A6A1-054F-B01B-951DFB256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129E3-8719-C540-8D79-98021A28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6316-53B4-0842-9B2D-F4350DFA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B31C-919B-1C4C-B041-B6897B68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3DCE-92D5-7349-9E6C-0FBF1347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86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D88B-E0B1-AE49-B053-F2997956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C605-BD52-9F41-9065-5CC284C3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99502-0848-6646-BB88-34E49FFC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37F7-E4F4-7C4D-B6A0-724E43E4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85D5-9B58-C348-9F2D-2FD501BB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0D09-84D2-F947-8FAE-E83E65F9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EFDC-C423-FD45-B931-A4195011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A820-AB62-F44D-8FF0-4AB5AD31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7985-A227-B140-91A2-599C8983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17F-43D2-754C-9B57-6F2B03B0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6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0689-44B3-1E4F-A5E3-056111BE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0E44-883F-6F48-8CE5-D62B78BA4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A036-24C2-2143-B6E8-2A2B3B704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A91B3-B7E7-6D4E-B686-B2092EF2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3E090-AEB4-AB4C-BBE5-8DDF71B9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BDE9D-720A-1D44-9E67-749913CE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0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C2AF-75CD-1748-8C83-BCC5F44D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E401E-B21A-AC47-A20F-54CF971E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8327-A747-C14D-BB11-6C6DB2C20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69338-8742-7845-A88D-3A0F72D0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D9666-721A-7B4C-A0B2-6668D6D4E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1965E-1C96-BE40-9B3D-30C7249C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67DBB-0538-304C-AC03-00000BB0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EF5E2-4ACD-484E-B330-349476F4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5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B976-0F7E-A648-B79E-D316B98F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74469-B850-2247-B3A0-469A106C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2FD94-E0B8-754A-91C8-A9A19A2B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E9683-5D83-5B4E-9301-DD33A72E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5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625D6-B517-6A47-A47C-73171C61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1E856-E151-6C41-A31F-827445B5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6EDA-E9F6-F245-A52D-63102C52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7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70B6-4293-8343-A6A9-014351D2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447F-9F4A-614F-B9A8-389255AE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8967-317D-BD46-8149-F128BF69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8A61A-6537-8347-A1E4-BAE3381B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AD823-C1D2-8741-853E-E6777336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968CC-150B-1047-AAC5-405C9D91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9A6A-9ED5-DF44-B12E-1DB92171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56357-24F6-0A4D-928B-3B1B5D3ED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4B91F-D086-3644-ACC8-127E58952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8246-D36E-3442-8AF7-2CAF722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906A-E158-2748-A0F2-DF3B7D9B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386A-C1CA-5443-8669-B44EEB1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6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2AD9A-C241-224E-A3EA-5CBC3AB6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6BB0-1E76-C447-9DF5-2598726B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6426-6424-8645-AF5B-BFD02CA93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F1BB-B8CB-A24C-AA9B-6AAFA6B743B9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9E3B-F058-334C-9A59-92DC09D7B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8B2F-D1B6-F44C-A107-7FF5F580A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8A5C-F28D-6D4C-9E67-C5983D54C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ilvia.bottini@univ-cotedazur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1B0C-8DE2-634E-A367-6F399C6D0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“Processing large dataset with R”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69483-76FA-804D-8D9A-1573028E9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63771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A953-403C-0B40-ABAC-83838083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6D72E-2980-AB40-A4CA-B3761A26C574}"/>
              </a:ext>
            </a:extLst>
          </p:cNvPr>
          <p:cNvSpPr txBox="1"/>
          <p:nvPr/>
        </p:nvSpPr>
        <p:spPr>
          <a:xfrm>
            <a:off x="838200" y="1989437"/>
            <a:ext cx="45740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Silvia</a:t>
            </a:r>
          </a:p>
          <a:p>
            <a:pPr algn="ctr"/>
            <a:r>
              <a:rPr lang="en-GB" sz="2800" dirty="0"/>
              <a:t>BOTTINI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>
                <a:hlinkClick r:id="rId3"/>
              </a:rPr>
              <a:t>silvia.bottini@univ-cotedazur.fr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Theoretic classes</a:t>
            </a:r>
          </a:p>
          <a:p>
            <a:pPr algn="ctr"/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9B9EB-1800-7A4C-8275-07A10CED1E86}"/>
              </a:ext>
            </a:extLst>
          </p:cNvPr>
          <p:cNvSpPr txBox="1"/>
          <p:nvPr/>
        </p:nvSpPr>
        <p:spPr>
          <a:xfrm>
            <a:off x="6779740" y="1989437"/>
            <a:ext cx="383059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Giulia </a:t>
            </a:r>
          </a:p>
          <a:p>
            <a:pPr algn="ctr"/>
            <a:r>
              <a:rPr lang="en-GB" sz="2800" dirty="0"/>
              <a:t>MARCHELLO</a:t>
            </a:r>
          </a:p>
          <a:p>
            <a:pPr algn="ctr"/>
            <a:endParaRPr lang="en-GB" sz="2800" dirty="0"/>
          </a:p>
          <a:p>
            <a:pPr algn="ctr"/>
            <a:r>
              <a:rPr lang="en-GB" sz="3200" u="sng" dirty="0" err="1">
                <a:solidFill>
                  <a:schemeClr val="accent1"/>
                </a:solidFill>
              </a:rPr>
              <a:t>giulia.marchello@inria.fr</a:t>
            </a:r>
            <a:endParaRPr lang="fr-FR" sz="4400" u="sng" dirty="0">
              <a:solidFill>
                <a:schemeClr val="accent1"/>
              </a:solidFill>
            </a:endParaRP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Practical classes</a:t>
            </a:r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9206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E8E265-FC3A-0349-8F0B-381C660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94EEF-AE82-824F-B5C2-4F910647EEBD}"/>
              </a:ext>
            </a:extLst>
          </p:cNvPr>
          <p:cNvSpPr txBox="1"/>
          <p:nvPr/>
        </p:nvSpPr>
        <p:spPr>
          <a:xfrm>
            <a:off x="114369" y="1690688"/>
            <a:ext cx="56027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200" dirty="0"/>
              <a:t>Introduction, advanced R and programming basis</a:t>
            </a:r>
          </a:p>
          <a:p>
            <a:pPr marL="342900" indent="-342900">
              <a:buFont typeface="+mj-lt"/>
              <a:buAutoNum type="arabicPeriod"/>
            </a:pPr>
            <a:endParaRPr lang="en-GB" sz="3200" dirty="0"/>
          </a:p>
          <a:p>
            <a:pPr marL="342900" indent="-342900">
              <a:buFont typeface="+mj-lt"/>
              <a:buAutoNum type="arabicPeriod"/>
            </a:pPr>
            <a:r>
              <a:rPr lang="fr-FR" altLang="fr-FR" sz="3200" dirty="0"/>
              <a:t>Handling massive data (</a:t>
            </a:r>
            <a:r>
              <a:rPr lang="fr-FR" altLang="fr-FR" sz="3200" dirty="0" err="1"/>
              <a:t>dplyr</a:t>
            </a:r>
            <a:r>
              <a:rPr lang="fr-FR" altLang="fr-FR" sz="3200" dirty="0"/>
              <a:t>)</a:t>
            </a:r>
            <a:endParaRPr lang="en-GB" sz="3200" dirty="0"/>
          </a:p>
          <a:p>
            <a:pPr marL="342900" indent="-342900">
              <a:buFont typeface="+mj-lt"/>
              <a:buAutoNum type="arabicPeriod"/>
            </a:pPr>
            <a:endParaRPr lang="en-GB" sz="3200" dirty="0"/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Workshop1</a:t>
            </a:r>
          </a:p>
          <a:p>
            <a:pPr marL="342900" indent="-342900">
              <a:buFont typeface="+mj-lt"/>
              <a:buAutoNum type="arabicPeriod"/>
            </a:pPr>
            <a:endParaRPr lang="en-GB" sz="3200" dirty="0"/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Data visualization (ggplot2)</a:t>
            </a:r>
          </a:p>
          <a:p>
            <a:pPr marL="342900" indent="-342900">
              <a:buFont typeface="+mj-lt"/>
              <a:buAutoNum type="arabicPeriod"/>
            </a:pPr>
            <a:endParaRPr lang="en-GB" sz="3200" dirty="0"/>
          </a:p>
          <a:p>
            <a:pPr marL="342900" indent="-342900">
              <a:buFont typeface="+mj-lt"/>
              <a:buAutoNum type="arabicPeriod"/>
            </a:pPr>
            <a:r>
              <a:rPr lang="en-GB" sz="3200" dirty="0"/>
              <a:t>Workshop2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ADAA5-DB86-2F43-8B9F-C8B06CAA1F05}"/>
              </a:ext>
            </a:extLst>
          </p:cNvPr>
          <p:cNvSpPr txBox="1"/>
          <p:nvPr/>
        </p:nvSpPr>
        <p:spPr>
          <a:xfrm>
            <a:off x="8985067" y="1658437"/>
            <a:ext cx="32069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02/10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5/10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8/10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12/10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15/10 (13h30)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15FD7-754A-014E-92B8-81E361C6849F}"/>
              </a:ext>
            </a:extLst>
          </p:cNvPr>
          <p:cNvSpPr txBox="1"/>
          <p:nvPr/>
        </p:nvSpPr>
        <p:spPr>
          <a:xfrm>
            <a:off x="1206717" y="1246664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EA810-E11D-6E4E-9EFC-3B6ECEC24675}"/>
              </a:ext>
            </a:extLst>
          </p:cNvPr>
          <p:cNvSpPr txBox="1"/>
          <p:nvPr/>
        </p:nvSpPr>
        <p:spPr>
          <a:xfrm>
            <a:off x="5357975" y="1246664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Teacher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CE55-8D65-AE45-B93B-84DE1A4A7F40}"/>
              </a:ext>
            </a:extLst>
          </p:cNvPr>
          <p:cNvSpPr txBox="1"/>
          <p:nvPr/>
        </p:nvSpPr>
        <p:spPr>
          <a:xfrm>
            <a:off x="9493486" y="1246664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F83BD-A114-0D4E-A0F0-47DD675AA5C1}"/>
              </a:ext>
            </a:extLst>
          </p:cNvPr>
          <p:cNvSpPr txBox="1"/>
          <p:nvPr/>
        </p:nvSpPr>
        <p:spPr>
          <a:xfrm>
            <a:off x="5734964" y="1764995"/>
            <a:ext cx="12512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SB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SB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GM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SB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A3A80-B406-374A-83BB-D4A08E5CF871}"/>
              </a:ext>
            </a:extLst>
          </p:cNvPr>
          <p:cNvSpPr txBox="1"/>
          <p:nvPr/>
        </p:nvSpPr>
        <p:spPr>
          <a:xfrm>
            <a:off x="7233797" y="1246664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B881E-47CB-3A40-8E6B-9D99C449295C}"/>
              </a:ext>
            </a:extLst>
          </p:cNvPr>
          <p:cNvSpPr txBox="1"/>
          <p:nvPr/>
        </p:nvSpPr>
        <p:spPr>
          <a:xfrm>
            <a:off x="7322772" y="1717254"/>
            <a:ext cx="18273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On line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On line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room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On line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157010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E8E265-FC3A-0349-8F0B-381C660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94EEF-AE82-824F-B5C2-4F910647EEBD}"/>
              </a:ext>
            </a:extLst>
          </p:cNvPr>
          <p:cNvSpPr txBox="1"/>
          <p:nvPr/>
        </p:nvSpPr>
        <p:spPr>
          <a:xfrm>
            <a:off x="114369" y="1690688"/>
            <a:ext cx="62062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6. Reporting with R (</a:t>
            </a:r>
            <a:r>
              <a:rPr lang="en-GB" sz="3200" dirty="0" err="1"/>
              <a:t>Rmarkdown</a:t>
            </a:r>
            <a:r>
              <a:rPr lang="en-GB" sz="3200" dirty="0"/>
              <a:t> &amp; Shiny)</a:t>
            </a:r>
          </a:p>
          <a:p>
            <a:endParaRPr lang="en-GB" sz="3200" dirty="0"/>
          </a:p>
          <a:p>
            <a:r>
              <a:rPr lang="en-GB" sz="3200" dirty="0"/>
              <a:t>7. Workshop3</a:t>
            </a:r>
          </a:p>
          <a:p>
            <a:endParaRPr lang="en-GB" sz="3200" dirty="0"/>
          </a:p>
          <a:p>
            <a:r>
              <a:rPr lang="en-GB" sz="3200" dirty="0"/>
              <a:t>8. Simulation/</a:t>
            </a:r>
            <a:r>
              <a:rPr lang="fr-FR" altLang="fr-FR" sz="3200" dirty="0" err="1"/>
              <a:t>Parallel</a:t>
            </a:r>
            <a:r>
              <a:rPr lang="fr-FR" altLang="fr-FR" sz="3200" dirty="0"/>
              <a:t> computation</a:t>
            </a:r>
            <a:endParaRPr lang="en-GB" altLang="fr-FR" sz="3200" dirty="0"/>
          </a:p>
          <a:p>
            <a:endParaRPr lang="en-GB" sz="3200" dirty="0"/>
          </a:p>
          <a:p>
            <a:r>
              <a:rPr lang="en-GB" sz="3200" dirty="0"/>
              <a:t>9. workshop4</a:t>
            </a:r>
          </a:p>
          <a:p>
            <a:endParaRPr lang="en-GB" sz="3200" dirty="0"/>
          </a:p>
          <a:p>
            <a:r>
              <a:rPr lang="en-GB" sz="3200" dirty="0"/>
              <a:t>10. exam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15FD7-754A-014E-92B8-81E361C6849F}"/>
              </a:ext>
            </a:extLst>
          </p:cNvPr>
          <p:cNvSpPr txBox="1"/>
          <p:nvPr/>
        </p:nvSpPr>
        <p:spPr>
          <a:xfrm>
            <a:off x="1206717" y="1246664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EA810-E11D-6E4E-9EFC-3B6ECEC24675}"/>
              </a:ext>
            </a:extLst>
          </p:cNvPr>
          <p:cNvSpPr txBox="1"/>
          <p:nvPr/>
        </p:nvSpPr>
        <p:spPr>
          <a:xfrm>
            <a:off x="5357975" y="1246664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Teacher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CE55-8D65-AE45-B93B-84DE1A4A7F40}"/>
              </a:ext>
            </a:extLst>
          </p:cNvPr>
          <p:cNvSpPr txBox="1"/>
          <p:nvPr/>
        </p:nvSpPr>
        <p:spPr>
          <a:xfrm>
            <a:off x="9493486" y="1246664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F83BD-A114-0D4E-A0F0-47DD675AA5C1}"/>
              </a:ext>
            </a:extLst>
          </p:cNvPr>
          <p:cNvSpPr txBox="1"/>
          <p:nvPr/>
        </p:nvSpPr>
        <p:spPr>
          <a:xfrm>
            <a:off x="5865983" y="1765380"/>
            <a:ext cx="12512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SB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GM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SB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GM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A3A80-B406-374A-83BB-D4A08E5CF871}"/>
              </a:ext>
            </a:extLst>
          </p:cNvPr>
          <p:cNvSpPr txBox="1"/>
          <p:nvPr/>
        </p:nvSpPr>
        <p:spPr>
          <a:xfrm>
            <a:off x="7233797" y="1246664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B881E-47CB-3A40-8E6B-9D99C449295C}"/>
              </a:ext>
            </a:extLst>
          </p:cNvPr>
          <p:cNvSpPr txBox="1"/>
          <p:nvPr/>
        </p:nvSpPr>
        <p:spPr>
          <a:xfrm>
            <a:off x="7322772" y="1717254"/>
            <a:ext cx="18273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On line</a:t>
            </a:r>
          </a:p>
          <a:p>
            <a:pPr algn="ctr"/>
            <a:endParaRPr lang="en-GB" sz="3200" dirty="0"/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room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On line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room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413708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122</Words>
  <Application>Microsoft Macintosh PowerPoint</Application>
  <PresentationFormat>Widescreen</PresentationFormat>
  <Paragraphs>96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“Processing large dataset with R”</vt:lpstr>
      <vt:lpstr>Instructors </vt:lpstr>
      <vt:lpstr>Syllabus</vt:lpstr>
      <vt:lpstr>Syllabus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“Processing large dataset with R”</dc:title>
  <dc:creator>Microsoft Office User</dc:creator>
  <cp:lastModifiedBy>Microsoft Office User</cp:lastModifiedBy>
  <cp:revision>3</cp:revision>
  <dcterms:created xsi:type="dcterms:W3CDTF">2020-09-29T11:23:18Z</dcterms:created>
  <dcterms:modified xsi:type="dcterms:W3CDTF">2020-10-01T07:27:57Z</dcterms:modified>
</cp:coreProperties>
</file>