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p:restoredTop sz="94704"/>
  </p:normalViewPr>
  <p:slideViewPr>
    <p:cSldViewPr snapToGrid="0" snapToObjects="1">
      <p:cViewPr varScale="1">
        <p:scale>
          <a:sx n="144" d="100"/>
          <a:sy n="144" d="100"/>
        </p:scale>
        <p:origin x="21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29EF-5913-614A-A075-333C1066FC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EE7EC5DD-FB15-C543-829C-18EB1C3472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5F121DAC-1ACF-1D40-AF71-5AB272662553}"/>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5" name="Footer Placeholder 4">
            <a:extLst>
              <a:ext uri="{FF2B5EF4-FFF2-40B4-BE49-F238E27FC236}">
                <a16:creationId xmlns:a16="http://schemas.microsoft.com/office/drawing/2014/main" id="{0F86F5D0-5521-DB4C-BF27-A6D5E078906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3EBA0285-F025-6440-8738-7DEDC950DA74}"/>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372541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8B38-8C4C-C14E-871B-DD575BEA0E31}"/>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69216AF9-4FDF-2D43-A436-9F77EEA9A9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58E648FD-B63D-8C40-9A4D-A4197B22F8B7}"/>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5" name="Footer Placeholder 4">
            <a:extLst>
              <a:ext uri="{FF2B5EF4-FFF2-40B4-BE49-F238E27FC236}">
                <a16:creationId xmlns:a16="http://schemas.microsoft.com/office/drawing/2014/main" id="{48B53586-C94E-7A49-925D-B7F5C4A3566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8C610E9D-698E-A44E-8D41-EA2EBBF45597}"/>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282575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F3439B-8980-1143-B6E2-A130DCC419F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6F8C6FB6-F734-5C47-8DCF-225FFA8DA50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C872092-8EB5-E744-AD93-BAECA6165B20}"/>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5" name="Footer Placeholder 4">
            <a:extLst>
              <a:ext uri="{FF2B5EF4-FFF2-40B4-BE49-F238E27FC236}">
                <a16:creationId xmlns:a16="http://schemas.microsoft.com/office/drawing/2014/main" id="{8FC3F66D-8EF6-F24C-880E-C20C63390B3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1C304C61-6ECB-DD4E-86F1-C0977672A2FF}"/>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317481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BD58-423D-3549-B4D9-E4E7DAFE89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27916F37-556E-164F-85D5-60803E91EF6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2CD0F1EF-4B17-C448-AA81-B952936D15EC}"/>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5" name="Footer Placeholder 4">
            <a:extLst>
              <a:ext uri="{FF2B5EF4-FFF2-40B4-BE49-F238E27FC236}">
                <a16:creationId xmlns:a16="http://schemas.microsoft.com/office/drawing/2014/main" id="{F0A63F4D-06C1-914D-B90D-A4E64B2E60D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16ED4968-B319-6F4D-B7D0-F538FAA1165B}"/>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179325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C114-C5E6-704F-B7E8-FFD35248E49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404493F-23C3-9B4C-B32B-94A43CD2C9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88E15A-B787-F844-9362-786265DADDE8}"/>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5" name="Footer Placeholder 4">
            <a:extLst>
              <a:ext uri="{FF2B5EF4-FFF2-40B4-BE49-F238E27FC236}">
                <a16:creationId xmlns:a16="http://schemas.microsoft.com/office/drawing/2014/main" id="{419FD51F-8246-6542-AE2D-41662D2E442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D2C256C-A36A-9340-8F11-F22360D1A78E}"/>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254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ED13-F8AF-264B-AA3C-09B757D8BF24}"/>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72575AA4-7481-034D-922F-D1239EA53D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61990B3-A746-CA48-8253-DD78E70DA13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93FA0D16-40AF-A34B-91E3-1F0D7A55104B}"/>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6" name="Footer Placeholder 5">
            <a:extLst>
              <a:ext uri="{FF2B5EF4-FFF2-40B4-BE49-F238E27FC236}">
                <a16:creationId xmlns:a16="http://schemas.microsoft.com/office/drawing/2014/main" id="{E13310F4-7E73-9E4D-AB28-AEC5E046D89D}"/>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BE126C9B-06D4-B84F-811B-5A1CDECB0649}"/>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3155025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1089-20D1-B74C-ACAD-A8D2231BDFBA}"/>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6673EC5A-1777-DE46-9EA0-BFC4B3E09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C8ECA73-D07B-3749-BF35-877EF166190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E1C94E2-FCA5-4844-83B9-90FEC1FC6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A3586E9-0D0B-9F49-9ED0-04580111F9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5E6DBB3B-B602-DE42-8C66-A3BBEC242D8B}"/>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8" name="Footer Placeholder 7">
            <a:extLst>
              <a:ext uri="{FF2B5EF4-FFF2-40B4-BE49-F238E27FC236}">
                <a16:creationId xmlns:a16="http://schemas.microsoft.com/office/drawing/2014/main" id="{FD54AF30-AFF8-E64E-9017-53F1C88C024D}"/>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F737574A-0A3D-BD42-AFAC-3B95149909B4}"/>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316696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A2C4-706F-8845-8913-ABF69E30974B}"/>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725EC753-0842-1940-8B5B-4D25754C22BB}"/>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4" name="Footer Placeholder 3">
            <a:extLst>
              <a:ext uri="{FF2B5EF4-FFF2-40B4-BE49-F238E27FC236}">
                <a16:creationId xmlns:a16="http://schemas.microsoft.com/office/drawing/2014/main" id="{10B175F0-B978-E048-A9C8-D5099E3C9B9F}"/>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41101F3C-C8ED-0443-BABD-AD3C2D2C0E5D}"/>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402350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426E64-0423-464D-81A0-F6EAB1C70392}"/>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3" name="Footer Placeholder 2">
            <a:extLst>
              <a:ext uri="{FF2B5EF4-FFF2-40B4-BE49-F238E27FC236}">
                <a16:creationId xmlns:a16="http://schemas.microsoft.com/office/drawing/2014/main" id="{9178DE77-1496-F949-BC70-B10DEEAA74F5}"/>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1E32B651-67A3-8C42-A56A-D5A8400AB410}"/>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11884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4523-353F-5548-8F5E-82AD4595AF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0F0E8AB3-3D56-0845-90EA-D9CFBDF0F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54C89FE7-9A10-A344-9334-6C3977E06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FD0DE6-6C28-A441-9AFB-0AEE9DAB46C3}"/>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6" name="Footer Placeholder 5">
            <a:extLst>
              <a:ext uri="{FF2B5EF4-FFF2-40B4-BE49-F238E27FC236}">
                <a16:creationId xmlns:a16="http://schemas.microsoft.com/office/drawing/2014/main" id="{C959DAF5-FBCB-524E-B0A8-99E8AC008CA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1CDF8757-03FD-F049-BBAA-F9339C018F35}"/>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67903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933E-2D02-1C4F-8C34-715507BD30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E7E1B2D9-A34C-CE47-8FCD-3A03C0168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0F25B7BC-F1D4-F84E-96F7-46D9F057D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3A356C-713C-E04E-8544-2A55E78347E2}"/>
              </a:ext>
            </a:extLst>
          </p:cNvPr>
          <p:cNvSpPr>
            <a:spLocks noGrp="1"/>
          </p:cNvSpPr>
          <p:nvPr>
            <p:ph type="dt" sz="half" idx="10"/>
          </p:nvPr>
        </p:nvSpPr>
        <p:spPr/>
        <p:txBody>
          <a:bodyPr/>
          <a:lstStyle/>
          <a:p>
            <a:fld id="{078DE20D-DC12-204E-A6CA-60DFF735A937}" type="datetimeFigureOut">
              <a:rPr lang="en-FR" smtClean="0"/>
              <a:t>09/11/2020</a:t>
            </a:fld>
            <a:endParaRPr lang="en-FR"/>
          </a:p>
        </p:txBody>
      </p:sp>
      <p:sp>
        <p:nvSpPr>
          <p:cNvPr id="6" name="Footer Placeholder 5">
            <a:extLst>
              <a:ext uri="{FF2B5EF4-FFF2-40B4-BE49-F238E27FC236}">
                <a16:creationId xmlns:a16="http://schemas.microsoft.com/office/drawing/2014/main" id="{52411FFB-1755-CA4D-BCA8-994C851D8732}"/>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518A0D2E-D804-5640-8DDD-3954438ECE5D}"/>
              </a:ext>
            </a:extLst>
          </p:cNvPr>
          <p:cNvSpPr>
            <a:spLocks noGrp="1"/>
          </p:cNvSpPr>
          <p:nvPr>
            <p:ph type="sldNum" sz="quarter" idx="12"/>
          </p:nvPr>
        </p:nvSpPr>
        <p:spPr/>
        <p:txBody>
          <a:bodyPr/>
          <a:lstStyle/>
          <a:p>
            <a:fld id="{0B0065F0-A6B1-D445-A1D9-43E98C5197CE}" type="slidenum">
              <a:rPr lang="en-FR" smtClean="0"/>
              <a:t>‹#›</a:t>
            </a:fld>
            <a:endParaRPr lang="en-FR"/>
          </a:p>
        </p:txBody>
      </p:sp>
    </p:spTree>
    <p:extLst>
      <p:ext uri="{BB962C8B-B14F-4D97-AF65-F5344CB8AC3E}">
        <p14:creationId xmlns:p14="http://schemas.microsoft.com/office/powerpoint/2010/main" val="30939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B716C-7C26-2949-9C59-22A271805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69CAB8B9-AB93-D04F-A087-17DBB11BC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93DB248-B30C-774F-8532-142DAC0FC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DE20D-DC12-204E-A6CA-60DFF735A937}" type="datetimeFigureOut">
              <a:rPr lang="en-FR" smtClean="0"/>
              <a:t>09/11/2020</a:t>
            </a:fld>
            <a:endParaRPr lang="en-FR"/>
          </a:p>
        </p:txBody>
      </p:sp>
      <p:sp>
        <p:nvSpPr>
          <p:cNvPr id="5" name="Footer Placeholder 4">
            <a:extLst>
              <a:ext uri="{FF2B5EF4-FFF2-40B4-BE49-F238E27FC236}">
                <a16:creationId xmlns:a16="http://schemas.microsoft.com/office/drawing/2014/main" id="{D2BDA4AC-4CF0-B941-AEAA-8871E6A7F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3D05B491-DA49-6346-AFAD-73D3D1827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065F0-A6B1-D445-A1D9-43E98C5197CE}" type="slidenum">
              <a:rPr lang="en-FR" smtClean="0"/>
              <a:t>‹#›</a:t>
            </a:fld>
            <a:endParaRPr lang="en-FR"/>
          </a:p>
        </p:txBody>
      </p:sp>
    </p:spTree>
    <p:extLst>
      <p:ext uri="{BB962C8B-B14F-4D97-AF65-F5344CB8AC3E}">
        <p14:creationId xmlns:p14="http://schemas.microsoft.com/office/powerpoint/2010/main" val="2932007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drive/folders/1doMk8cQUMsQ7DK3yeY-shbhDl76K-a3d?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C0D7-601C-834F-8DD7-7D3D9E6CE823}"/>
              </a:ext>
            </a:extLst>
          </p:cNvPr>
          <p:cNvSpPr>
            <a:spLocks noGrp="1"/>
          </p:cNvSpPr>
          <p:nvPr>
            <p:ph type="ctrTitle"/>
          </p:nvPr>
        </p:nvSpPr>
        <p:spPr/>
        <p:txBody>
          <a:bodyPr/>
          <a:lstStyle/>
          <a:p>
            <a:r>
              <a:rPr lang="en-FR" dirty="0"/>
              <a:t>Workshop 3</a:t>
            </a:r>
          </a:p>
        </p:txBody>
      </p:sp>
      <p:sp>
        <p:nvSpPr>
          <p:cNvPr id="3" name="Subtitle 2">
            <a:extLst>
              <a:ext uri="{FF2B5EF4-FFF2-40B4-BE49-F238E27FC236}">
                <a16:creationId xmlns:a16="http://schemas.microsoft.com/office/drawing/2014/main" id="{F696F559-DFAC-104A-B9DC-573C56C33F87}"/>
              </a:ext>
            </a:extLst>
          </p:cNvPr>
          <p:cNvSpPr>
            <a:spLocks noGrp="1"/>
          </p:cNvSpPr>
          <p:nvPr>
            <p:ph type="subTitle" idx="1"/>
          </p:nvPr>
        </p:nvSpPr>
        <p:spPr/>
        <p:txBody>
          <a:bodyPr/>
          <a:lstStyle/>
          <a:p>
            <a:r>
              <a:rPr lang="en-FR" dirty="0"/>
              <a:t>10/11/2020</a:t>
            </a:r>
          </a:p>
          <a:p>
            <a:r>
              <a:rPr lang="en-FR" dirty="0"/>
              <a:t>R</a:t>
            </a:r>
            <a:r>
              <a:rPr lang="en-GB" dirty="0"/>
              <a:t>m</a:t>
            </a:r>
            <a:r>
              <a:rPr lang="en-FR" dirty="0"/>
              <a:t>arkdown and Shiny</a:t>
            </a:r>
          </a:p>
        </p:txBody>
      </p:sp>
    </p:spTree>
    <p:extLst>
      <p:ext uri="{BB962C8B-B14F-4D97-AF65-F5344CB8AC3E}">
        <p14:creationId xmlns:p14="http://schemas.microsoft.com/office/powerpoint/2010/main" val="263949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1487-B8DD-D641-A645-62F26A86AA03}"/>
              </a:ext>
            </a:extLst>
          </p:cNvPr>
          <p:cNvSpPr>
            <a:spLocks noGrp="1"/>
          </p:cNvSpPr>
          <p:nvPr>
            <p:ph type="title"/>
          </p:nvPr>
        </p:nvSpPr>
        <p:spPr>
          <a:xfrm>
            <a:off x="838200" y="365125"/>
            <a:ext cx="10515600" cy="908871"/>
          </a:xfrm>
        </p:spPr>
        <p:txBody>
          <a:bodyPr/>
          <a:lstStyle/>
          <a:p>
            <a:r>
              <a:rPr lang="en-FR" dirty="0"/>
              <a:t>Exercise 1</a:t>
            </a:r>
          </a:p>
        </p:txBody>
      </p:sp>
      <p:sp>
        <p:nvSpPr>
          <p:cNvPr id="3" name="Content Placeholder 2">
            <a:extLst>
              <a:ext uri="{FF2B5EF4-FFF2-40B4-BE49-F238E27FC236}">
                <a16:creationId xmlns:a16="http://schemas.microsoft.com/office/drawing/2014/main" id="{1347B207-54ED-744F-B3E4-F2A41BD92A0F}"/>
              </a:ext>
            </a:extLst>
          </p:cNvPr>
          <p:cNvSpPr>
            <a:spLocks noGrp="1"/>
          </p:cNvSpPr>
          <p:nvPr>
            <p:ph idx="1"/>
          </p:nvPr>
        </p:nvSpPr>
        <p:spPr>
          <a:xfrm>
            <a:off x="838200" y="1089061"/>
            <a:ext cx="10515600" cy="4938877"/>
          </a:xfrm>
        </p:spPr>
        <p:txBody>
          <a:bodyPr>
            <a:normAutofit fontScale="70000" lnSpcReduction="20000"/>
          </a:bodyPr>
          <a:lstStyle/>
          <a:p>
            <a:r>
              <a:rPr lang="en-GB" dirty="0"/>
              <a:t>D</a:t>
            </a:r>
            <a:r>
              <a:rPr lang="en-FR" dirty="0"/>
              <a:t>ownload the following dataset: </a:t>
            </a:r>
            <a:r>
              <a:rPr lang="en-GB" dirty="0">
                <a:hlinkClick r:id="rId2"/>
              </a:rPr>
              <a:t>https://drive.google.com/drive/folders/1doMk8cQUMsQ7DK3yeY-shbhDl76K-a3d?usp=sharing</a:t>
            </a:r>
            <a:endParaRPr lang="en-FR" dirty="0"/>
          </a:p>
          <a:p>
            <a:r>
              <a:rPr lang="en-FR" dirty="0"/>
              <a:t>Create  a Shiny App that looks like </a:t>
            </a:r>
          </a:p>
          <a:p>
            <a:pPr marL="0" indent="0">
              <a:buNone/>
            </a:pPr>
            <a:r>
              <a:rPr lang="en-GB" dirty="0"/>
              <a:t>t</a:t>
            </a:r>
            <a:r>
              <a:rPr lang="en-FR" dirty="0"/>
              <a:t>he one in the picture.</a:t>
            </a:r>
          </a:p>
          <a:p>
            <a:pPr marL="0" indent="0">
              <a:buNone/>
            </a:pPr>
            <a:r>
              <a:rPr lang="en-FR" dirty="0"/>
              <a:t>Set the following choices for countries:</a:t>
            </a:r>
          </a:p>
          <a:p>
            <a:pPr>
              <a:buFontTx/>
              <a:buChar char="-"/>
            </a:pPr>
            <a:r>
              <a:rPr lang="en-FR" dirty="0"/>
              <a:t>CANADA</a:t>
            </a:r>
          </a:p>
          <a:p>
            <a:pPr>
              <a:buFontTx/>
              <a:buChar char="-"/>
            </a:pPr>
            <a:r>
              <a:rPr lang="en-FR" dirty="0"/>
              <a:t>FRANCE</a:t>
            </a:r>
          </a:p>
          <a:p>
            <a:pPr>
              <a:buFontTx/>
              <a:buChar char="-"/>
            </a:pPr>
            <a:r>
              <a:rPr lang="en-FR" dirty="0"/>
              <a:t>ITALY</a:t>
            </a:r>
          </a:p>
          <a:p>
            <a:pPr>
              <a:buFontTx/>
              <a:buChar char="-"/>
            </a:pPr>
            <a:r>
              <a:rPr lang="en-GB" dirty="0"/>
              <a:t>UNITED STATES OF AMERICA</a:t>
            </a:r>
          </a:p>
          <a:p>
            <a:r>
              <a:rPr lang="en-GB" dirty="0"/>
              <a:t>Create the same Shiny App using reactive{} </a:t>
            </a:r>
          </a:p>
          <a:p>
            <a:pPr marL="0" indent="0">
              <a:buNone/>
            </a:pPr>
            <a:r>
              <a:rPr lang="en-GB" dirty="0"/>
              <a:t>function when defining data in server.</a:t>
            </a:r>
          </a:p>
          <a:p>
            <a:pPr marL="0" indent="0">
              <a:buNone/>
            </a:pPr>
            <a:r>
              <a:rPr lang="en-GB" dirty="0"/>
              <a:t>In this case the choices will include all countries in the</a:t>
            </a:r>
          </a:p>
          <a:p>
            <a:pPr marL="0" indent="0">
              <a:buNone/>
            </a:pPr>
            <a:r>
              <a:rPr lang="en-GB" dirty="0"/>
              <a:t>dataset, that will be shown sorted in an alphabetic</a:t>
            </a:r>
          </a:p>
          <a:p>
            <a:pPr marL="0" indent="0">
              <a:buNone/>
            </a:pPr>
            <a:r>
              <a:rPr lang="en-GB" dirty="0"/>
              <a:t>order.</a:t>
            </a:r>
          </a:p>
          <a:p>
            <a:pPr marL="0" indent="0">
              <a:buNone/>
            </a:pPr>
            <a:endParaRPr lang="en-GB" dirty="0"/>
          </a:p>
          <a:p>
            <a:pPr marL="0" indent="0">
              <a:buNone/>
            </a:pPr>
            <a:endParaRPr lang="en-FR" dirty="0"/>
          </a:p>
        </p:txBody>
      </p:sp>
      <p:pic>
        <p:nvPicPr>
          <p:cNvPr id="9" name="Picture 8">
            <a:extLst>
              <a:ext uri="{FF2B5EF4-FFF2-40B4-BE49-F238E27FC236}">
                <a16:creationId xmlns:a16="http://schemas.microsoft.com/office/drawing/2014/main" id="{B26B4817-298A-7143-96F7-AC505567A699}"/>
              </a:ext>
            </a:extLst>
          </p:cNvPr>
          <p:cNvPicPr>
            <a:picLocks noChangeAspect="1"/>
          </p:cNvPicPr>
          <p:nvPr/>
        </p:nvPicPr>
        <p:blipFill>
          <a:blip r:embed="rId3"/>
          <a:stretch>
            <a:fillRect/>
          </a:stretch>
        </p:blipFill>
        <p:spPr>
          <a:xfrm>
            <a:off x="6431982" y="1620124"/>
            <a:ext cx="5555155" cy="5237876"/>
          </a:xfrm>
          <a:prstGeom prst="rect">
            <a:avLst/>
          </a:prstGeom>
        </p:spPr>
      </p:pic>
    </p:spTree>
    <p:extLst>
      <p:ext uri="{BB962C8B-B14F-4D97-AF65-F5344CB8AC3E}">
        <p14:creationId xmlns:p14="http://schemas.microsoft.com/office/powerpoint/2010/main" val="18861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A899-04D0-7248-9734-C6402E093E82}"/>
              </a:ext>
            </a:extLst>
          </p:cNvPr>
          <p:cNvSpPr>
            <a:spLocks noGrp="1"/>
          </p:cNvSpPr>
          <p:nvPr>
            <p:ph type="title"/>
          </p:nvPr>
        </p:nvSpPr>
        <p:spPr/>
        <p:txBody>
          <a:bodyPr/>
          <a:lstStyle/>
          <a:p>
            <a:r>
              <a:rPr lang="en-FR" dirty="0"/>
              <a:t>Exercise 2</a:t>
            </a:r>
          </a:p>
        </p:txBody>
      </p:sp>
      <p:sp>
        <p:nvSpPr>
          <p:cNvPr id="3" name="Content Placeholder 2">
            <a:extLst>
              <a:ext uri="{FF2B5EF4-FFF2-40B4-BE49-F238E27FC236}">
                <a16:creationId xmlns:a16="http://schemas.microsoft.com/office/drawing/2014/main" id="{FE909CCC-4D81-A546-8A50-4CF43E492425}"/>
              </a:ext>
            </a:extLst>
          </p:cNvPr>
          <p:cNvSpPr>
            <a:spLocks noGrp="1"/>
          </p:cNvSpPr>
          <p:nvPr>
            <p:ph idx="1"/>
          </p:nvPr>
        </p:nvSpPr>
        <p:spPr>
          <a:xfrm>
            <a:off x="838200" y="1331650"/>
            <a:ext cx="10515600" cy="4845313"/>
          </a:xfrm>
        </p:spPr>
        <p:txBody>
          <a:bodyPr>
            <a:normAutofit lnSpcReduction="10000"/>
          </a:bodyPr>
          <a:lstStyle/>
          <a:p>
            <a:r>
              <a:rPr lang="en-FR" dirty="0"/>
              <a:t>Create a Shiny App with title “Diagnostics for simple linear regression” and subtitle the R and r-squared indexes. As input you can select 5 different trends (Positive Linerar, Negative Linear, Curved up, Curved down and Fan-shaped).</a:t>
            </a:r>
          </a:p>
          <a:p>
            <a:pPr marL="0" indent="0">
              <a:buNone/>
            </a:pPr>
            <a:r>
              <a:rPr lang="en-FR" dirty="0"/>
              <a:t>In the main panel you will have as output the regression model plot (scatter plot of data and the regression line) and below the following diagnostics plot for the residuals of the user – specified linear regression model:</a:t>
            </a:r>
          </a:p>
          <a:p>
            <a:pPr>
              <a:buFontTx/>
              <a:buChar char="-"/>
            </a:pPr>
            <a:r>
              <a:rPr lang="en-FR" dirty="0"/>
              <a:t>Residuals vs Fitted Values</a:t>
            </a:r>
          </a:p>
          <a:p>
            <a:pPr>
              <a:buFontTx/>
              <a:buChar char="-"/>
            </a:pPr>
            <a:r>
              <a:rPr lang="en-FR" dirty="0"/>
              <a:t>Histogram of residuals</a:t>
            </a:r>
          </a:p>
          <a:p>
            <a:pPr>
              <a:buFontTx/>
              <a:buChar char="-"/>
            </a:pPr>
            <a:r>
              <a:rPr lang="en-FR" dirty="0"/>
              <a:t>Q-Q Plot of residuals</a:t>
            </a:r>
          </a:p>
          <a:p>
            <a:r>
              <a:rPr lang="en-FR" dirty="0"/>
              <a:t>Add an input button that if clicked will show the residuals in the plot.</a:t>
            </a:r>
          </a:p>
        </p:txBody>
      </p:sp>
    </p:spTree>
    <p:extLst>
      <p:ext uri="{BB962C8B-B14F-4D97-AF65-F5344CB8AC3E}">
        <p14:creationId xmlns:p14="http://schemas.microsoft.com/office/powerpoint/2010/main" val="70829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A0026341-455D-6548-811C-A7723E4A488D}"/>
              </a:ext>
            </a:extLst>
          </p:cNvPr>
          <p:cNvPicPr>
            <a:picLocks noGrp="1" noChangeAspect="1"/>
          </p:cNvPicPr>
          <p:nvPr>
            <p:ph idx="1"/>
          </p:nvPr>
        </p:nvPicPr>
        <p:blipFill>
          <a:blip r:embed="rId2"/>
          <a:stretch>
            <a:fillRect/>
          </a:stretch>
        </p:blipFill>
        <p:spPr>
          <a:xfrm>
            <a:off x="1972508" y="76723"/>
            <a:ext cx="6319235" cy="6521285"/>
          </a:xfrm>
        </p:spPr>
      </p:pic>
    </p:spTree>
    <p:extLst>
      <p:ext uri="{BB962C8B-B14F-4D97-AF65-F5344CB8AC3E}">
        <p14:creationId xmlns:p14="http://schemas.microsoft.com/office/powerpoint/2010/main" val="3489618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212</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Workshop 3</vt:lpstr>
      <vt:lpstr>Exercise 1</vt:lpstr>
      <vt:lpstr>Exercise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3</dc:title>
  <dc:creator>Microsoft Office User</dc:creator>
  <cp:lastModifiedBy>Microsoft Office User</cp:lastModifiedBy>
  <cp:revision>15</cp:revision>
  <dcterms:created xsi:type="dcterms:W3CDTF">2020-11-09T17:25:23Z</dcterms:created>
  <dcterms:modified xsi:type="dcterms:W3CDTF">2020-11-10T12:05:57Z</dcterms:modified>
</cp:coreProperties>
</file>