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55"/>
    <p:restoredTop sz="94620"/>
  </p:normalViewPr>
  <p:slideViewPr>
    <p:cSldViewPr snapToGrid="0" snapToObjects="1">
      <p:cViewPr>
        <p:scale>
          <a:sx n="62" d="100"/>
          <a:sy n="62" d="100"/>
        </p:scale>
        <p:origin x="16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26E5-1C9C-8148-9C2B-13121848A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39387-E72E-4049-B043-E99D7918F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7CB7-B1AB-A841-9696-D9F63CE2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20/10/2020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08B5A-3442-F64B-8257-4C842A21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98AEF-14D4-054F-B1D5-159A2DA1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4152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31A6-1B5F-EA44-95FD-0A4FE37B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504F2-20AD-0D45-9A65-1BC4B3A36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25FF-1662-3D42-8080-C1AAD5C7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20/10/2020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E3B31-A2DE-8E45-8137-96967501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3A73-2E17-4246-B502-07193B39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6439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2E24E-E162-E443-AD18-2D93B2A31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800F5-FA6A-AA4D-9D2C-08A451BE3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73C83-67FB-174D-9825-26EC325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20/10/2020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6735A-2B3D-454F-B635-FDE68944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27BFE-BE89-C244-B5CC-8F574703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6884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0420-72DD-B441-B9A4-9AC5423E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23E5-16FD-7648-ABF0-97AB4068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F4AF-2E7E-444F-A4BC-76B53EEC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20/10/2020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831D1-22EA-024C-A753-6815ABD0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898C3-5630-7840-AD41-7E2EC48B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1024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EBCB-7ADC-BA4C-9ED5-90EF0939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BC3E-4329-104B-AF03-2C51C72B2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61B4C-B087-6D43-98FC-2B914ADD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20/10/2020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54AA9-6EB7-4C4C-AE0D-05D03E2C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EBDD3-A98F-DE4D-82E3-0384C07F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7766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1B52-E15C-2A4E-9203-E15E7F0B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9B4A-4CC8-9F42-B982-491545587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BD85-5B66-1F40-B596-F17EDF3E3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E3823-F082-2A4A-A877-C73DDF83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20/10/2020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D7FE2-C1FE-F44B-8893-C721766E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68B70-6D43-F340-B736-5170989C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981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6297-418E-6146-A8DC-73ACFCB7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D4E97-B8FE-D54A-B71F-19FA6DC89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46BA3-0172-FE4C-A9A4-F8ABE0FC5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D69FD-3BF8-3345-86A5-0553B0729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87A8A-D128-A44C-8F23-4ED26ADD0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3605B-39D2-224F-84F3-20BA0BC7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20/10/2020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7FC2B-1219-104E-BA94-8872B758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74971-3516-5C44-976F-39721C92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618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DEEA-E261-7F45-AAFA-1248E5BA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79557-C521-DE47-B5B5-59663164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20/10/2020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98EB3-B1C7-3240-846C-8AE5C694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2F686-06CE-E944-B776-1FA06031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7161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D1443-EDD1-F543-85CF-A1F965B0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20/10/2020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985AA-B075-BB4A-88E2-2A6D9C80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D5E0E-0C4E-E04C-893F-F4A048ED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8608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98A2-6E5C-5D44-9D96-3C5E4FE7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B837-DD33-AB43-8BC4-5791D54F8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67BC3-E291-5647-B040-FC3A250CA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E0628-E402-DE47-B54B-C1CAEDB9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20/10/2020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1BA4C-59A4-854C-8E7E-EEBC82A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0A863-F648-9F44-AD3D-C745EC55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1834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CE38-134F-AB44-A04A-56697D5A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E1835-F662-DF46-869E-1EBA2AF25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E1238-A4B3-8B41-839B-A23F09D50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2AE90-7863-E642-8AD5-CCDF29FD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D04-3B6D-F34C-B6E8-D459359275A5}" type="datetimeFigureOut">
              <a:rPr lang="en-FR" smtClean="0"/>
              <a:t>20/10/2020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715BC-38FA-5E47-A276-7F1AB5ED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71E4E-2948-4246-80C1-09D93592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9505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25C78-2E48-BB4E-BCE3-6DEF7EB5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B3B5E-AB6E-444C-B259-5705BCBDF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C7FC3-1073-DE48-B04D-DA662AEBE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7D04-3B6D-F34C-B6E8-D459359275A5}" type="datetimeFigureOut">
              <a:rPr lang="en-FR" smtClean="0"/>
              <a:t>20/10/2020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D933-5F45-C343-B390-25B7A4BC8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73D8C-27A6-B844-8155-7BF9EC85D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C218-77D6-4549-9CC6-EFBF335D173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3534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4A84-8F09-F141-8AC1-04550619F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Workshop 2 – 20/10/2020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C03A9-8BE8-F84F-94F6-DA8903CA6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ggplot2</a:t>
            </a:r>
            <a:r>
              <a:rPr lang="en-FR" sz="2800" dirty="0"/>
              <a:t> and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6194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D346-9B64-A34F-BE22-3B45C9BA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9D8E-FA06-EE47-9A74-92E795A0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From iris data:</a:t>
            </a:r>
          </a:p>
          <a:p>
            <a:pPr marL="0" indent="0">
              <a:buNone/>
            </a:pPr>
            <a:r>
              <a:rPr lang="en-GB" dirty="0"/>
              <a:t>1a) Using the variable '</a:t>
            </a:r>
            <a:r>
              <a:rPr lang="en-GB" dirty="0" err="1"/>
              <a:t>Sepal.Length</a:t>
            </a:r>
            <a:r>
              <a:rPr lang="en-GB" dirty="0"/>
              <a:t>" create an histogram.</a:t>
            </a:r>
          </a:p>
          <a:p>
            <a:pPr marL="0" indent="0">
              <a:buNone/>
            </a:pPr>
            <a:r>
              <a:rPr lang="en-GB" dirty="0"/>
              <a:t>1b) Draw the histogram for the variable "</a:t>
            </a:r>
            <a:r>
              <a:rPr lang="en-GB" dirty="0" err="1"/>
              <a:t>Sepal.Length</a:t>
            </a:r>
            <a:r>
              <a:rPr lang="en-GB" dirty="0"/>
              <a:t>", with </a:t>
            </a:r>
            <a:r>
              <a:rPr lang="en-GB"/>
              <a:t>50  blue </a:t>
            </a:r>
            <a:r>
              <a:rPr lang="en-GB" dirty="0"/>
              <a:t>bins, where the y-axis represents the densities.  Add a density red line to the plot. </a:t>
            </a:r>
          </a:p>
          <a:p>
            <a:pPr marL="0" indent="0">
              <a:buNone/>
            </a:pPr>
            <a:r>
              <a:rPr lang="en-GB" dirty="0"/>
              <a:t>1c) Draw a scatterplot of </a:t>
            </a:r>
            <a:r>
              <a:rPr lang="en-GB" dirty="0" err="1"/>
              <a:t>Sepal.Length</a:t>
            </a:r>
            <a:r>
              <a:rPr lang="en-GB" dirty="0"/>
              <a:t> and </a:t>
            </a:r>
            <a:r>
              <a:rPr lang="en-GB" dirty="0" err="1"/>
              <a:t>Sepal.Width</a:t>
            </a:r>
            <a:r>
              <a:rPr lang="en-GB" dirty="0"/>
              <a:t> where </a:t>
            </a:r>
            <a:r>
              <a:rPr lang="en-GB" dirty="0" err="1"/>
              <a:t>color</a:t>
            </a:r>
            <a:r>
              <a:rPr lang="en-GB" dirty="0"/>
              <a:t> and shape depend on the Species</a:t>
            </a:r>
          </a:p>
          <a:p>
            <a:pPr marL="0" indent="0">
              <a:buNone/>
            </a:pPr>
            <a:r>
              <a:rPr lang="en-GB" dirty="0"/>
              <a:t> 1d)Add a separate regression line for each group. </a:t>
            </a:r>
          </a:p>
          <a:p>
            <a:pPr marL="0" indent="0">
              <a:buNone/>
            </a:pPr>
            <a:r>
              <a:rPr lang="en-GB" dirty="0"/>
              <a:t>1e) Then overall a smooth line</a:t>
            </a:r>
          </a:p>
          <a:p>
            <a:pPr marL="0" indent="0">
              <a:buNone/>
            </a:pPr>
            <a:r>
              <a:rPr lang="en-GB" dirty="0"/>
              <a:t>1f) Draw a separate scatter plot with a regression line, one for each level of the variable Species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66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420F-EF29-EB4D-A69A-E3E55468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BF75-9187-B54F-B754-F4D96789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87" y="1383837"/>
            <a:ext cx="10515600" cy="4351338"/>
          </a:xfrm>
        </p:spPr>
        <p:txBody>
          <a:bodyPr/>
          <a:lstStyle/>
          <a:p>
            <a:r>
              <a:rPr lang="en-GB" dirty="0"/>
              <a:t>2a) Draw a scatter plot for `</a:t>
            </a:r>
            <a:r>
              <a:rPr lang="en-GB" dirty="0" err="1"/>
              <a:t>displ</a:t>
            </a:r>
            <a:r>
              <a:rPr lang="en-GB" dirty="0"/>
              <a:t>` (x-axis) and `</a:t>
            </a:r>
            <a:r>
              <a:rPr lang="en-GB" dirty="0" err="1"/>
              <a:t>hwy</a:t>
            </a:r>
            <a:r>
              <a:rPr lang="en-GB" dirty="0"/>
              <a:t>` (y-axis)</a:t>
            </a:r>
          </a:p>
          <a:p>
            <a:r>
              <a:rPr lang="en-GB" dirty="0"/>
              <a:t>2b) Modify the previous scatter plot in such a way that the shape depends on the class and the colour on the year</a:t>
            </a:r>
          </a:p>
          <a:p>
            <a:r>
              <a:rPr lang="en-GB" dirty="0"/>
              <a:t>2c)display the data conditionally on one categorical variable (here the class variable)- Hint: ?mapping</a:t>
            </a:r>
          </a:p>
          <a:p>
            <a:r>
              <a:rPr lang="en-GB" dirty="0"/>
              <a:t>2d) Load the diamonds dataset. Draw a scatter plot of 'carat' ` (x-axis)  and 'price’ (y-axis) where the colour depends on the variable 'cut', add also a smooth line and display conditionally on the variable '</a:t>
            </a:r>
            <a:r>
              <a:rPr lang="en-GB" dirty="0" err="1"/>
              <a:t>color</a:t>
            </a:r>
            <a:r>
              <a:rPr lang="en-GB" dirty="0"/>
              <a:t>’.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6660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0A97-02E6-1B4C-8981-5EC57D9F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769F-DEAA-7346-A609-640E6E08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Load the </a:t>
            </a:r>
            <a:r>
              <a:rPr lang="en-GB" dirty="0" err="1"/>
              <a:t>starwars</a:t>
            </a:r>
            <a:r>
              <a:rPr lang="en-GB" dirty="0"/>
              <a:t> dataset.</a:t>
            </a:r>
          </a:p>
          <a:p>
            <a:r>
              <a:rPr lang="en-GB" dirty="0"/>
              <a:t>3a) Which variable (column) has the most missing values?</a:t>
            </a:r>
          </a:p>
          <a:p>
            <a:r>
              <a:rPr lang="en-GB" dirty="0"/>
              <a:t>3b) How many humans are contained in </a:t>
            </a:r>
            <a:r>
              <a:rPr lang="en-GB" dirty="0" err="1"/>
              <a:t>starwars</a:t>
            </a:r>
            <a:r>
              <a:rPr lang="en-GB" dirty="0"/>
              <a:t> dataset overall and by gender?</a:t>
            </a:r>
          </a:p>
          <a:p>
            <a:r>
              <a:rPr lang="en-GB" dirty="0"/>
              <a:t>3c) From which </a:t>
            </a:r>
            <a:r>
              <a:rPr lang="en-GB" dirty="0" err="1"/>
              <a:t>homeworld</a:t>
            </a:r>
            <a:r>
              <a:rPr lang="en-GB" dirty="0"/>
              <a:t> do the most individuals (rows) come from? </a:t>
            </a:r>
          </a:p>
          <a:p>
            <a:endParaRPr lang="en-GB" dirty="0"/>
          </a:p>
          <a:p>
            <a:r>
              <a:rPr lang="en-GB" dirty="0"/>
              <a:t>3d) Create an histogram of the gender distribution of the </a:t>
            </a:r>
            <a:r>
              <a:rPr lang="en-GB" dirty="0" err="1"/>
              <a:t>starwars</a:t>
            </a:r>
            <a:r>
              <a:rPr lang="en-GB" dirty="0"/>
              <a:t> Universe, set the title : "Gender distribution of the </a:t>
            </a:r>
            <a:r>
              <a:rPr lang="en-GB" dirty="0" err="1"/>
              <a:t>sw</a:t>
            </a:r>
            <a:r>
              <a:rPr lang="en-GB" dirty="0"/>
              <a:t> Universe".</a:t>
            </a:r>
          </a:p>
          <a:p>
            <a:r>
              <a:rPr lang="en-GB" dirty="0"/>
              <a:t>Modify the colour using the command : </a:t>
            </a:r>
            <a:r>
              <a:rPr lang="en-GB" dirty="0" err="1"/>
              <a:t>fill_color_manual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3f) Draw the densities for </a:t>
            </a:r>
            <a:r>
              <a:rPr lang="en-GB" dirty="0" err="1"/>
              <a:t>feminines</a:t>
            </a:r>
            <a:r>
              <a:rPr lang="en-GB" dirty="0"/>
              <a:t> and </a:t>
            </a:r>
            <a:r>
              <a:rPr lang="en-GB" dirty="0" err="1"/>
              <a:t>masculines</a:t>
            </a:r>
            <a:r>
              <a:rPr lang="en-GB" dirty="0"/>
              <a:t> only (removing the droids from the data first)</a:t>
            </a:r>
          </a:p>
          <a:p>
            <a:r>
              <a:rPr lang="en-GB" dirty="0"/>
              <a:t>3g) Draw a segmented </a:t>
            </a:r>
            <a:r>
              <a:rPr lang="en-GB" dirty="0" err="1"/>
              <a:t>barplot</a:t>
            </a:r>
            <a:r>
              <a:rPr lang="en-GB" dirty="0"/>
              <a:t> for the variable 'sex' where the </a:t>
            </a:r>
            <a:r>
              <a:rPr lang="en-GB" dirty="0" err="1"/>
              <a:t>colors</a:t>
            </a:r>
            <a:r>
              <a:rPr lang="en-GB" dirty="0"/>
              <a:t> depend on the hair colours  and where on the y-axis the proportions are displayed.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51580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370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Workshop 2 – 20/10/2020</vt:lpstr>
      <vt:lpstr>Exercise 1</vt:lpstr>
      <vt:lpstr>Exercise 2</vt:lpstr>
      <vt:lpstr>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 – 20/10/2020</dc:title>
  <dc:creator>Microsoft Office User</dc:creator>
  <cp:lastModifiedBy>Microsoft Office User</cp:lastModifiedBy>
  <cp:revision>16</cp:revision>
  <cp:lastPrinted>2020-10-20T08:21:20Z</cp:lastPrinted>
  <dcterms:created xsi:type="dcterms:W3CDTF">2020-10-19T19:32:10Z</dcterms:created>
  <dcterms:modified xsi:type="dcterms:W3CDTF">2020-10-20T10:51:27Z</dcterms:modified>
</cp:coreProperties>
</file>