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25/06/2023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83F1381-3815-7046-1633-B2EDBD70552A}"/>
              </a:ext>
            </a:extLst>
          </p:cNvPr>
          <p:cNvSpPr/>
          <p:nvPr/>
        </p:nvSpPr>
        <p:spPr>
          <a:xfrm>
            <a:off x="497149" y="2068497"/>
            <a:ext cx="2521258" cy="4607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39E7C43-959E-3561-A9E2-F96EA597D846}"/>
              </a:ext>
            </a:extLst>
          </p:cNvPr>
          <p:cNvSpPr/>
          <p:nvPr/>
        </p:nvSpPr>
        <p:spPr>
          <a:xfrm>
            <a:off x="3494842" y="2069978"/>
            <a:ext cx="4148831" cy="20315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4DA462-6A1C-27C0-0D63-9287E76EA8D3}"/>
              </a:ext>
            </a:extLst>
          </p:cNvPr>
          <p:cNvSpPr/>
          <p:nvPr/>
        </p:nvSpPr>
        <p:spPr>
          <a:xfrm>
            <a:off x="3494842" y="4503939"/>
            <a:ext cx="4148831" cy="20315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C4DC71B-90A9-644C-A771-6C4E7E2E84EB}"/>
              </a:ext>
            </a:extLst>
          </p:cNvPr>
          <p:cNvSpPr/>
          <p:nvPr/>
        </p:nvSpPr>
        <p:spPr>
          <a:xfrm>
            <a:off x="7944034" y="2068497"/>
            <a:ext cx="3750817" cy="44669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23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Muroya Tokushima, Luis</dc:creator>
  <cp:lastModifiedBy>Muroya Tokushima, Luis</cp:lastModifiedBy>
  <cp:revision>1</cp:revision>
  <dcterms:created xsi:type="dcterms:W3CDTF">2023-06-26T04:08:04Z</dcterms:created>
  <dcterms:modified xsi:type="dcterms:W3CDTF">2023-06-26T04:31:48Z</dcterms:modified>
</cp:coreProperties>
</file>