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1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ild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ild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ild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ild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1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Agenda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an Luca Neducha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Jan Luca Neduchal</a:t>
            </a:r>
          </a:p>
        </p:txBody>
      </p:sp>
      <p:sp>
        <p:nvSpPr>
          <p:cNvPr id="152" name="Car accident severit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 accident severity</a:t>
            </a:r>
          </a:p>
        </p:txBody>
      </p:sp>
      <p:sp>
        <p:nvSpPr>
          <p:cNvPr id="153" name="IBM Applied Data Science Capstone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IBM Applied Data Science Capstone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able of 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 of contents</a:t>
            </a:r>
          </a:p>
        </p:txBody>
      </p:sp>
      <p:sp>
        <p:nvSpPr>
          <p:cNvPr id="156" name="Introduction/Business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Introduction/Business Problem</a:t>
            </a:r>
          </a:p>
          <a:p>
            <a:pPr/>
            <a:r>
              <a:t>Data</a:t>
            </a:r>
          </a:p>
          <a:p>
            <a:pPr/>
            <a:r>
              <a:t>Methodology</a:t>
            </a:r>
          </a:p>
          <a:p>
            <a:pPr/>
            <a:r>
              <a:t>Results</a:t>
            </a:r>
          </a:p>
          <a:p>
            <a:pPr/>
            <a:r>
              <a:t>Discussion</a:t>
            </a:r>
          </a:p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troduction/Business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Introduction/Business Problem</a:t>
            </a:r>
          </a:p>
        </p:txBody>
      </p:sp>
      <p:sp>
        <p:nvSpPr>
          <p:cNvPr id="159" name="data given by Courser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given by Coursera</a:t>
            </a:r>
          </a:p>
          <a:p>
            <a:pPr/>
            <a:r>
              <a:t>effort to reduce the frequency of car collisions</a:t>
            </a:r>
          </a:p>
          <a:p>
            <a:pPr/>
            <a:r>
              <a:t>predict severity of car accidents given the current weather, road and visibility conditions</a:t>
            </a:r>
          </a:p>
          <a:p>
            <a:pPr/>
            <a:r>
              <a:t>alert drivers when the current conditions are bad</a:t>
            </a:r>
          </a:p>
          <a:p>
            <a:pPr/>
            <a:r>
              <a:t>analysing the impact weather conditions have on car accidents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62" name="Data requireme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Data requirements</a:t>
            </a:r>
          </a:p>
        </p:txBody>
      </p:sp>
      <p:sp>
        <p:nvSpPr>
          <p:cNvPr id="163" name="large amounts of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large amounts of data</a:t>
            </a:r>
          </a:p>
          <a:p>
            <a:pPr/>
            <a:r>
              <a:t>numerical data</a:t>
            </a:r>
          </a:p>
          <a:p>
            <a:pPr/>
            <a:r>
              <a:t>data needs to be trained and tested for our results to be as accurate as possible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66" name="Data descrip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Data description</a:t>
            </a:r>
          </a:p>
        </p:txBody>
      </p:sp>
      <p:sp>
        <p:nvSpPr>
          <p:cNvPr id="167" name="Data-Collisions.csv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Data-Collisions.csv</a:t>
            </a:r>
          </a:p>
          <a:p>
            <a:pPr/>
            <a:r>
              <a:t>target variable == SEVERITYCODE </a:t>
            </a:r>
          </a:p>
          <a:p>
            <a:pPr/>
            <a:r>
              <a:t>SEVERITYCODE is used to measure the severity of a car accident from 0 to 4 within the dataset</a:t>
            </a:r>
          </a:p>
          <a:p>
            <a:pPr/>
            <a:r>
              <a:t>to weigh the severity of car accidents we also use WEATHER, ROADCOND and LIGHTCOND</a:t>
            </a:r>
          </a:p>
          <a:p>
            <a:pPr/>
          </a:p>
          <a:p>
            <a:pPr/>
            <a:r>
              <a:t>before we can analyse the data, we need to balance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70" name="after analysing and cleaning our data we can use it for our machine learning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after analysing and cleaning our data we can use it for our machine learning models</a:t>
            </a:r>
          </a:p>
          <a:p>
            <a:pPr/>
            <a:r>
              <a:t>KNN: predicting the severity code of an outcome by finding the most similar data point within k distance</a:t>
            </a:r>
          </a:p>
          <a:p>
            <a:pPr/>
            <a:r>
              <a:t>Decision Tree: displaying all possible outcomes to analyse the consequences of a decision</a:t>
            </a:r>
          </a:p>
          <a:p>
            <a:pPr/>
            <a:r>
              <a:t>Logistic Regression: predicting one of our two severity codes (1 or 2)</a:t>
            </a:r>
          </a:p>
          <a:p>
            <a:pPr/>
            <a:r>
              <a:t>after that we test the accuracy of our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173" name="Bildschirmfoto 2020-09-13 um 18.28.57.png" descr="Bildschirmfoto 2020-09-13 um 18.28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517" y="2946779"/>
            <a:ext cx="22094966" cy="7822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176" name="beginning: change of data type from ‚object‘ to ‚int8‘ for our algorith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beginning: change of data type from ‚object‘ to ‚int8‘ for our algorithms</a:t>
            </a:r>
          </a:p>
          <a:p>
            <a:pPr/>
            <a:r>
              <a:t>after that: sample down majority class until values of both classes (1 and 2) match</a:t>
            </a:r>
          </a:p>
          <a:p>
            <a:pPr/>
            <a:r>
              <a:t>then: analyze and clean data to prepare it for the ML models</a:t>
            </a:r>
          </a:p>
          <a:p>
            <a:pPr/>
            <a:r>
              <a:t>followed by: testing accuracy of our models using the Jaccard Similarity Index, F1-Score and LogLoss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79" name="based on historical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based on historical data </a:t>
            </a:r>
          </a:p>
          <a:p>
            <a:pPr/>
            <a:r>
              <a:t>relation between weather conditions and frequency of car accidents</a:t>
            </a:r>
          </a:p>
          <a:p>
            <a:pPr/>
            <a:r>
              <a:t>impact on whether or not driving could result in a car accident leading to property damages (class 1) and/or injuries (class 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