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26"/>
      <p:bold r:id="rId27"/>
    </p:embeddedFont>
    <p:embeddedFont>
      <p:font typeface="Merriweather" panose="02020500000000000000" charset="0"/>
      <p:regular r:id="rId28"/>
      <p:bold r:id="rId29"/>
      <p:italic r:id="rId30"/>
      <p:boldItalic r:id="rId31"/>
    </p:embeddedFont>
    <p:embeddedFont>
      <p:font typeface="Roboto" panose="02020500000000000000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7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bf36717ab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bf36717ab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bf36717ab_2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bf36717ab_2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bf36717ab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bf36717ab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bf7b151f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bf7b151f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bf7b151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bf7b151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bf7b151f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bf7b151fe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bf36717ab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bf36717ab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bf36717ab_6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bf36717ab_6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bf36717ab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bf36717ab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bf36717ab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bf36717ab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bf36717ab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bf36717ab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bf36717ab_15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bf36717ab_15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bf36717ab_9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bf36717ab_9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bf36717ab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bf36717ab_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bf36717ab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bf36717ab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bf36717ab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bf36717ab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bf36717ab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bf36717ab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bf36717ab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bf36717ab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bf36717ab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bf36717ab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bf36717ab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bf36717ab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f36717ab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bf36717ab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bf36717ab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bf36717ab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6995160" y="4405200"/>
            <a:ext cx="211739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 b="1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第1組   吳禮丞</a:t>
            </a:r>
            <a:endParaRPr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798" y="579689"/>
            <a:ext cx="5125325" cy="16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1608325" y="1103300"/>
            <a:ext cx="5927355" cy="365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/>
          <p:nvPr/>
        </p:nvSpPr>
        <p:spPr>
          <a:xfrm>
            <a:off x="4722875" y="2991975"/>
            <a:ext cx="2711700" cy="1681200"/>
          </a:xfrm>
          <a:prstGeom prst="rect">
            <a:avLst/>
          </a:prstGeom>
          <a:noFill/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2802900" y="499400"/>
            <a:ext cx="3538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主畫面-天氣預報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468175" y="203350"/>
            <a:ext cx="85143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天氣預報-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語音播報</a:t>
            </a: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150" y="831550"/>
            <a:ext cx="5227701" cy="7613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/>
          <p:nvPr/>
        </p:nvSpPr>
        <p:spPr>
          <a:xfrm>
            <a:off x="5646400" y="674575"/>
            <a:ext cx="3292800" cy="1424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5646400" y="725575"/>
            <a:ext cx="3606300" cy="14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瀏覽器自動化：</a:t>
            </a:r>
            <a:r>
              <a:rPr lang="zh-TW">
                <a:solidFill>
                  <a:srgbClr val="1155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selenium &gt; webdriver</a:t>
            </a:r>
            <a:endParaRPr>
              <a:solidFill>
                <a:srgbClr val="1155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剪貼簿：</a:t>
            </a:r>
            <a:r>
              <a:rPr lang="zh-TW">
                <a:solidFill>
                  <a:srgbClr val="1155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pyperclip  </a:t>
            </a:r>
            <a:endParaRPr>
              <a:solidFill>
                <a:srgbClr val="1155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臨時檔案：</a:t>
            </a:r>
            <a:r>
              <a:rPr lang="zh-TW">
                <a:solidFill>
                  <a:srgbClr val="1155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tempfile</a:t>
            </a:r>
            <a:endParaRPr>
              <a:solidFill>
                <a:srgbClr val="1155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文字轉成語音：</a:t>
            </a:r>
            <a:r>
              <a:rPr lang="zh-TW">
                <a:solidFill>
                  <a:srgbClr val="1155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gtts &gt; gTTS</a:t>
            </a:r>
            <a:endParaRPr>
              <a:solidFill>
                <a:srgbClr val="1155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載入和撥放聲音：</a:t>
            </a:r>
            <a:r>
              <a:rPr lang="zh-TW">
                <a:solidFill>
                  <a:srgbClr val="1155CC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pygame&gt;mixer</a:t>
            </a:r>
            <a:r>
              <a:rPr lang="zh-TW"/>
              <a:t> </a:t>
            </a:r>
            <a:endParaRPr>
              <a:solidFill>
                <a:srgbClr val="1155CC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2641100" y="3321700"/>
            <a:ext cx="3797700" cy="12534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/>
        </p:nvSpPr>
        <p:spPr>
          <a:xfrm>
            <a:off x="468175" y="203350"/>
            <a:ext cx="85143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天氣預報-爬蟲抓取</a:t>
            </a: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9800" y="679150"/>
            <a:ext cx="6064400" cy="86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5"/>
          <p:cNvSpPr/>
          <p:nvPr/>
        </p:nvSpPr>
        <p:spPr>
          <a:xfrm>
            <a:off x="1991875" y="1992425"/>
            <a:ext cx="3830400" cy="1269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991875" y="3269125"/>
            <a:ext cx="5493600" cy="1269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420" y="725125"/>
            <a:ext cx="3239150" cy="4418375"/>
          </a:xfrm>
          <a:prstGeom prst="rect">
            <a:avLst/>
          </a:prstGeom>
          <a:noFill/>
          <a:ln w="1905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9" name="Google Shape;169;p25"/>
          <p:cNvSpPr/>
          <p:nvPr/>
        </p:nvSpPr>
        <p:spPr>
          <a:xfrm>
            <a:off x="5153570" y="2804160"/>
            <a:ext cx="1551900" cy="83429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6070" y="4406078"/>
            <a:ext cx="7456500" cy="472375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1" name="Google Shape;171;p25"/>
          <p:cNvSpPr/>
          <p:nvPr/>
        </p:nvSpPr>
        <p:spPr>
          <a:xfrm>
            <a:off x="3467975" y="3269125"/>
            <a:ext cx="1588200" cy="173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65723" y="1968171"/>
            <a:ext cx="3239150" cy="2200007"/>
          </a:xfrm>
          <a:prstGeom prst="rect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3" name="Google Shape;173;p25"/>
          <p:cNvSpPr/>
          <p:nvPr/>
        </p:nvSpPr>
        <p:spPr>
          <a:xfrm>
            <a:off x="2209800" y="2538974"/>
            <a:ext cx="2820270" cy="1099476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7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625" y="1150375"/>
            <a:ext cx="3698350" cy="677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025" y="2176625"/>
            <a:ext cx="1238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4025" y="693175"/>
            <a:ext cx="12382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4025" y="3595025"/>
            <a:ext cx="123825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6"/>
          <p:cNvCxnSpPr>
            <a:stCxn id="180" idx="1"/>
          </p:cNvCxnSpPr>
          <p:nvPr/>
        </p:nvCxnSpPr>
        <p:spPr>
          <a:xfrm flipH="1">
            <a:off x="2721025" y="1169425"/>
            <a:ext cx="3063000" cy="1076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6"/>
          <p:cNvCxnSpPr/>
          <p:nvPr/>
        </p:nvCxnSpPr>
        <p:spPr>
          <a:xfrm flipH="1">
            <a:off x="3030925" y="2652875"/>
            <a:ext cx="2753100" cy="24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6"/>
          <p:cNvCxnSpPr>
            <a:stCxn id="181" idx="1"/>
          </p:cNvCxnSpPr>
          <p:nvPr/>
        </p:nvCxnSpPr>
        <p:spPr>
          <a:xfrm rot="10800000">
            <a:off x="3263125" y="3343175"/>
            <a:ext cx="2520900" cy="72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26"/>
          <p:cNvSpPr txBox="1"/>
          <p:nvPr/>
        </p:nvSpPr>
        <p:spPr>
          <a:xfrm>
            <a:off x="468175" y="203350"/>
            <a:ext cx="85143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天氣預報-</a:t>
            </a: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天氣圖</a:t>
            </a: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150" y="928374"/>
            <a:ext cx="6659701" cy="722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/>
          <p:nvPr/>
        </p:nvSpPr>
        <p:spPr>
          <a:xfrm>
            <a:off x="1392450" y="3865050"/>
            <a:ext cx="3049200" cy="4833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1659925" y="1175300"/>
            <a:ext cx="4611300" cy="825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468175" y="203350"/>
            <a:ext cx="85143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鬧鐘設定</a:t>
            </a:r>
            <a:endParaRPr sz="2400">
              <a:solidFill>
                <a:srgbClr val="00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475" y="154700"/>
            <a:ext cx="4899050" cy="968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/>
          <p:nvPr/>
        </p:nvSpPr>
        <p:spPr>
          <a:xfrm>
            <a:off x="2393525" y="1241525"/>
            <a:ext cx="4372500" cy="2209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2393525" y="3450725"/>
            <a:ext cx="4372500" cy="1565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2925" y="729150"/>
            <a:ext cx="2139350" cy="18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325" y="1688913"/>
            <a:ext cx="1765676" cy="176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0725" y="1688925"/>
            <a:ext cx="2130050" cy="12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/>
        </p:nvSpPr>
        <p:spPr>
          <a:xfrm>
            <a:off x="604600" y="3536150"/>
            <a:ext cx="18471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麥克風接收語音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3396750" y="3536150"/>
            <a:ext cx="2350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傳至google語音辨識API做處理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0" name="Google Shape;210;p29"/>
          <p:cNvCxnSpPr/>
          <p:nvPr/>
        </p:nvCxnSpPr>
        <p:spPr>
          <a:xfrm>
            <a:off x="2550301" y="2636050"/>
            <a:ext cx="7395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9"/>
          <p:cNvCxnSpPr/>
          <p:nvPr/>
        </p:nvCxnSpPr>
        <p:spPr>
          <a:xfrm>
            <a:off x="5813801" y="2636050"/>
            <a:ext cx="7395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2" name="Google Shape;21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0500" y="1688900"/>
            <a:ext cx="1765676" cy="176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/>
        </p:nvSpPr>
        <p:spPr>
          <a:xfrm>
            <a:off x="6386500" y="3698450"/>
            <a:ext cx="24492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API回傳辨識完的結果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3072000" y="499400"/>
            <a:ext cx="3000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語音辨識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50" y="1472475"/>
            <a:ext cx="157162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0"/>
          <p:cNvSpPr txBox="1"/>
          <p:nvPr/>
        </p:nvSpPr>
        <p:spPr>
          <a:xfrm>
            <a:off x="195250" y="3622075"/>
            <a:ext cx="1847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建立會用到的關鍵字檔案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p30"/>
          <p:cNvCxnSpPr/>
          <p:nvPr/>
        </p:nvCxnSpPr>
        <p:spPr>
          <a:xfrm>
            <a:off x="1939501" y="2614625"/>
            <a:ext cx="7395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2" name="Google Shape;22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350" y="2202225"/>
            <a:ext cx="1958773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0"/>
          <p:cNvSpPr txBox="1"/>
          <p:nvPr/>
        </p:nvSpPr>
        <p:spPr>
          <a:xfrm>
            <a:off x="5024337" y="4220100"/>
            <a:ext cx="3609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建立關鍵字列表到sqlite並建立check.txt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4" name="Google Shape;224;p30"/>
          <p:cNvCxnSpPr/>
          <p:nvPr/>
        </p:nvCxnSpPr>
        <p:spPr>
          <a:xfrm>
            <a:off x="4299176" y="3538550"/>
            <a:ext cx="7395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30"/>
          <p:cNvCxnSpPr/>
          <p:nvPr/>
        </p:nvCxnSpPr>
        <p:spPr>
          <a:xfrm>
            <a:off x="4299176" y="1774975"/>
            <a:ext cx="7395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6" name="Google Shape;22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1625" y="2386450"/>
            <a:ext cx="1402975" cy="3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/>
        </p:nvSpPr>
        <p:spPr>
          <a:xfrm>
            <a:off x="2452063" y="3729550"/>
            <a:ext cx="18471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判斷資料夾中是否有check.txt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4181425" y="2919175"/>
            <a:ext cx="9750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無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9" name="Google Shape;22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1025" y="3167950"/>
            <a:ext cx="1402975" cy="3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/>
          <p:nvPr/>
        </p:nvSpPr>
        <p:spPr>
          <a:xfrm>
            <a:off x="4181425" y="1213900"/>
            <a:ext cx="9750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有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7087075" y="2993250"/>
            <a:ext cx="739500" cy="72000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5339350" y="1213900"/>
            <a:ext cx="3060300" cy="72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表示已存在關鍵字資料庫不須再建立</a:t>
            </a:r>
            <a:endParaRPr/>
          </a:p>
        </p:txBody>
      </p:sp>
      <p:sp>
        <p:nvSpPr>
          <p:cNvPr id="233" name="Google Shape;233;p30"/>
          <p:cNvSpPr txBox="1"/>
          <p:nvPr/>
        </p:nvSpPr>
        <p:spPr>
          <a:xfrm>
            <a:off x="3072000" y="499400"/>
            <a:ext cx="3000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關鍵字建立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50" y="1376100"/>
            <a:ext cx="1102950" cy="11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/>
          <p:nvPr/>
        </p:nvSpPr>
        <p:spPr>
          <a:xfrm>
            <a:off x="1950250" y="2445500"/>
            <a:ext cx="4822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之前得到的文字經過jieba斷詞存到list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5138" y="1422300"/>
            <a:ext cx="1331138" cy="1102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31"/>
          <p:cNvCxnSpPr/>
          <p:nvPr/>
        </p:nvCxnSpPr>
        <p:spPr>
          <a:xfrm>
            <a:off x="1875151" y="1973775"/>
            <a:ext cx="7395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31"/>
          <p:cNvCxnSpPr/>
          <p:nvPr/>
        </p:nvCxnSpPr>
        <p:spPr>
          <a:xfrm>
            <a:off x="4502976" y="1973775"/>
            <a:ext cx="7395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43" name="Google Shape;24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0300" y="1618775"/>
            <a:ext cx="3533675" cy="66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500" y="2893525"/>
            <a:ext cx="2843375" cy="1613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31"/>
          <p:cNvCxnSpPr/>
          <p:nvPr/>
        </p:nvCxnSpPr>
        <p:spPr>
          <a:xfrm>
            <a:off x="3323513" y="4129950"/>
            <a:ext cx="7395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p31"/>
          <p:cNvSpPr txBox="1"/>
          <p:nvPr/>
        </p:nvSpPr>
        <p:spPr>
          <a:xfrm>
            <a:off x="152499" y="4507350"/>
            <a:ext cx="30342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將斷詞結果轉換成代碼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92025" y="3067076"/>
            <a:ext cx="2534800" cy="189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1"/>
          <p:cNvSpPr txBox="1"/>
          <p:nvPr/>
        </p:nvSpPr>
        <p:spPr>
          <a:xfrm>
            <a:off x="7441500" y="3701250"/>
            <a:ext cx="1581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Roboto"/>
                <a:ea typeface="Roboto"/>
                <a:cs typeface="Roboto"/>
                <a:sym typeface="Roboto"/>
              </a:rPr>
              <a:t>依據代碼執行該動作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1"/>
          <p:cNvSpPr txBox="1"/>
          <p:nvPr/>
        </p:nvSpPr>
        <p:spPr>
          <a:xfrm>
            <a:off x="3072000" y="499400"/>
            <a:ext cx="3000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命令執行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075" y="1850800"/>
            <a:ext cx="4133850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2"/>
          <p:cNvSpPr txBox="1"/>
          <p:nvPr/>
        </p:nvSpPr>
        <p:spPr>
          <a:xfrm flipH="1">
            <a:off x="3571350" y="1244250"/>
            <a:ext cx="20013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form上面蓋一個frame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841100" y="2784350"/>
            <a:ext cx="9369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Image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3013500" y="3590500"/>
            <a:ext cx="9369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Label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7191150" y="3633688"/>
            <a:ext cx="9369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Entry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4595300" y="3074575"/>
            <a:ext cx="451500" cy="66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0" name="Google Shape;260;p32"/>
          <p:cNvCxnSpPr>
            <a:stCxn id="259" idx="1"/>
          </p:cNvCxnSpPr>
          <p:nvPr/>
        </p:nvCxnSpPr>
        <p:spPr>
          <a:xfrm flipH="1">
            <a:off x="3708500" y="3405175"/>
            <a:ext cx="886800" cy="34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32"/>
          <p:cNvSpPr/>
          <p:nvPr/>
        </p:nvSpPr>
        <p:spPr>
          <a:xfrm>
            <a:off x="2373850" y="2388900"/>
            <a:ext cx="4362300" cy="661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2" name="Google Shape;262;p32"/>
          <p:cNvCxnSpPr/>
          <p:nvPr/>
        </p:nvCxnSpPr>
        <p:spPr>
          <a:xfrm flipH="1">
            <a:off x="1487050" y="2607025"/>
            <a:ext cx="886800" cy="34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3" name="Google Shape;263;p32"/>
          <p:cNvSpPr/>
          <p:nvPr/>
        </p:nvSpPr>
        <p:spPr>
          <a:xfrm>
            <a:off x="5121150" y="3090475"/>
            <a:ext cx="1433100" cy="604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32"/>
          <p:cNvCxnSpPr/>
          <p:nvPr/>
        </p:nvCxnSpPr>
        <p:spPr>
          <a:xfrm>
            <a:off x="6554250" y="3447075"/>
            <a:ext cx="636900" cy="35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32"/>
          <p:cNvSpPr/>
          <p:nvPr/>
        </p:nvSpPr>
        <p:spPr>
          <a:xfrm>
            <a:off x="5293500" y="3735650"/>
            <a:ext cx="1088400" cy="266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6126950" y="4001625"/>
            <a:ext cx="636900" cy="353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32"/>
          <p:cNvSpPr txBox="1"/>
          <p:nvPr/>
        </p:nvSpPr>
        <p:spPr>
          <a:xfrm>
            <a:off x="6812350" y="4132288"/>
            <a:ext cx="9369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Button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>
            <a:off x="3072000" y="499400"/>
            <a:ext cx="3000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使用者介面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00" y="1408112"/>
            <a:ext cx="2397768" cy="2667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863" y="1617462"/>
            <a:ext cx="1906886" cy="2121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6393" y="1457815"/>
            <a:ext cx="2416648" cy="2688334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072000" y="651800"/>
            <a:ext cx="3000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動 機 與 目 的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22688" y="4012000"/>
            <a:ext cx="3000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已關燈準備入眠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194713" y="4012000"/>
            <a:ext cx="3000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語音控制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621300" y="4012000"/>
            <a:ext cx="3000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Microsoft JhengHei"/>
                <a:ea typeface="Microsoft JhengHei"/>
                <a:cs typeface="Microsoft JhengHei"/>
                <a:sym typeface="Microsoft JhengHei"/>
              </a:rPr>
              <a:t>設定鬧鐘</a:t>
            </a:r>
            <a:endParaRPr sz="24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3"/>
          <p:cNvPicPr preferRelativeResize="0"/>
          <p:nvPr/>
        </p:nvPicPr>
        <p:blipFill rotWithShape="1">
          <a:blip r:embed="rId3">
            <a:alphaModFix/>
          </a:blip>
          <a:srcRect l="661" r="651"/>
          <a:stretch/>
        </p:blipFill>
        <p:spPr>
          <a:xfrm>
            <a:off x="89875" y="1139175"/>
            <a:ext cx="4938825" cy="3075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200" y="388873"/>
            <a:ext cx="2662775" cy="224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711" y="3382325"/>
            <a:ext cx="3902615" cy="164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/>
        </p:nvSpPr>
        <p:spPr>
          <a:xfrm>
            <a:off x="3526650" y="474225"/>
            <a:ext cx="2090700" cy="8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7" name="Google Shape;277;p33"/>
          <p:cNvCxnSpPr>
            <a:stCxn id="274" idx="1"/>
          </p:cNvCxnSpPr>
          <p:nvPr/>
        </p:nvCxnSpPr>
        <p:spPr>
          <a:xfrm flipH="1">
            <a:off x="5127100" y="1509398"/>
            <a:ext cx="1088100" cy="15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3"/>
          <p:cNvCxnSpPr>
            <a:stCxn id="275" idx="0"/>
            <a:endCxn id="279" idx="2"/>
          </p:cNvCxnSpPr>
          <p:nvPr/>
        </p:nvCxnSpPr>
        <p:spPr>
          <a:xfrm rot="10800000">
            <a:off x="4731719" y="1937225"/>
            <a:ext cx="1944300" cy="1445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33"/>
          <p:cNvSpPr/>
          <p:nvPr/>
        </p:nvSpPr>
        <p:spPr>
          <a:xfrm>
            <a:off x="4336725" y="1600075"/>
            <a:ext cx="790200" cy="151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3"/>
          <p:cNvSpPr txBox="1"/>
          <p:nvPr/>
        </p:nvSpPr>
        <p:spPr>
          <a:xfrm>
            <a:off x="3072000" y="499400"/>
            <a:ext cx="3000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使用者介面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4336725" y="1785800"/>
            <a:ext cx="790200" cy="151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4"/>
          <p:cNvPicPr preferRelativeResize="0"/>
          <p:nvPr/>
        </p:nvPicPr>
        <p:blipFill rotWithShape="1">
          <a:blip r:embed="rId3">
            <a:alphaModFix/>
          </a:blip>
          <a:srcRect l="651" r="661"/>
          <a:stretch/>
        </p:blipFill>
        <p:spPr>
          <a:xfrm>
            <a:off x="1933575" y="1585675"/>
            <a:ext cx="5276851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 txBox="1"/>
          <p:nvPr/>
        </p:nvSpPr>
        <p:spPr>
          <a:xfrm>
            <a:off x="243525" y="3948900"/>
            <a:ext cx="30285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ui.addAudioRecord('輸入' , '回應')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8" name="Google Shape;288;p34"/>
          <p:cNvCxnSpPr/>
          <p:nvPr/>
        </p:nvCxnSpPr>
        <p:spPr>
          <a:xfrm flipH="1">
            <a:off x="1131500" y="3638800"/>
            <a:ext cx="886800" cy="34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4"/>
          <p:cNvSpPr/>
          <p:nvPr/>
        </p:nvSpPr>
        <p:spPr>
          <a:xfrm>
            <a:off x="2018300" y="3074575"/>
            <a:ext cx="2553600" cy="807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4"/>
          <p:cNvSpPr/>
          <p:nvPr/>
        </p:nvSpPr>
        <p:spPr>
          <a:xfrm>
            <a:off x="1854050" y="1552900"/>
            <a:ext cx="2882100" cy="28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1" name="Google Shape;291;p34"/>
          <p:cNvCxnSpPr/>
          <p:nvPr/>
        </p:nvCxnSpPr>
        <p:spPr>
          <a:xfrm rot="10800000">
            <a:off x="1003550" y="1456925"/>
            <a:ext cx="850500" cy="224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" name="Google Shape;292;p34"/>
          <p:cNvSpPr txBox="1"/>
          <p:nvPr/>
        </p:nvSpPr>
        <p:spPr>
          <a:xfrm>
            <a:off x="199250" y="1088150"/>
            <a:ext cx="30285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ui.setTitle(''text”)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6826650" y="2991950"/>
            <a:ext cx="3028500" cy="5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ui.setClockInfo(星期,時,分)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4" name="Google Shape;294;p34"/>
          <p:cNvCxnSpPr/>
          <p:nvPr/>
        </p:nvCxnSpPr>
        <p:spPr>
          <a:xfrm rot="10800000">
            <a:off x="6545650" y="2738150"/>
            <a:ext cx="951900" cy="25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5" name="Google Shape;295;p34"/>
          <p:cNvSpPr/>
          <p:nvPr/>
        </p:nvSpPr>
        <p:spPr>
          <a:xfrm>
            <a:off x="4807750" y="1838200"/>
            <a:ext cx="1737900" cy="1456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4"/>
          <p:cNvSpPr txBox="1"/>
          <p:nvPr/>
        </p:nvSpPr>
        <p:spPr>
          <a:xfrm>
            <a:off x="3072000" y="499400"/>
            <a:ext cx="3000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使用者函式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350" y="1198800"/>
            <a:ext cx="3907850" cy="35102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2" name="Google Shape;302;p35"/>
          <p:cNvSpPr txBox="1"/>
          <p:nvPr/>
        </p:nvSpPr>
        <p:spPr>
          <a:xfrm>
            <a:off x="3072000" y="499400"/>
            <a:ext cx="3000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資料庫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7100" y="1937725"/>
            <a:ext cx="220980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3072000" y="499400"/>
            <a:ext cx="3000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系統登入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50" y="1179500"/>
            <a:ext cx="5400675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4525" y="1119375"/>
            <a:ext cx="6194925" cy="3032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6"/>
          <p:cNvCxnSpPr/>
          <p:nvPr/>
        </p:nvCxnSpPr>
        <p:spPr>
          <a:xfrm>
            <a:off x="2410513" y="2711900"/>
            <a:ext cx="3633600" cy="14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6"/>
          <p:cNvCxnSpPr/>
          <p:nvPr/>
        </p:nvCxnSpPr>
        <p:spPr>
          <a:xfrm>
            <a:off x="2410525" y="3423600"/>
            <a:ext cx="4857900" cy="6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6"/>
          <p:cNvCxnSpPr/>
          <p:nvPr/>
        </p:nvCxnSpPr>
        <p:spPr>
          <a:xfrm>
            <a:off x="2663450" y="3746375"/>
            <a:ext cx="4857900" cy="6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3100" y="3367913"/>
            <a:ext cx="24955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9675" y="291763"/>
            <a:ext cx="15621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2600" y="1497688"/>
            <a:ext cx="26860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3072000" y="499400"/>
            <a:ext cx="3000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系統登入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050" y="1166525"/>
            <a:ext cx="5295900" cy="360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799" y="1166513"/>
            <a:ext cx="5424851" cy="303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1488" y="3409675"/>
            <a:ext cx="161925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3338" y="143125"/>
            <a:ext cx="22955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8113" y="1809475"/>
            <a:ext cx="2286000" cy="16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17"/>
          <p:cNvCxnSpPr/>
          <p:nvPr/>
        </p:nvCxnSpPr>
        <p:spPr>
          <a:xfrm>
            <a:off x="1669250" y="2571750"/>
            <a:ext cx="4355400" cy="12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7"/>
          <p:cNvCxnSpPr/>
          <p:nvPr/>
        </p:nvCxnSpPr>
        <p:spPr>
          <a:xfrm>
            <a:off x="1669250" y="2876550"/>
            <a:ext cx="4355400" cy="12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1593050" y="4095750"/>
            <a:ext cx="3704700" cy="13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3072000" y="499400"/>
            <a:ext cx="3000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主畫面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1608325" y="1103300"/>
            <a:ext cx="5927355" cy="3659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79;p26">
            <a:extLst>
              <a:ext uri="{FF2B5EF4-FFF2-40B4-BE49-F238E27FC236}">
                <a16:creationId xmlns:a16="http://schemas.microsoft.com/office/drawing/2014/main" id="{6FA5EB27-367E-48E6-9B60-8832CF02AD0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5842" y="3135977"/>
            <a:ext cx="1000188" cy="7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80;p26">
            <a:extLst>
              <a:ext uri="{FF2B5EF4-FFF2-40B4-BE49-F238E27FC236}">
                <a16:creationId xmlns:a16="http://schemas.microsoft.com/office/drawing/2014/main" id="{9A93D1F6-888F-45DB-9BBE-4DD9E947E11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9167" y="2061075"/>
            <a:ext cx="1000188" cy="7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1;p26">
            <a:extLst>
              <a:ext uri="{FF2B5EF4-FFF2-40B4-BE49-F238E27FC236}">
                <a16:creationId xmlns:a16="http://schemas.microsoft.com/office/drawing/2014/main" id="{15CDE52D-035D-475C-A91D-7EB64A72CE9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99167" y="4081350"/>
            <a:ext cx="1000188" cy="76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182;p26">
            <a:extLst>
              <a:ext uri="{FF2B5EF4-FFF2-40B4-BE49-F238E27FC236}">
                <a16:creationId xmlns:a16="http://schemas.microsoft.com/office/drawing/2014/main" id="{366D34DE-983C-488C-99F1-CA4A8F99F877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134225" y="2445763"/>
            <a:ext cx="864942" cy="13118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183;p26">
            <a:extLst>
              <a:ext uri="{FF2B5EF4-FFF2-40B4-BE49-F238E27FC236}">
                <a16:creationId xmlns:a16="http://schemas.microsoft.com/office/drawing/2014/main" id="{C38DFA21-FBA6-446E-8BF0-D5B050500185}"/>
              </a:ext>
            </a:extLst>
          </p:cNvPr>
          <p:cNvCxnSpPr>
            <a:cxnSpLocks/>
          </p:cNvCxnSpPr>
          <p:nvPr/>
        </p:nvCxnSpPr>
        <p:spPr>
          <a:xfrm flipH="1">
            <a:off x="7134225" y="3558538"/>
            <a:ext cx="864943" cy="19903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184;p26">
            <a:extLst>
              <a:ext uri="{FF2B5EF4-FFF2-40B4-BE49-F238E27FC236}">
                <a16:creationId xmlns:a16="http://schemas.microsoft.com/office/drawing/2014/main" id="{32E4871C-17CA-454A-95FE-231DFF20BEA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134225" y="3757569"/>
            <a:ext cx="864942" cy="70846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3072000" y="499400"/>
            <a:ext cx="30000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主畫面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1608325" y="1103300"/>
            <a:ext cx="5927355" cy="365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>
            <a:off x="1636750" y="1118550"/>
            <a:ext cx="1585500" cy="248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1608325" y="1103300"/>
            <a:ext cx="5927355" cy="365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1678175" y="1403075"/>
            <a:ext cx="2393100" cy="1136700"/>
          </a:xfrm>
          <a:prstGeom prst="rect">
            <a:avLst/>
          </a:prstGeom>
          <a:noFill/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2802900" y="499400"/>
            <a:ext cx="3538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主畫面-現在時間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1608325" y="1103300"/>
            <a:ext cx="5927355" cy="365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/>
          <p:nvPr/>
        </p:nvSpPr>
        <p:spPr>
          <a:xfrm>
            <a:off x="1680525" y="2659950"/>
            <a:ext cx="2923200" cy="2064600"/>
          </a:xfrm>
          <a:prstGeom prst="rect">
            <a:avLst/>
          </a:prstGeom>
          <a:noFill/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2802900" y="499400"/>
            <a:ext cx="3538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主畫面-語音紀錄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l="228" r="219"/>
          <a:stretch/>
        </p:blipFill>
        <p:spPr>
          <a:xfrm>
            <a:off x="1608325" y="1103300"/>
            <a:ext cx="5927355" cy="3659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/>
          <p:nvPr/>
        </p:nvSpPr>
        <p:spPr>
          <a:xfrm>
            <a:off x="4700975" y="1383200"/>
            <a:ext cx="2711700" cy="1550400"/>
          </a:xfrm>
          <a:prstGeom prst="rect">
            <a:avLst/>
          </a:prstGeom>
          <a:noFill/>
          <a:ln w="28575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2802900" y="499400"/>
            <a:ext cx="3538200" cy="6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latin typeface="Microsoft JhengHei"/>
                <a:ea typeface="Microsoft JhengHei"/>
                <a:cs typeface="Microsoft JhengHei"/>
                <a:sym typeface="Microsoft JhengHei"/>
              </a:rPr>
              <a:t>主畫面-鬧鐘設定</a:t>
            </a:r>
            <a:endParaRPr sz="30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279</Words>
  <Application>Microsoft Office PowerPoint</Application>
  <PresentationFormat>如螢幕大小 (16:9)</PresentationFormat>
  <Paragraphs>49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Merriweather</vt:lpstr>
      <vt:lpstr>Microsoft JhengHei</vt:lpstr>
      <vt:lpstr>Arial</vt:lpstr>
      <vt:lpstr>Roboto</vt:lpstr>
      <vt:lpstr>Paradigm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Licheng Wu</dc:creator>
  <cp:lastModifiedBy>Licheng Wu</cp:lastModifiedBy>
  <cp:revision>9</cp:revision>
  <dcterms:modified xsi:type="dcterms:W3CDTF">2021-12-01T02:51:47Z</dcterms:modified>
  <cp:contentStatus/>
</cp:coreProperties>
</file>