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BE43-FB00-4E4E-A1E9-0A65E1023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27AE2-870B-4CF6-A588-A70BC527E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4FB5B-12AE-430F-B643-3C9983E4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777A-4CE0-485A-9ED1-C3D03BA4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3E17-E098-4BAF-A1EE-46F874BD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4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D4A1-10F2-4F45-8C43-DC452A6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C13D9-DAA7-4148-B6E2-EE67C033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D6E85-0B9F-4843-9EDD-1AEEB37C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39A3-DF58-4041-B094-E072B7F9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266D-C035-4B3C-B418-BBC78812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7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F62A8-F591-47B6-92DA-B2DD89978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3F79-A355-4595-9697-2B886725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FA59-A305-49C0-AAAA-0276C611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EA12-71C5-43A3-A4EF-2CEA6C94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D825-4D88-4ACE-8C49-4DF18A5A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9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5127-8559-4DBE-B919-013D428E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D52B-C6B0-49B6-8AFE-E0E92C19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3B1B-7C9D-44E9-ADE6-8858CA03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0463-1E38-4733-B9DE-BE9A4830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DFA1-DCE9-4C0F-8339-2CC59F0F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FECE-F31F-46A3-8773-F6550364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B337-345E-47DA-AAD1-A7F1E27E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EA77-27CD-4B18-A844-CFFBEBA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21027-0F4D-458D-B961-A1E83F1F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8A0C-4820-417E-B64F-9DABCF1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6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2EFC-10BB-4ED8-BFF2-E4F9B0FA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8C29-75F3-4134-B95D-7F10B6CD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06D7E-A21A-424C-8186-80F1AF81D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8191F-9B64-4C74-A8F9-6BDA4867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6425-3668-4974-8943-23544E0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3869D-E466-4371-8301-A224B27A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6C9C-F76E-408B-94C6-46A2E94A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51BC3-DC5D-4920-BFE1-A1094EBA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069B-36BB-47E4-9513-27043EAD7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68E6F-7659-42F9-809A-91ECC13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3B2A0-441C-4E77-A03E-3E071E4EE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535A0-C0A0-4016-A8DB-8E0FD8BD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1B833-1A10-47EC-8E5E-87E8680C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350E2-D724-4B6B-B57A-7E5C0E27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8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E557-17AB-4545-BDA6-090B2C2A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3D497-2566-4492-BE66-27499FD7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55754-8155-4B38-A12D-9472B7ED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1FA57-209D-4D8A-A771-8C1596CB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57A4F-286A-4F06-9531-5CACD845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D8D5-818D-4206-B66A-F461111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B348C-B826-46FF-B2F8-77F4BB11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4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7248-1FEB-46ED-AA0E-8279AE1D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C478-1AC6-44B7-B9DF-6359606F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E83D9-8B7B-4136-A5D9-13578120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5B1D6-8A24-4BB8-819C-55693C4B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71E8-080F-4663-B524-BC72F89F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A5F4-FF26-412E-A294-4E159CC4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1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7D3D-49F0-48C0-92AB-88D5F1B0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52E1C-48FF-4950-8D80-E3EF6E686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288AD-3388-4103-8526-9AC8371C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52A5D-94C7-48E5-A582-6EDAE7EC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F180E-6326-4ED6-AA6E-E788DF0A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DCD5-8D9A-4291-BC4B-417FFE75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6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91A8E-F08E-4520-AF08-D39A506A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8EA6-2413-49B9-A9F4-6D4FCECD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5F74-F64A-4BCC-8D81-4CA367D77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3957-B8D5-4DEF-AB70-6426F43C75C3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3F4B-65B9-4B7D-B23C-E5F1C081D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41ED5-6665-4B67-9AAC-1E0623FBD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C8551-03DE-4E85-B4CA-129543C7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1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5068-C835-4C88-A957-FE3847ACA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118754"/>
            <a:ext cx="8584676" cy="1044301"/>
          </a:xfrm>
        </p:spPr>
        <p:txBody>
          <a:bodyPr anchor="t">
            <a:normAutofit/>
          </a:bodyPr>
          <a:lstStyle/>
          <a:p>
            <a:r>
              <a:rPr lang="en-IN" sz="4800"/>
              <a:t>Rain Gauge 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537CD-75F1-450B-B278-F886E1C29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862" y="4637988"/>
            <a:ext cx="7630276" cy="462284"/>
          </a:xfrm>
        </p:spPr>
        <p:txBody>
          <a:bodyPr anchor="b">
            <a:normAutofit/>
          </a:bodyPr>
          <a:lstStyle/>
          <a:p>
            <a:r>
              <a:rPr lang="en-IN" sz="2000" dirty="0"/>
              <a:t>Including capacitors , resistors and microcontroller</a:t>
            </a:r>
          </a:p>
        </p:txBody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indoor, table, coffee, small&#10;&#10;Description automatically generated">
            <a:extLst>
              <a:ext uri="{FF2B5EF4-FFF2-40B4-BE49-F238E27FC236}">
                <a16:creationId xmlns:a16="http://schemas.microsoft.com/office/drawing/2014/main" id="{28975CFA-27E9-46DF-8726-05B817394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336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29" name="Oval 1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2DB4D3F-0301-4091-BC67-2EE41BD0DC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7"/>
          <a:stretch/>
        </p:blipFill>
        <p:spPr>
          <a:xfrm>
            <a:off x="4610101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30" name="Oval 19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F5E907DE-9F7A-4B58-B92B-C7111D05E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2" r="11989" b="1"/>
          <a:stretch/>
        </p:blipFill>
        <p:spPr>
          <a:xfrm>
            <a:off x="8324865" y="997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F21159-F5AF-4251-A9B3-95C509A14857}"/>
              </a:ext>
            </a:extLst>
          </p:cNvPr>
          <p:cNvSpPr txBox="1"/>
          <p:nvPr/>
        </p:nvSpPr>
        <p:spPr>
          <a:xfrm>
            <a:off x="466725" y="493376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Tipping bucker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BA3EE-B06C-4F52-8D56-F9510B155264}"/>
              </a:ext>
            </a:extLst>
          </p:cNvPr>
          <p:cNvSpPr txBox="1"/>
          <p:nvPr/>
        </p:nvSpPr>
        <p:spPr>
          <a:xfrm>
            <a:off x="4876800" y="49337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Reed switch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84587-DE82-4047-981D-2E495727A7CA}"/>
              </a:ext>
            </a:extLst>
          </p:cNvPr>
          <p:cNvSpPr txBox="1"/>
          <p:nvPr/>
        </p:nvSpPr>
        <p:spPr>
          <a:xfrm>
            <a:off x="8705850" y="4000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Schmitt trigger</a:t>
            </a:r>
          </a:p>
        </p:txBody>
      </p:sp>
    </p:spTree>
    <p:extLst>
      <p:ext uri="{BB962C8B-B14F-4D97-AF65-F5344CB8AC3E}">
        <p14:creationId xmlns:p14="http://schemas.microsoft.com/office/powerpoint/2010/main" val="76706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Rain Gauge 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Gauge Meter</dc:title>
  <dc:creator>hussain ali s</dc:creator>
  <cp:lastModifiedBy>hussain ali s</cp:lastModifiedBy>
  <cp:revision>1</cp:revision>
  <dcterms:created xsi:type="dcterms:W3CDTF">2020-08-03T09:32:06Z</dcterms:created>
  <dcterms:modified xsi:type="dcterms:W3CDTF">2020-08-03T09:34:29Z</dcterms:modified>
</cp:coreProperties>
</file>