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92" r:id="rId2"/>
    <p:sldMasterId id="2147483864" r:id="rId3"/>
  </p:sldMasterIdLst>
  <p:sldIdLst>
    <p:sldId id="264" r:id="rId4"/>
    <p:sldId id="281" r:id="rId5"/>
    <p:sldId id="288" r:id="rId6"/>
    <p:sldId id="282" r:id="rId7"/>
    <p:sldId id="273" r:id="rId8"/>
    <p:sldId id="272" r:id="rId9"/>
    <p:sldId id="279" r:id="rId10"/>
    <p:sldId id="289" r:id="rId11"/>
    <p:sldId id="258" r:id="rId12"/>
    <p:sldId id="290" r:id="rId13"/>
    <p:sldId id="291" r:id="rId14"/>
    <p:sldId id="292" r:id="rId15"/>
    <p:sldId id="280" r:id="rId16"/>
    <p:sldId id="276" r:id="rId17"/>
    <p:sldId id="293" r:id="rId18"/>
    <p:sldId id="28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A3BB"/>
    <a:srgbClr val="8064A2"/>
    <a:srgbClr val="93B154"/>
    <a:srgbClr val="4A7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75583" autoAdjust="0"/>
  </p:normalViewPr>
  <p:slideViewPr>
    <p:cSldViewPr>
      <p:cViewPr varScale="1">
        <p:scale>
          <a:sx n="94" d="100"/>
          <a:sy n="94" d="100"/>
        </p:scale>
        <p:origin x="1133" y="4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C0639-1F39-43CA-B022-69190F497F11}"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IN"/>
        </a:p>
      </dgm:t>
    </dgm:pt>
    <dgm:pt modelId="{6F362EA5-8228-4C78-B43A-E82BEB94EBB9}">
      <dgm:prSet phldrT="[Text]"/>
      <dgm:spPr/>
      <dgm:t>
        <a:bodyPr/>
        <a:lstStyle/>
        <a:p>
          <a:r>
            <a:rPr lang="en-US" dirty="0"/>
            <a:t>.</a:t>
          </a:r>
        </a:p>
        <a:p>
          <a:endParaRPr lang="en-US" dirty="0"/>
        </a:p>
        <a:p>
          <a:endParaRPr lang="en-IN" dirty="0"/>
        </a:p>
      </dgm:t>
    </dgm:pt>
    <dgm:pt modelId="{64FB76C3-702F-4CD3-8B8A-2C2029BD55D0}" type="sibTrans" cxnId="{E59A1A84-CA49-4AD8-B746-A9967165CAC6}">
      <dgm:prSet/>
      <dgm:spPr/>
      <dgm:t>
        <a:bodyPr/>
        <a:lstStyle/>
        <a:p>
          <a:endParaRPr lang="en-IN"/>
        </a:p>
      </dgm:t>
    </dgm:pt>
    <dgm:pt modelId="{02D6149F-80B3-4E8C-80F8-BCE8A7093279}" type="parTrans" cxnId="{E59A1A84-CA49-4AD8-B746-A9967165CAC6}">
      <dgm:prSet/>
      <dgm:spPr/>
      <dgm:t>
        <a:bodyPr/>
        <a:lstStyle/>
        <a:p>
          <a:endParaRPr lang="en-IN"/>
        </a:p>
      </dgm:t>
    </dgm:pt>
    <dgm:pt modelId="{50FD831C-1A03-4628-A384-EC4BECABFFA2}" type="pres">
      <dgm:prSet presAssocID="{794C0639-1F39-43CA-B022-69190F497F11}" presName="Name0" presStyleCnt="0">
        <dgm:presLayoutVars>
          <dgm:chMax val="7"/>
          <dgm:chPref val="5"/>
        </dgm:presLayoutVars>
      </dgm:prSet>
      <dgm:spPr/>
      <dgm:t>
        <a:bodyPr/>
        <a:lstStyle/>
        <a:p>
          <a:endParaRPr lang="en-US"/>
        </a:p>
      </dgm:t>
    </dgm:pt>
    <dgm:pt modelId="{DD7FF14B-4374-4A09-80D7-36BB0B5B1DA6}" type="pres">
      <dgm:prSet presAssocID="{794C0639-1F39-43CA-B022-69190F497F11}" presName="arrowNode" presStyleLbl="node1" presStyleIdx="0" presStyleCnt="1" custAng="2098952" custScaleX="58980" custScaleY="54411" custLinFactNeighborX="-54508" custLinFactNeighborY="-6806"/>
      <dgm:spPr/>
    </dgm:pt>
    <dgm:pt modelId="{AA1D6B12-850E-469B-88F3-3AB4FA9CD79F}" type="pres">
      <dgm:prSet presAssocID="{6F362EA5-8228-4C78-B43A-E82BEB94EBB9}" presName="txNode1" presStyleLbl="revTx" presStyleIdx="0" presStyleCnt="1">
        <dgm:presLayoutVars>
          <dgm:bulletEnabled val="1"/>
        </dgm:presLayoutVars>
      </dgm:prSet>
      <dgm:spPr/>
      <dgm:t>
        <a:bodyPr/>
        <a:lstStyle/>
        <a:p>
          <a:endParaRPr lang="en-US"/>
        </a:p>
      </dgm:t>
    </dgm:pt>
  </dgm:ptLst>
  <dgm:cxnLst>
    <dgm:cxn modelId="{35C66FF3-7CA1-42A2-818E-61E0EAF27558}" type="presOf" srcId="{794C0639-1F39-43CA-B022-69190F497F11}" destId="{50FD831C-1A03-4628-A384-EC4BECABFFA2}" srcOrd="0" destOrd="0" presId="urn:microsoft.com/office/officeart/2009/3/layout/DescendingProcess"/>
    <dgm:cxn modelId="{E59A1A84-CA49-4AD8-B746-A9967165CAC6}" srcId="{794C0639-1F39-43CA-B022-69190F497F11}" destId="{6F362EA5-8228-4C78-B43A-E82BEB94EBB9}" srcOrd="0" destOrd="0" parTransId="{02D6149F-80B3-4E8C-80F8-BCE8A7093279}" sibTransId="{64FB76C3-702F-4CD3-8B8A-2C2029BD55D0}"/>
    <dgm:cxn modelId="{2ACAC1FB-1C63-420C-996B-816D47ADB981}" type="presOf" srcId="{6F362EA5-8228-4C78-B43A-E82BEB94EBB9}" destId="{AA1D6B12-850E-469B-88F3-3AB4FA9CD79F}" srcOrd="0" destOrd="0" presId="urn:microsoft.com/office/officeart/2009/3/layout/DescendingProcess"/>
    <dgm:cxn modelId="{34170835-CE4B-438B-B6A8-1CEDE3E03A90}" type="presParOf" srcId="{50FD831C-1A03-4628-A384-EC4BECABFFA2}" destId="{DD7FF14B-4374-4A09-80D7-36BB0B5B1DA6}" srcOrd="0" destOrd="0" presId="urn:microsoft.com/office/officeart/2009/3/layout/DescendingProcess"/>
    <dgm:cxn modelId="{23DCFB29-029C-4219-AD18-2B14E444D0E6}" type="presParOf" srcId="{50FD831C-1A03-4628-A384-EC4BECABFFA2}" destId="{AA1D6B12-850E-469B-88F3-3AB4FA9CD79F}" srcOrd="1" destOrd="0" presId="urn:microsoft.com/office/officeart/2009/3/layout/Descending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4C0639-1F39-43CA-B022-69190F497F11}"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IN"/>
        </a:p>
      </dgm:t>
    </dgm:pt>
    <dgm:pt modelId="{6F362EA5-8228-4C78-B43A-E82BEB94EBB9}">
      <dgm:prSet phldrT="[Text]"/>
      <dgm:spPr/>
      <dgm:t>
        <a:bodyPr/>
        <a:lstStyle/>
        <a:p>
          <a:r>
            <a:rPr lang="en-US" dirty="0"/>
            <a:t>.</a:t>
          </a:r>
        </a:p>
        <a:p>
          <a:endParaRPr lang="en-US" dirty="0"/>
        </a:p>
        <a:p>
          <a:endParaRPr lang="en-IN" dirty="0"/>
        </a:p>
      </dgm:t>
    </dgm:pt>
    <dgm:pt modelId="{64FB76C3-702F-4CD3-8B8A-2C2029BD55D0}" type="sibTrans" cxnId="{E59A1A84-CA49-4AD8-B746-A9967165CAC6}">
      <dgm:prSet/>
      <dgm:spPr/>
      <dgm:t>
        <a:bodyPr/>
        <a:lstStyle/>
        <a:p>
          <a:endParaRPr lang="en-IN"/>
        </a:p>
      </dgm:t>
    </dgm:pt>
    <dgm:pt modelId="{02D6149F-80B3-4E8C-80F8-BCE8A7093279}" type="parTrans" cxnId="{E59A1A84-CA49-4AD8-B746-A9967165CAC6}">
      <dgm:prSet/>
      <dgm:spPr/>
      <dgm:t>
        <a:bodyPr/>
        <a:lstStyle/>
        <a:p>
          <a:endParaRPr lang="en-IN"/>
        </a:p>
      </dgm:t>
    </dgm:pt>
    <dgm:pt modelId="{50FD831C-1A03-4628-A384-EC4BECABFFA2}" type="pres">
      <dgm:prSet presAssocID="{794C0639-1F39-43CA-B022-69190F497F11}" presName="Name0" presStyleCnt="0">
        <dgm:presLayoutVars>
          <dgm:chMax val="7"/>
          <dgm:chPref val="5"/>
        </dgm:presLayoutVars>
      </dgm:prSet>
      <dgm:spPr/>
      <dgm:t>
        <a:bodyPr/>
        <a:lstStyle/>
        <a:p>
          <a:endParaRPr lang="en-US"/>
        </a:p>
      </dgm:t>
    </dgm:pt>
    <dgm:pt modelId="{DD7FF14B-4374-4A09-80D7-36BB0B5B1DA6}" type="pres">
      <dgm:prSet presAssocID="{794C0639-1F39-43CA-B022-69190F497F11}" presName="arrowNode" presStyleLbl="node1" presStyleIdx="0" presStyleCnt="1" custAng="15650549" custScaleX="58980" custScaleY="45118" custLinFactNeighborX="-63214" custLinFactNeighborY="-9892"/>
      <dgm:spPr>
        <a:solidFill>
          <a:schemeClr val="accent2"/>
        </a:solidFill>
      </dgm:spPr>
    </dgm:pt>
    <dgm:pt modelId="{AA1D6B12-850E-469B-88F3-3AB4FA9CD79F}" type="pres">
      <dgm:prSet presAssocID="{6F362EA5-8228-4C78-B43A-E82BEB94EBB9}" presName="txNode1" presStyleLbl="revTx" presStyleIdx="0" presStyleCnt="1">
        <dgm:presLayoutVars>
          <dgm:bulletEnabled val="1"/>
        </dgm:presLayoutVars>
      </dgm:prSet>
      <dgm:spPr/>
      <dgm:t>
        <a:bodyPr/>
        <a:lstStyle/>
        <a:p>
          <a:endParaRPr lang="en-US"/>
        </a:p>
      </dgm:t>
    </dgm:pt>
  </dgm:ptLst>
  <dgm:cxnLst>
    <dgm:cxn modelId="{67E94739-4E3A-42F8-89E9-5B9E15AA00DD}" type="presOf" srcId="{794C0639-1F39-43CA-B022-69190F497F11}" destId="{50FD831C-1A03-4628-A384-EC4BECABFFA2}" srcOrd="0" destOrd="0" presId="urn:microsoft.com/office/officeart/2009/3/layout/DescendingProcess"/>
    <dgm:cxn modelId="{3D392DF8-B27A-42AD-BF44-90D5B2C5E8D3}" type="presOf" srcId="{6F362EA5-8228-4C78-B43A-E82BEB94EBB9}" destId="{AA1D6B12-850E-469B-88F3-3AB4FA9CD79F}" srcOrd="0" destOrd="0" presId="urn:microsoft.com/office/officeart/2009/3/layout/DescendingProcess"/>
    <dgm:cxn modelId="{E59A1A84-CA49-4AD8-B746-A9967165CAC6}" srcId="{794C0639-1F39-43CA-B022-69190F497F11}" destId="{6F362EA5-8228-4C78-B43A-E82BEB94EBB9}" srcOrd="0" destOrd="0" parTransId="{02D6149F-80B3-4E8C-80F8-BCE8A7093279}" sibTransId="{64FB76C3-702F-4CD3-8B8A-2C2029BD55D0}"/>
    <dgm:cxn modelId="{288B785E-9C9D-416D-8894-2AFBF0F37987}" type="presParOf" srcId="{50FD831C-1A03-4628-A384-EC4BECABFFA2}" destId="{DD7FF14B-4374-4A09-80D7-36BB0B5B1DA6}" srcOrd="0" destOrd="0" presId="urn:microsoft.com/office/officeart/2009/3/layout/DescendingProcess"/>
    <dgm:cxn modelId="{2D042BB7-B8AF-40D9-9F03-65C007A27E39}" type="presParOf" srcId="{50FD831C-1A03-4628-A384-EC4BECABFFA2}" destId="{AA1D6B12-850E-469B-88F3-3AB4FA9CD79F}" srcOrd="1" destOrd="0" presId="urn:microsoft.com/office/officeart/2009/3/layout/DescendingProcess"/>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FF14B-4374-4A09-80D7-36BB0B5B1DA6}">
      <dsp:nvSpPr>
        <dsp:cNvPr id="0" name=""/>
        <dsp:cNvSpPr/>
      </dsp:nvSpPr>
      <dsp:spPr>
        <a:xfrm rot="6495326">
          <a:off x="1142676" y="1330541"/>
          <a:ext cx="1685628" cy="1368679"/>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D6B12-850E-469B-88F3-3AB4FA9CD79F}">
      <dsp:nvSpPr>
        <dsp:cNvPr id="0" name=""/>
        <dsp:cNvSpPr/>
      </dsp:nvSpPr>
      <dsp:spPr>
        <a:xfrm>
          <a:off x="1838562" y="420655"/>
          <a:ext cx="1502175" cy="590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lvl="0" algn="ctr" defTabSz="444500">
            <a:lnSpc>
              <a:spcPct val="90000"/>
            </a:lnSpc>
            <a:spcBef>
              <a:spcPct val="0"/>
            </a:spcBef>
            <a:spcAft>
              <a:spcPct val="35000"/>
            </a:spcAft>
          </a:pPr>
          <a:r>
            <a:rPr lang="en-US" sz="1000" kern="1200" dirty="0"/>
            <a:t>.</a:t>
          </a:r>
        </a:p>
        <a:p>
          <a:pPr lvl="0" algn="ctr" defTabSz="444500">
            <a:lnSpc>
              <a:spcPct val="90000"/>
            </a:lnSpc>
            <a:spcBef>
              <a:spcPct val="0"/>
            </a:spcBef>
            <a:spcAft>
              <a:spcPct val="35000"/>
            </a:spcAft>
          </a:pPr>
          <a:endParaRPr lang="en-US" sz="1000" kern="1200" dirty="0"/>
        </a:p>
        <a:p>
          <a:pPr lvl="0" algn="ctr" defTabSz="444500">
            <a:lnSpc>
              <a:spcPct val="90000"/>
            </a:lnSpc>
            <a:spcBef>
              <a:spcPct val="0"/>
            </a:spcBef>
            <a:spcAft>
              <a:spcPct val="35000"/>
            </a:spcAft>
          </a:pPr>
          <a:endParaRPr lang="en-IN" sz="1000" kern="1200" dirty="0"/>
        </a:p>
      </dsp:txBody>
      <dsp:txXfrm>
        <a:off x="1838562" y="420655"/>
        <a:ext cx="1502175" cy="590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FF14B-4374-4A09-80D7-36BB0B5B1DA6}">
      <dsp:nvSpPr>
        <dsp:cNvPr id="0" name=""/>
        <dsp:cNvSpPr/>
      </dsp:nvSpPr>
      <dsp:spPr>
        <a:xfrm rot="20046923">
          <a:off x="37897" y="1513866"/>
          <a:ext cx="1477613" cy="1700725"/>
        </a:xfrm>
        <a:prstGeom prst="swooshArrow">
          <a:avLst>
            <a:gd name="adj1" fmla="val 16310"/>
            <a:gd name="adj2" fmla="val 3137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D6B12-850E-469B-88F3-3AB4FA9CD79F}">
      <dsp:nvSpPr>
        <dsp:cNvPr id="0" name=""/>
        <dsp:cNvSpPr/>
      </dsp:nvSpPr>
      <dsp:spPr>
        <a:xfrm>
          <a:off x="775053" y="671135"/>
          <a:ext cx="1718083" cy="675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en-US" sz="1200" kern="1200" dirty="0"/>
            <a:t>.</a:t>
          </a:r>
        </a:p>
        <a:p>
          <a:pPr lvl="0" algn="ctr" defTabSz="533400">
            <a:lnSpc>
              <a:spcPct val="90000"/>
            </a:lnSpc>
            <a:spcBef>
              <a:spcPct val="0"/>
            </a:spcBef>
            <a:spcAft>
              <a:spcPct val="35000"/>
            </a:spcAft>
          </a:pPr>
          <a:endParaRPr lang="en-US" sz="1200" kern="1200" dirty="0"/>
        </a:p>
        <a:p>
          <a:pPr lvl="0" algn="ctr" defTabSz="533400">
            <a:lnSpc>
              <a:spcPct val="90000"/>
            </a:lnSpc>
            <a:spcBef>
              <a:spcPct val="0"/>
            </a:spcBef>
            <a:spcAft>
              <a:spcPct val="35000"/>
            </a:spcAft>
          </a:pPr>
          <a:endParaRPr lang="en-IN" sz="1200" kern="1200" dirty="0"/>
        </a:p>
      </dsp:txBody>
      <dsp:txXfrm>
        <a:off x="775053" y="671135"/>
        <a:ext cx="1718083" cy="675413"/>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FD976EE-289A-424B-928E-5397EDF56A92}"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xmlns="" id="{7A765983-F416-435E-B895-E419C51F41E5}"/>
              </a:ext>
            </a:extLst>
          </p:cNvPr>
          <p:cNvSpPr/>
          <p:nvPr userDrawn="1"/>
        </p:nvSpPr>
        <p:spPr>
          <a:xfrm>
            <a:off x="0" y="1916832"/>
            <a:ext cx="9144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xmlns="" id="{CB263460-35EC-4CE8-AC5A-B898C1D252E2}"/>
              </a:ext>
            </a:extLst>
          </p:cNvPr>
          <p:cNvSpPr>
            <a:spLocks noGrp="1"/>
          </p:cNvSpPr>
          <p:nvPr>
            <p:ph type="pic" sz="quarter" idx="14" hasCustomPrompt="1"/>
          </p:nvPr>
        </p:nvSpPr>
        <p:spPr>
          <a:xfrm>
            <a:off x="0" y="1916832"/>
            <a:ext cx="4572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xmlns="" id="{2E3E23B1-5B7D-4C32-B584-7C37DA2AB6D9}"/>
              </a:ext>
            </a:extLst>
          </p:cNvPr>
          <p:cNvSpPr/>
          <p:nvPr userDrawn="1"/>
        </p:nvSpPr>
        <p:spPr>
          <a:xfrm>
            <a:off x="0" y="1724049"/>
            <a:ext cx="9144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9114821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9543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xmlns="" id="{2A49B234-4043-4882-9511-A782AE39971F}"/>
              </a:ext>
            </a:extLst>
          </p:cNvPr>
          <p:cNvSpPr/>
          <p:nvPr userDrawn="1"/>
        </p:nvSpPr>
        <p:spPr>
          <a:xfrm flipH="1">
            <a:off x="8302557" y="5934426"/>
            <a:ext cx="576637"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a:extLst>
              <a:ext uri="{FF2B5EF4-FFF2-40B4-BE49-F238E27FC236}">
                <a16:creationId xmlns:a16="http://schemas.microsoft.com/office/drawing/2014/main" xmlns="" id="{48FB66C5-532B-4BA1-A4C2-ED9DFB4BC247}"/>
              </a:ext>
            </a:extLst>
          </p:cNvPr>
          <p:cNvSpPr/>
          <p:nvPr userDrawn="1"/>
        </p:nvSpPr>
        <p:spPr>
          <a:xfrm>
            <a:off x="264806" y="6624537"/>
            <a:ext cx="8614389"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3133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208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F22EBA4-2AD7-4794-A4FA-3C0EEBD4C159}" type="datetimeFigureOut">
              <a:rPr lang="en-IN" smtClean="0"/>
              <a:pPr/>
              <a:t>01-08-2020</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D976EE-289A-424B-928E-5397EDF56A9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FD976EE-289A-424B-928E-5397EDF56A92}"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FD976EE-289A-424B-928E-5397EDF56A92}"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F22EBA4-2AD7-4794-A4FA-3C0EEBD4C159}" type="datetimeFigureOut">
              <a:rPr lang="en-IN" smtClean="0"/>
              <a:pPr/>
              <a:t>01-08-2020</a:t>
            </a:fld>
            <a:endParaRPr lang="en-IN"/>
          </a:p>
        </p:txBody>
      </p:sp>
      <p:sp>
        <p:nvSpPr>
          <p:cNvPr id="10" name="Slide Number Placeholder 9"/>
          <p:cNvSpPr>
            <a:spLocks noGrp="1"/>
          </p:cNvSpPr>
          <p:nvPr>
            <p:ph type="sldNum" sz="quarter" idx="16"/>
          </p:nvPr>
        </p:nvSpPr>
        <p:spPr/>
        <p:txBody>
          <a:bodyPr rtlCol="0"/>
          <a:lstStyle/>
          <a:p>
            <a:fld id="{9FD976EE-289A-424B-928E-5397EDF56A92}"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F22EBA4-2AD7-4794-A4FA-3C0EEBD4C159}" type="datetimeFigureOut">
              <a:rPr lang="en-IN" smtClean="0"/>
              <a:pPr/>
              <a:t>01-08-2020</a:t>
            </a:fld>
            <a:endParaRPr lang="en-IN"/>
          </a:p>
        </p:txBody>
      </p:sp>
      <p:sp>
        <p:nvSpPr>
          <p:cNvPr id="12" name="Slide Number Placeholder 11"/>
          <p:cNvSpPr>
            <a:spLocks noGrp="1"/>
          </p:cNvSpPr>
          <p:nvPr>
            <p:ph type="sldNum" sz="quarter" idx="16"/>
          </p:nvPr>
        </p:nvSpPr>
        <p:spPr/>
        <p:txBody>
          <a:bodyPr rtlCol="0"/>
          <a:lstStyle/>
          <a:p>
            <a:fld id="{9FD976EE-289A-424B-928E-5397EDF56A92}"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FD976EE-289A-424B-928E-5397EDF56A92}"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FD976EE-289A-424B-928E-5397EDF56A92}"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FD976EE-289A-424B-928E-5397EDF56A92}"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F22EBA4-2AD7-4794-A4FA-3C0EEBD4C159}" type="datetimeFigureOut">
              <a:rPr lang="en-IN" smtClean="0"/>
              <a:pPr/>
              <a:t>01-08-2020</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FD976EE-289A-424B-928E-5397EDF56A92}"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F22EBA4-2AD7-4794-A4FA-3C0EEBD4C159}" type="datetimeFigureOut">
              <a:rPr lang="en-IN" smtClean="0"/>
              <a:pPr/>
              <a:t>01-08-2020</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FD976EE-289A-424B-928E-5397EDF56A9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976EE-289A-424B-928E-5397EDF56A92}"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976EE-289A-424B-928E-5397EDF56A9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0F22EBA4-2AD7-4794-A4FA-3C0EEBD4C159}" type="datetimeFigureOut">
              <a:rPr lang="en-IN" smtClean="0"/>
              <a:pPr/>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976EE-289A-424B-928E-5397EDF56A92}"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F22EBA4-2AD7-4794-A4FA-3C0EEBD4C159}" type="datetimeFigureOut">
              <a:rPr lang="en-IN" smtClean="0"/>
              <a:pPr/>
              <a:t>01-08-2020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FD976EE-289A-424B-928E-5397EDF56A92}"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2EBA4-2AD7-4794-A4FA-3C0EEBD4C159}" type="datetimeFigureOut">
              <a:rPr lang="en-IN" smtClean="0"/>
              <a:pPr/>
              <a:t>01-08-2020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976EE-289A-424B-928E-5397EDF56A9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F22EBA4-2AD7-4794-A4FA-3C0EEBD4C159}" type="datetimeFigureOut">
              <a:rPr lang="en-IN" smtClean="0"/>
              <a:pPr/>
              <a:t>01-08-2020</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FD976EE-289A-424B-928E-5397EDF56A9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4.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cid:94c46994-c22b-46ef-86be-0048abf761ad" TargetMode="External"/><Relationship Id="rId2" Type="http://schemas.openxmlformats.org/officeDocument/2006/relationships/image" Target="../media/image35.jpeg"/><Relationship Id="rId1" Type="http://schemas.openxmlformats.org/officeDocument/2006/relationships/slideLayout" Target="../slideLayouts/slideLayout13.xml"/><Relationship Id="rId5" Type="http://schemas.openxmlformats.org/officeDocument/2006/relationships/image" Target="cid:6d526310-7253-4e93-a742-740bcc6447a3" TargetMode="External"/><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cid:e6d00216-334b-45ca-ac03-7cba6a3f8b5f" TargetMode="External"/><Relationship Id="rId2" Type="http://schemas.openxmlformats.org/officeDocument/2006/relationships/image" Target="../media/image11.jpeg"/><Relationship Id="rId1" Type="http://schemas.openxmlformats.org/officeDocument/2006/relationships/slideLayout" Target="../slideLayouts/slideLayout13.xml"/><Relationship Id="rId5" Type="http://schemas.openxmlformats.org/officeDocument/2006/relationships/image" Target="cid:c3fcf18e-d2e4-464a-a2f0-0eeca2d8671d" TargetMode="Externa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 Id="rId5" Type="http://schemas.openxmlformats.org/officeDocument/2006/relationships/image" Target="../media/image16.jpe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cid:aca043ea-b114-4c38-9e24-f92f8d49f609" TargetMode="External"/><Relationship Id="rId2" Type="http://schemas.openxmlformats.org/officeDocument/2006/relationships/image" Target="../media/image17.jpeg"/><Relationship Id="rId1" Type="http://schemas.openxmlformats.org/officeDocument/2006/relationships/slideLayout" Target="../slideLayouts/slideLayout18.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image" Target="../media/image26.png"/><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hyperlink" Target="https://www.flaticon.com/free-icons/visualization" TargetMode="External"/><Relationship Id="rId1" Type="http://schemas.openxmlformats.org/officeDocument/2006/relationships/slideLayout" Target="../slideLayouts/slideLayout24.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28.pn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27.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521"/>
          <a:stretch/>
        </p:blipFill>
        <p:spPr>
          <a:xfrm>
            <a:off x="52772" y="5937361"/>
            <a:ext cx="2660106" cy="750247"/>
          </a:xfrm>
          <a:prstGeom prst="rect">
            <a:avLst/>
          </a:prstGeom>
        </p:spPr>
      </p:pic>
      <p:sp>
        <p:nvSpPr>
          <p:cNvPr id="8" name="Rectangle 7"/>
          <p:cNvSpPr/>
          <p:nvPr/>
        </p:nvSpPr>
        <p:spPr>
          <a:xfrm>
            <a:off x="557379" y="2628879"/>
            <a:ext cx="7948330" cy="692497"/>
          </a:xfrm>
          <a:prstGeom prst="rect">
            <a:avLst/>
          </a:prstGeom>
          <a:noFill/>
        </p:spPr>
        <p:txBody>
          <a:bodyPr wrap="none" lIns="68580" tIns="34290" rIns="68580" bIns="34290">
            <a:spAutoFit/>
          </a:bodyPr>
          <a:lstStyle/>
          <a:p>
            <a:pPr algn="ctr"/>
            <a:r>
              <a:rPr lang="en-US" sz="4050" b="1" dirty="0">
                <a:ln w="0"/>
                <a:effectLst>
                  <a:outerShdw blurRad="38100" dist="19050" dir="2700000" algn="tl" rotWithShape="0">
                    <a:schemeClr val="dk1">
                      <a:alpha val="40000"/>
                    </a:schemeClr>
                  </a:outerShdw>
                </a:effectLst>
              </a:rPr>
              <a:t>A</a:t>
            </a:r>
            <a:r>
              <a:rPr lang="en-US" sz="4050" b="1" dirty="0">
                <a:ln w="0"/>
                <a:solidFill>
                  <a:schemeClr val="tx1">
                    <a:lumMod val="50000"/>
                    <a:lumOff val="50000"/>
                  </a:schemeClr>
                </a:solidFill>
                <a:effectLst>
                  <a:outerShdw blurRad="38100" dist="19050" dir="2700000" algn="tl" rotWithShape="0">
                    <a:schemeClr val="dk1">
                      <a:alpha val="40000"/>
                    </a:schemeClr>
                  </a:outerShdw>
                </a:effectLst>
              </a:rPr>
              <a:t>DVANCE </a:t>
            </a:r>
            <a:r>
              <a:rPr lang="en-US" sz="4050" b="1" dirty="0">
                <a:ln w="0"/>
                <a:effectLst>
                  <a:outerShdw blurRad="38100" dist="19050" dir="2700000" algn="tl" rotWithShape="0">
                    <a:schemeClr val="dk1">
                      <a:alpha val="40000"/>
                    </a:schemeClr>
                  </a:outerShdw>
                </a:effectLst>
              </a:rPr>
              <a:t>F</a:t>
            </a:r>
            <a:r>
              <a:rPr lang="en-US" sz="4050" b="1" dirty="0">
                <a:ln w="0"/>
                <a:solidFill>
                  <a:schemeClr val="tx1">
                    <a:lumMod val="50000"/>
                    <a:lumOff val="50000"/>
                  </a:schemeClr>
                </a:solidFill>
                <a:effectLst>
                  <a:outerShdw blurRad="38100" dist="19050" dir="2700000" algn="tl" rotWithShape="0">
                    <a:schemeClr val="dk1">
                      <a:alpha val="40000"/>
                    </a:schemeClr>
                  </a:outerShdw>
                </a:effectLst>
              </a:rPr>
              <a:t>LOOD </a:t>
            </a:r>
            <a:r>
              <a:rPr lang="en-US" sz="4050" b="1" dirty="0">
                <a:ln w="0"/>
                <a:effectLst>
                  <a:outerShdw blurRad="38100" dist="19050" dir="2700000" algn="tl" rotWithShape="0">
                    <a:schemeClr val="dk1">
                      <a:alpha val="40000"/>
                    </a:schemeClr>
                  </a:outerShdw>
                </a:effectLst>
              </a:rPr>
              <a:t>W</a:t>
            </a:r>
            <a:r>
              <a:rPr lang="en-US" sz="4050" b="1" dirty="0">
                <a:ln w="0"/>
                <a:solidFill>
                  <a:schemeClr val="tx1">
                    <a:lumMod val="50000"/>
                    <a:lumOff val="50000"/>
                  </a:schemeClr>
                </a:solidFill>
                <a:effectLst>
                  <a:outerShdw blurRad="38100" dist="19050" dir="2700000" algn="tl" rotWithShape="0">
                    <a:schemeClr val="dk1">
                      <a:alpha val="40000"/>
                    </a:schemeClr>
                  </a:outerShdw>
                </a:effectLst>
              </a:rPr>
              <a:t>ARNING </a:t>
            </a:r>
            <a:r>
              <a:rPr lang="en-US" sz="4050" b="1" dirty="0">
                <a:ln w="0"/>
                <a:effectLst>
                  <a:outerShdw blurRad="38100" dist="19050" dir="2700000" algn="tl" rotWithShape="0">
                    <a:schemeClr val="dk1">
                      <a:alpha val="40000"/>
                    </a:schemeClr>
                  </a:outerShdw>
                </a:effectLst>
              </a:rPr>
              <a:t>S</a:t>
            </a:r>
            <a:r>
              <a:rPr lang="en-US" sz="4050" b="1" dirty="0">
                <a:ln w="0"/>
                <a:solidFill>
                  <a:schemeClr val="tx1">
                    <a:lumMod val="50000"/>
                    <a:lumOff val="50000"/>
                  </a:schemeClr>
                </a:solidFill>
                <a:effectLst>
                  <a:outerShdw blurRad="38100" dist="19050" dir="2700000" algn="tl" rotWithShape="0">
                    <a:schemeClr val="dk1">
                      <a:alpha val="40000"/>
                    </a:schemeClr>
                  </a:outerShdw>
                </a:effectLst>
              </a:rPr>
              <a:t>YSTEM</a:t>
            </a:r>
          </a:p>
        </p:txBody>
      </p:sp>
      <p:sp>
        <p:nvSpPr>
          <p:cNvPr id="9" name="Rectangle 8"/>
          <p:cNvSpPr/>
          <p:nvPr/>
        </p:nvSpPr>
        <p:spPr>
          <a:xfrm>
            <a:off x="3019461" y="3400039"/>
            <a:ext cx="2583144"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dk1">
                      <a:alpha val="40000"/>
                    </a:schemeClr>
                  </a:outerShdw>
                </a:effectLst>
                <a:latin typeface="Bodoni Bd BT" panose="02070803080706020303" pitchFamily="18" charset="0"/>
              </a:rPr>
              <a:t>#</a:t>
            </a:r>
            <a:r>
              <a:rPr lang="en-US" sz="3300" dirty="0">
                <a:ln w="0"/>
                <a:effectLst>
                  <a:outerShdw blurRad="38100" dist="19050" dir="2700000" algn="tl" rotWithShape="0">
                    <a:schemeClr val="dk1">
                      <a:alpha val="40000"/>
                    </a:schemeClr>
                  </a:outerShdw>
                </a:effectLst>
                <a:latin typeface="Brush Script MT" panose="03060802040406070304" pitchFamily="66" charset="0"/>
              </a:rPr>
              <a:t>Keep it Simple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81" y="5780276"/>
            <a:ext cx="1064419" cy="1064419"/>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3805" y="154751"/>
            <a:ext cx="1133979" cy="1133979"/>
          </a:xfrm>
          <a:prstGeom prst="rect">
            <a:avLst/>
          </a:prstGeom>
        </p:spPr>
      </p:pic>
      <p:sp>
        <p:nvSpPr>
          <p:cNvPr id="10" name="Rectangle 9"/>
          <p:cNvSpPr/>
          <p:nvPr/>
        </p:nvSpPr>
        <p:spPr>
          <a:xfrm>
            <a:off x="3271027" y="4624393"/>
            <a:ext cx="2005998" cy="484748"/>
          </a:xfrm>
          <a:prstGeom prst="rect">
            <a:avLst/>
          </a:prstGeom>
          <a:noFill/>
        </p:spPr>
        <p:txBody>
          <a:bodyPr wrap="none" lIns="68580" tIns="34290" rIns="68580" bIns="34290">
            <a:spAutoFit/>
          </a:bodyPr>
          <a:lstStyle/>
          <a:p>
            <a:pPr algn="ctr"/>
            <a:r>
              <a:rPr lang="en-US" sz="2700" dirty="0">
                <a:ln w="0"/>
                <a:effectLst>
                  <a:outerShdw blurRad="38100" dist="19050" dir="2700000" algn="tl" rotWithShape="0">
                    <a:schemeClr val="dk1">
                      <a:alpha val="40000"/>
                    </a:schemeClr>
                  </a:outerShdw>
                </a:effectLst>
              </a:rPr>
              <a:t>PS no.-LN379</a:t>
            </a:r>
          </a:p>
        </p:txBody>
      </p:sp>
      <p:sp>
        <p:nvSpPr>
          <p:cNvPr id="5" name="Rectangle 4"/>
          <p:cNvSpPr/>
          <p:nvPr/>
        </p:nvSpPr>
        <p:spPr>
          <a:xfrm>
            <a:off x="2643174" y="4000504"/>
            <a:ext cx="3759492" cy="500137"/>
          </a:xfrm>
          <a:prstGeom prst="rect">
            <a:avLst/>
          </a:prstGeom>
          <a:noFill/>
        </p:spPr>
        <p:txBody>
          <a:bodyPr wrap="none" lIns="68580" tIns="34290" rIns="68580" bIns="34290">
            <a:spAutoFit/>
          </a:bodyPr>
          <a:lstStyle/>
          <a:p>
            <a:pPr algn="ctr"/>
            <a:r>
              <a:rPr lang="en-US" sz="2800" b="1" dirty="0">
                <a:ln w="0"/>
                <a:effectLst>
                  <a:outerShdw blurRad="38100" dist="19050" dir="2700000" algn="tl" rotWithShape="0">
                    <a:schemeClr val="dk1">
                      <a:alpha val="40000"/>
                    </a:schemeClr>
                  </a:outerShdw>
                </a:effectLst>
              </a:rPr>
              <a:t>Team Name : LoRa SYNC</a:t>
            </a: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952" y="254500"/>
            <a:ext cx="953646" cy="1005901"/>
          </a:xfrm>
          <a:prstGeom prst="rect">
            <a:avLst/>
          </a:prstGeom>
        </p:spPr>
      </p:pic>
      <p:grpSp>
        <p:nvGrpSpPr>
          <p:cNvPr id="14" name="Group 13"/>
          <p:cNvGrpSpPr/>
          <p:nvPr/>
        </p:nvGrpSpPr>
        <p:grpSpPr>
          <a:xfrm>
            <a:off x="-22091" y="172118"/>
            <a:ext cx="999308" cy="1099246"/>
            <a:chOff x="19432" y="232508"/>
            <a:chExt cx="1332411" cy="1465661"/>
          </a:xfrm>
        </p:grpSpPr>
        <p:sp>
          <p:nvSpPr>
            <p:cNvPr id="13" name="Rectangle 12"/>
            <p:cNvSpPr/>
            <p:nvPr/>
          </p:nvSpPr>
          <p:spPr>
            <a:xfrm>
              <a:off x="119249" y="232508"/>
              <a:ext cx="1132778" cy="14656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432" y="298006"/>
              <a:ext cx="1332411" cy="1385545"/>
            </a:xfrm>
            <a:prstGeom prst="rect">
              <a:avLst/>
            </a:prstGeom>
          </p:spPr>
        </p:pic>
      </p:grpSp>
      <p:sp>
        <p:nvSpPr>
          <p:cNvPr id="4" name="Rectangle 3"/>
          <p:cNvSpPr/>
          <p:nvPr/>
        </p:nvSpPr>
        <p:spPr>
          <a:xfrm>
            <a:off x="3690255" y="1719219"/>
            <a:ext cx="1682577" cy="830997"/>
          </a:xfrm>
          <a:prstGeom prst="rect">
            <a:avLst/>
          </a:prstGeom>
          <a:noFill/>
        </p:spPr>
        <p:txBody>
          <a:bodyPr wrap="none" lIns="68580" tIns="34290" rIns="68580" bIns="34290">
            <a:spAutoFit/>
          </a:bodyPr>
          <a:lstStyle/>
          <a:p>
            <a:pPr algn="ctr"/>
            <a:r>
              <a:rPr lang="en-US" sz="4950" b="1" dirty="0">
                <a:ln w="0"/>
                <a:effectLst>
                  <a:outerShdw blurRad="38100" dist="19050" dir="2700000" algn="tl" rotWithShape="0">
                    <a:schemeClr val="dk1">
                      <a:alpha val="40000"/>
                    </a:schemeClr>
                  </a:outerShdw>
                </a:effectLst>
              </a:rPr>
              <a:t>AFWS</a:t>
            </a:r>
          </a:p>
        </p:txBody>
      </p:sp>
      <p:sp>
        <p:nvSpPr>
          <p:cNvPr id="11" name="Rectangle 10"/>
          <p:cNvSpPr/>
          <p:nvPr/>
        </p:nvSpPr>
        <p:spPr>
          <a:xfrm>
            <a:off x="2786050" y="5286388"/>
            <a:ext cx="2975686" cy="438582"/>
          </a:xfrm>
          <a:prstGeom prst="rect">
            <a:avLst/>
          </a:prstGeom>
          <a:noFill/>
        </p:spPr>
        <p:txBody>
          <a:bodyPr wrap="none" lIns="68580" tIns="34290" rIns="68580" bIns="34290">
            <a:spAutoFit/>
          </a:bodyPr>
          <a:lstStyle/>
          <a:p>
            <a:pPr algn="ctr"/>
            <a:r>
              <a:rPr lang="en-US" sz="2400" dirty="0">
                <a:ln w="0"/>
                <a:effectLst>
                  <a:outerShdw blurRad="38100" dist="19050" dir="2700000" algn="tl" rotWithShape="0">
                    <a:schemeClr val="dk1">
                      <a:alpha val="40000"/>
                    </a:schemeClr>
                  </a:outerShdw>
                </a:effectLst>
              </a:rPr>
              <a:t>Smart India Hackathon</a:t>
            </a:r>
          </a:p>
        </p:txBody>
      </p:sp>
    </p:spTree>
    <p:extLst>
      <p:ext uri="{BB962C8B-B14F-4D97-AF65-F5344CB8AC3E}">
        <p14:creationId xmlns:p14="http://schemas.microsoft.com/office/powerpoint/2010/main" val="111634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Autofit/>
          </a:bodyPr>
          <a:lstStyle/>
          <a:p>
            <a:r>
              <a:rPr lang="en-US" sz="2800" b="1" dirty="0"/>
              <a:t>DATA DETECTION</a:t>
            </a:r>
          </a:p>
          <a:p>
            <a:r>
              <a:rPr lang="en-US" sz="2800" b="1" dirty="0"/>
              <a:t>(Physical layer)</a:t>
            </a:r>
          </a:p>
        </p:txBody>
      </p:sp>
      <p:grpSp>
        <p:nvGrpSpPr>
          <p:cNvPr id="3" name="그룹 36">
            <a:extLst>
              <a:ext uri="{FF2B5EF4-FFF2-40B4-BE49-F238E27FC236}">
                <a16:creationId xmlns:a16="http://schemas.microsoft.com/office/drawing/2014/main" xmlns="" id="{CE6F4AF7-0532-4079-8E42-B0E7E36890B0}"/>
              </a:ext>
            </a:extLst>
          </p:cNvPr>
          <p:cNvGrpSpPr/>
          <p:nvPr/>
        </p:nvGrpSpPr>
        <p:grpSpPr>
          <a:xfrm>
            <a:off x="739360" y="2337279"/>
            <a:ext cx="7720956" cy="865397"/>
            <a:chOff x="985813" y="2337277"/>
            <a:chExt cx="10294608" cy="865397"/>
          </a:xfrm>
        </p:grpSpPr>
        <p:sp>
          <p:nvSpPr>
            <p:cNvPr id="4" name="직사각형 35">
              <a:extLst>
                <a:ext uri="{FF2B5EF4-FFF2-40B4-BE49-F238E27FC236}">
                  <a16:creationId xmlns:a16="http://schemas.microsoft.com/office/drawing/2014/main" xmlns="" id="{DDEE5DF6-3EDE-4B2F-AF30-96317F537C6B}"/>
                </a:ext>
              </a:extLst>
            </p:cNvPr>
            <p:cNvSpPr/>
            <p:nvPr/>
          </p:nvSpPr>
          <p:spPr>
            <a:xfrm>
              <a:off x="985813" y="2337277"/>
              <a:ext cx="2506629" cy="1139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직사각형 39">
              <a:extLst>
                <a:ext uri="{FF2B5EF4-FFF2-40B4-BE49-F238E27FC236}">
                  <a16:creationId xmlns:a16="http://schemas.microsoft.com/office/drawing/2014/main" xmlns="" id="{6FB05D6F-DF22-4744-AF37-735B826B31F3}"/>
                </a:ext>
              </a:extLst>
            </p:cNvPr>
            <p:cNvSpPr/>
            <p:nvPr/>
          </p:nvSpPr>
          <p:spPr>
            <a:xfrm>
              <a:off x="2588534" y="3088745"/>
              <a:ext cx="2506629" cy="1139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Turn Arrow 1">
              <a:extLst>
                <a:ext uri="{FF2B5EF4-FFF2-40B4-BE49-F238E27FC236}">
                  <a16:creationId xmlns:a16="http://schemas.microsoft.com/office/drawing/2014/main" xmlns="" id="{29E89594-7C25-4C62-A5A0-EDA57288065D}"/>
                </a:ext>
              </a:extLst>
            </p:cNvPr>
            <p:cNvSpPr/>
            <p:nvPr/>
          </p:nvSpPr>
          <p:spPr>
            <a:xfrm rot="5400000">
              <a:off x="6955830" y="-1121917"/>
              <a:ext cx="861203" cy="7787979"/>
            </a:xfrm>
            <a:custGeom>
              <a:avLst/>
              <a:gdLst/>
              <a:ahLst/>
              <a:cxnLst/>
              <a:rect l="l" t="t" r="r" b="b"/>
              <a:pathLst>
                <a:path w="983130" h="7562983">
                  <a:moveTo>
                    <a:pt x="0" y="7562983"/>
                  </a:moveTo>
                  <a:lnTo>
                    <a:pt x="0" y="491565"/>
                  </a:lnTo>
                  <a:cubicBezTo>
                    <a:pt x="0" y="220081"/>
                    <a:pt x="220081" y="0"/>
                    <a:pt x="491565" y="0"/>
                  </a:cubicBezTo>
                  <a:cubicBezTo>
                    <a:pt x="763049" y="0"/>
                    <a:pt x="983130" y="220081"/>
                    <a:pt x="983130" y="491565"/>
                  </a:cubicBezTo>
                  <a:lnTo>
                    <a:pt x="983130" y="6086338"/>
                  </a:lnTo>
                  <a:lnTo>
                    <a:pt x="855939" y="6086338"/>
                  </a:lnTo>
                  <a:lnTo>
                    <a:pt x="855939" y="491565"/>
                  </a:lnTo>
                  <a:cubicBezTo>
                    <a:pt x="855939" y="290326"/>
                    <a:pt x="692803" y="127190"/>
                    <a:pt x="491565" y="127190"/>
                  </a:cubicBezTo>
                  <a:lnTo>
                    <a:pt x="491564" y="127190"/>
                  </a:lnTo>
                  <a:cubicBezTo>
                    <a:pt x="290326" y="127190"/>
                    <a:pt x="127190" y="290326"/>
                    <a:pt x="127190" y="491565"/>
                  </a:cubicBezTo>
                  <a:lnTo>
                    <a:pt x="127190" y="756298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7" name="Bent Arrow 3">
            <a:extLst>
              <a:ext uri="{FF2B5EF4-FFF2-40B4-BE49-F238E27FC236}">
                <a16:creationId xmlns:a16="http://schemas.microsoft.com/office/drawing/2014/main" xmlns="" id="{17FB6EE4-45D4-42DB-9352-5ACD31F19CE3}"/>
              </a:ext>
            </a:extLst>
          </p:cNvPr>
          <p:cNvSpPr/>
          <p:nvPr/>
        </p:nvSpPr>
        <p:spPr>
          <a:xfrm rot="16200000" flipH="1">
            <a:off x="1643778" y="3039766"/>
            <a:ext cx="451972" cy="567024"/>
          </a:xfrm>
          <a:prstGeom prst="bentArrow">
            <a:avLst>
              <a:gd name="adj1" fmla="val 24114"/>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Bent Arrow 4">
            <a:extLst>
              <a:ext uri="{FF2B5EF4-FFF2-40B4-BE49-F238E27FC236}">
                <a16:creationId xmlns:a16="http://schemas.microsoft.com/office/drawing/2014/main" xmlns="" id="{826CD14E-42DB-4CA1-A0DA-5D912D0BD1B3}"/>
              </a:ext>
            </a:extLst>
          </p:cNvPr>
          <p:cNvSpPr/>
          <p:nvPr/>
        </p:nvSpPr>
        <p:spPr>
          <a:xfrm rot="16200000" flipH="1">
            <a:off x="3563524" y="3076119"/>
            <a:ext cx="451972" cy="511412"/>
          </a:xfrm>
          <a:prstGeom prst="bentArrow">
            <a:avLst>
              <a:gd name="adj1" fmla="val 22683"/>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Bent Arrow 5">
            <a:extLst>
              <a:ext uri="{FF2B5EF4-FFF2-40B4-BE49-F238E27FC236}">
                <a16:creationId xmlns:a16="http://schemas.microsoft.com/office/drawing/2014/main" xmlns="" id="{C1DE7F2A-A373-48A5-A45A-6E7D5ACC9C00}"/>
              </a:ext>
            </a:extLst>
          </p:cNvPr>
          <p:cNvSpPr/>
          <p:nvPr/>
        </p:nvSpPr>
        <p:spPr>
          <a:xfrm rot="16200000" flipH="1">
            <a:off x="5483270" y="3048312"/>
            <a:ext cx="451972" cy="567024"/>
          </a:xfrm>
          <a:prstGeom prst="bentArrow">
            <a:avLst>
              <a:gd name="adj1" fmla="val 21955"/>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Bent Arrow 6">
            <a:extLst>
              <a:ext uri="{FF2B5EF4-FFF2-40B4-BE49-F238E27FC236}">
                <a16:creationId xmlns:a16="http://schemas.microsoft.com/office/drawing/2014/main" xmlns="" id="{E48F8452-565D-4DEB-9FD2-45D63499FD55}"/>
              </a:ext>
            </a:extLst>
          </p:cNvPr>
          <p:cNvSpPr/>
          <p:nvPr/>
        </p:nvSpPr>
        <p:spPr>
          <a:xfrm rot="16200000" flipH="1">
            <a:off x="7403015" y="3076119"/>
            <a:ext cx="451972" cy="511412"/>
          </a:xfrm>
          <a:prstGeom prst="bentArrow">
            <a:avLst>
              <a:gd name="adj1" fmla="val 22610"/>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Hexagon 10">
            <a:extLst>
              <a:ext uri="{FF2B5EF4-FFF2-40B4-BE49-F238E27FC236}">
                <a16:creationId xmlns:a16="http://schemas.microsoft.com/office/drawing/2014/main" xmlns="" id="{63CAA264-DC10-47AF-91B3-9ED502EE315C}"/>
              </a:ext>
            </a:extLst>
          </p:cNvPr>
          <p:cNvSpPr/>
          <p:nvPr/>
        </p:nvSpPr>
        <p:spPr>
          <a:xfrm rot="16200000">
            <a:off x="1134128" y="1890253"/>
            <a:ext cx="1180172" cy="1019597"/>
          </a:xfrm>
          <a:prstGeom prst="hexagon">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13" name="Hexagon 12">
            <a:extLst>
              <a:ext uri="{FF2B5EF4-FFF2-40B4-BE49-F238E27FC236}">
                <a16:creationId xmlns:a16="http://schemas.microsoft.com/office/drawing/2014/main" xmlns="" id="{7C7D4003-4CE7-4775-B8B3-07AC659B00C1}"/>
              </a:ext>
            </a:extLst>
          </p:cNvPr>
          <p:cNvSpPr/>
          <p:nvPr/>
        </p:nvSpPr>
        <p:spPr>
          <a:xfrm rot="16200000">
            <a:off x="3013159" y="1853176"/>
            <a:ext cx="1195608" cy="1078316"/>
          </a:xfrm>
          <a:prstGeom prst="hexagon">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4" name="Hexagon 13">
            <a:extLst>
              <a:ext uri="{FF2B5EF4-FFF2-40B4-BE49-F238E27FC236}">
                <a16:creationId xmlns:a16="http://schemas.microsoft.com/office/drawing/2014/main" xmlns="" id="{642BD855-9886-4412-9D47-AEA4BA6E8119}"/>
              </a:ext>
            </a:extLst>
          </p:cNvPr>
          <p:cNvSpPr/>
          <p:nvPr/>
        </p:nvSpPr>
        <p:spPr>
          <a:xfrm rot="16200000">
            <a:off x="6903156" y="1892270"/>
            <a:ext cx="1195606" cy="1000129"/>
          </a:xfrm>
          <a:prstGeom prst="hexagon">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nvGrpSpPr>
          <p:cNvPr id="15" name="Group 14">
            <a:extLst>
              <a:ext uri="{FF2B5EF4-FFF2-40B4-BE49-F238E27FC236}">
                <a16:creationId xmlns:a16="http://schemas.microsoft.com/office/drawing/2014/main" xmlns="" id="{5D52DB1F-64C6-4CFA-AD09-6E3A9CF9A60A}"/>
              </a:ext>
            </a:extLst>
          </p:cNvPr>
          <p:cNvGrpSpPr/>
          <p:nvPr/>
        </p:nvGrpSpPr>
        <p:grpSpPr>
          <a:xfrm rot="16200000">
            <a:off x="419753" y="4124269"/>
            <a:ext cx="2517463" cy="1403211"/>
            <a:chOff x="4835817" y="1965690"/>
            <a:chExt cx="3600000" cy="1182334"/>
          </a:xfrm>
        </p:grpSpPr>
        <p:sp>
          <p:nvSpPr>
            <p:cNvPr id="16" name="Rounded Rectangle 12">
              <a:extLst>
                <a:ext uri="{FF2B5EF4-FFF2-40B4-BE49-F238E27FC236}">
                  <a16:creationId xmlns:a16="http://schemas.microsoft.com/office/drawing/2014/main" xmlns="" id="{16FC1586-5428-4F77-93D5-0C03131E4ACD}"/>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ed Rectangle 8">
              <a:extLst>
                <a:ext uri="{FF2B5EF4-FFF2-40B4-BE49-F238E27FC236}">
                  <a16:creationId xmlns:a16="http://schemas.microsoft.com/office/drawing/2014/main" xmlns="" id="{6A3CC0DF-3046-46BA-911A-05CDF3BD1119}"/>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8" name="Group 17">
            <a:extLst>
              <a:ext uri="{FF2B5EF4-FFF2-40B4-BE49-F238E27FC236}">
                <a16:creationId xmlns:a16="http://schemas.microsoft.com/office/drawing/2014/main" xmlns="" id="{D7CB47A2-34CA-45B7-AE9C-0BBE527F7603}"/>
              </a:ext>
            </a:extLst>
          </p:cNvPr>
          <p:cNvGrpSpPr/>
          <p:nvPr/>
        </p:nvGrpSpPr>
        <p:grpSpPr>
          <a:xfrm rot="16200000">
            <a:off x="2354489" y="4124269"/>
            <a:ext cx="2517461" cy="1403211"/>
            <a:chOff x="4835817" y="1965690"/>
            <a:chExt cx="3600000" cy="1182334"/>
          </a:xfrm>
        </p:grpSpPr>
        <p:sp>
          <p:nvSpPr>
            <p:cNvPr id="19" name="Rounded Rectangle 15">
              <a:extLst>
                <a:ext uri="{FF2B5EF4-FFF2-40B4-BE49-F238E27FC236}">
                  <a16:creationId xmlns:a16="http://schemas.microsoft.com/office/drawing/2014/main" xmlns="" id="{814B63B1-BA09-47D2-A7B4-AEC24DA90380}"/>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8">
              <a:extLst>
                <a:ext uri="{FF2B5EF4-FFF2-40B4-BE49-F238E27FC236}">
                  <a16:creationId xmlns:a16="http://schemas.microsoft.com/office/drawing/2014/main" xmlns="" id="{FEF593D1-81EF-4CCD-BD0B-5161562A200C}"/>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1" name="Group 20">
            <a:extLst>
              <a:ext uri="{FF2B5EF4-FFF2-40B4-BE49-F238E27FC236}">
                <a16:creationId xmlns:a16="http://schemas.microsoft.com/office/drawing/2014/main" xmlns="" id="{EAF01D8D-DB3C-451A-98AB-0DD79F60F0BB}"/>
              </a:ext>
            </a:extLst>
          </p:cNvPr>
          <p:cNvGrpSpPr/>
          <p:nvPr/>
        </p:nvGrpSpPr>
        <p:grpSpPr>
          <a:xfrm rot="16200000">
            <a:off x="4289223" y="4124270"/>
            <a:ext cx="2517463" cy="1403211"/>
            <a:chOff x="4835817" y="1965690"/>
            <a:chExt cx="3600000" cy="1182334"/>
          </a:xfrm>
        </p:grpSpPr>
        <p:sp>
          <p:nvSpPr>
            <p:cNvPr id="22" name="Rounded Rectangle 18">
              <a:extLst>
                <a:ext uri="{FF2B5EF4-FFF2-40B4-BE49-F238E27FC236}">
                  <a16:creationId xmlns:a16="http://schemas.microsoft.com/office/drawing/2014/main" xmlns="" id="{187890EC-4123-436A-A78A-603EC3AF7014}"/>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8">
              <a:extLst>
                <a:ext uri="{FF2B5EF4-FFF2-40B4-BE49-F238E27FC236}">
                  <a16:creationId xmlns:a16="http://schemas.microsoft.com/office/drawing/2014/main" xmlns="" id="{683A30DD-11E0-4057-9D4C-6769A112A79B}"/>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4" name="Group 23">
            <a:extLst>
              <a:ext uri="{FF2B5EF4-FFF2-40B4-BE49-F238E27FC236}">
                <a16:creationId xmlns:a16="http://schemas.microsoft.com/office/drawing/2014/main" xmlns="" id="{596B0AC4-2830-4588-9750-9A447632145D}"/>
              </a:ext>
            </a:extLst>
          </p:cNvPr>
          <p:cNvGrpSpPr/>
          <p:nvPr/>
        </p:nvGrpSpPr>
        <p:grpSpPr>
          <a:xfrm rot="16200000">
            <a:off x="6223959" y="4124270"/>
            <a:ext cx="2517463" cy="1403211"/>
            <a:chOff x="4835817" y="1965690"/>
            <a:chExt cx="3600000" cy="1182334"/>
          </a:xfrm>
        </p:grpSpPr>
        <p:sp>
          <p:nvSpPr>
            <p:cNvPr id="25" name="Rounded Rectangle 21">
              <a:extLst>
                <a:ext uri="{FF2B5EF4-FFF2-40B4-BE49-F238E27FC236}">
                  <a16:creationId xmlns:a16="http://schemas.microsoft.com/office/drawing/2014/main" xmlns="" id="{E5617A75-73FB-4937-8AB4-467B00B353C0}"/>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ounded Rectangle 8">
              <a:extLst>
                <a:ext uri="{FF2B5EF4-FFF2-40B4-BE49-F238E27FC236}">
                  <a16:creationId xmlns:a16="http://schemas.microsoft.com/office/drawing/2014/main" xmlns="" id="{8F17C32E-19C7-45D8-AB97-725972CB96C2}"/>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7" name="TextBox 26">
            <a:extLst>
              <a:ext uri="{FF2B5EF4-FFF2-40B4-BE49-F238E27FC236}">
                <a16:creationId xmlns:a16="http://schemas.microsoft.com/office/drawing/2014/main" xmlns="" id="{C51D7A42-C315-4B3F-A976-7752ABB89BF7}"/>
              </a:ext>
            </a:extLst>
          </p:cNvPr>
          <p:cNvSpPr txBox="1"/>
          <p:nvPr/>
        </p:nvSpPr>
        <p:spPr>
          <a:xfrm>
            <a:off x="3137696" y="2048792"/>
            <a:ext cx="946534" cy="830997"/>
          </a:xfrm>
          <a:prstGeom prst="rect">
            <a:avLst/>
          </a:prstGeom>
          <a:noFill/>
        </p:spPr>
        <p:txBody>
          <a:bodyPr wrap="square" rtlCol="0">
            <a:spAutoFit/>
          </a:bodyPr>
          <a:lstStyle/>
          <a:p>
            <a:pPr algn="ctr"/>
            <a:r>
              <a:rPr lang="en-US" altLang="ko-KR" sz="1600" b="1" dirty="0">
                <a:cs typeface="Calibri" pitchFamily="34" charset="0"/>
              </a:rPr>
              <a:t>ESP MODULE1</a:t>
            </a:r>
            <a:endParaRPr lang="ko-KR" altLang="en-US" sz="1600" b="1" dirty="0">
              <a:cs typeface="Calibri" pitchFamily="34" charset="0"/>
            </a:endParaRPr>
          </a:p>
        </p:txBody>
      </p:sp>
      <p:sp>
        <p:nvSpPr>
          <p:cNvPr id="28" name="TextBox 27">
            <a:extLst>
              <a:ext uri="{FF2B5EF4-FFF2-40B4-BE49-F238E27FC236}">
                <a16:creationId xmlns:a16="http://schemas.microsoft.com/office/drawing/2014/main" xmlns="" id="{AB90310F-7420-44C8-97FD-5506EAD3D742}"/>
              </a:ext>
            </a:extLst>
          </p:cNvPr>
          <p:cNvSpPr txBox="1"/>
          <p:nvPr/>
        </p:nvSpPr>
        <p:spPr>
          <a:xfrm>
            <a:off x="1274930" y="2230774"/>
            <a:ext cx="937040" cy="338554"/>
          </a:xfrm>
          <a:prstGeom prst="rect">
            <a:avLst/>
          </a:prstGeom>
          <a:noFill/>
        </p:spPr>
        <p:txBody>
          <a:bodyPr wrap="square" rtlCol="0">
            <a:spAutoFit/>
          </a:bodyPr>
          <a:lstStyle/>
          <a:p>
            <a:pPr algn="ctr"/>
            <a:r>
              <a:rPr lang="en-US" altLang="ko-KR" sz="1600" b="1" dirty="0">
                <a:cs typeface="Calibri" pitchFamily="34" charset="0"/>
              </a:rPr>
              <a:t>SENSOR</a:t>
            </a:r>
            <a:endParaRPr lang="ko-KR" altLang="en-US" sz="1600" b="1" dirty="0">
              <a:cs typeface="Calibri" pitchFamily="34" charset="0"/>
            </a:endParaRPr>
          </a:p>
        </p:txBody>
      </p:sp>
      <p:sp>
        <p:nvSpPr>
          <p:cNvPr id="30" name="TextBox 29">
            <a:extLst>
              <a:ext uri="{FF2B5EF4-FFF2-40B4-BE49-F238E27FC236}">
                <a16:creationId xmlns:a16="http://schemas.microsoft.com/office/drawing/2014/main" xmlns="" id="{50995D55-9580-4A81-8A9D-A769CDA7EAFF}"/>
              </a:ext>
            </a:extLst>
          </p:cNvPr>
          <p:cNvSpPr txBox="1"/>
          <p:nvPr/>
        </p:nvSpPr>
        <p:spPr>
          <a:xfrm>
            <a:off x="7132677" y="2223056"/>
            <a:ext cx="714424" cy="338554"/>
          </a:xfrm>
          <a:prstGeom prst="rect">
            <a:avLst/>
          </a:prstGeom>
          <a:noFill/>
        </p:spPr>
        <p:txBody>
          <a:bodyPr wrap="square" rtlCol="0">
            <a:spAutoFit/>
          </a:bodyPr>
          <a:lstStyle/>
          <a:p>
            <a:pPr algn="ctr"/>
            <a:r>
              <a:rPr lang="en-US" altLang="ko-KR" sz="1600" b="1" dirty="0">
                <a:cs typeface="Calibri" pitchFamily="34" charset="0"/>
              </a:rPr>
              <a:t>MQTT</a:t>
            </a:r>
            <a:endParaRPr lang="ko-KR" altLang="en-US" sz="1600" b="1" dirty="0">
              <a:cs typeface="Calibri" pitchFamily="34" charset="0"/>
            </a:endParaRPr>
          </a:p>
        </p:txBody>
      </p:sp>
      <p:sp>
        <p:nvSpPr>
          <p:cNvPr id="39" name="AutoShape 12" descr="Image result for transparent sensor symb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AutoShape 14" descr="Image result for transparent sensor symb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AutoShape 16" descr="Sensor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AutoShape 18" descr="Sensor Ic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AutoShape 20" descr="Sensor Ico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AutoShape 24" descr="Sensor Ico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AutoShape 26" descr="Sensor Ico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AutoShape 28" descr="Sensor Icon"/>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AutoShape 30" descr="Sensor Icon"/>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 name="AutoShape 32" descr="Sensor Icon"/>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 name="AutoShape 34" descr="Sensor Icon"/>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AutoShape 36" descr="Sensor Icon"/>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AutoShape 38" descr="Sensor Icon"/>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AutoShape 40" descr="Sensor Icon"/>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AutoShape 42" descr="Sensor Icon"/>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562" y="3611373"/>
            <a:ext cx="768138" cy="590995"/>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971" y="3574040"/>
            <a:ext cx="692404" cy="692404"/>
          </a:xfrm>
          <a:prstGeom prst="rect">
            <a:avLst/>
          </a:prstGeom>
        </p:spPr>
      </p:pic>
      <p:pic>
        <p:nvPicPr>
          <p:cNvPr id="66" name="Picture 4" descr="https://www.kerlink.com/wp-content/uploads/2019/07/Ondes-noires-bleu-01-300x2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7519" y="3557811"/>
            <a:ext cx="885249" cy="66565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209" y="3549265"/>
            <a:ext cx="975360" cy="736991"/>
          </a:xfrm>
          <a:prstGeom prst="rect">
            <a:avLst/>
          </a:prstGeom>
        </p:spPr>
      </p:pic>
      <p:sp>
        <p:nvSpPr>
          <p:cNvPr id="32" name="TextBox 31"/>
          <p:cNvSpPr txBox="1"/>
          <p:nvPr/>
        </p:nvSpPr>
        <p:spPr>
          <a:xfrm>
            <a:off x="958275" y="4214818"/>
            <a:ext cx="1403209" cy="1754326"/>
          </a:xfrm>
          <a:prstGeom prst="rect">
            <a:avLst/>
          </a:prstGeom>
          <a:noFill/>
        </p:spPr>
        <p:txBody>
          <a:bodyPr wrap="square" rtlCol="0">
            <a:spAutoFit/>
          </a:bodyPr>
          <a:lstStyle/>
          <a:p>
            <a:r>
              <a:rPr lang="en-US" dirty="0"/>
              <a:t>Ultrasonic sensor to measure the</a:t>
            </a:r>
          </a:p>
          <a:p>
            <a:r>
              <a:rPr lang="en-US" b="1" dirty="0"/>
              <a:t>real-time</a:t>
            </a:r>
            <a:r>
              <a:rPr lang="en-US" dirty="0"/>
              <a:t> water level of the dam.</a:t>
            </a:r>
          </a:p>
        </p:txBody>
      </p:sp>
      <p:sp>
        <p:nvSpPr>
          <p:cNvPr id="55" name="TextBox 54"/>
          <p:cNvSpPr txBox="1"/>
          <p:nvPr/>
        </p:nvSpPr>
        <p:spPr>
          <a:xfrm>
            <a:off x="2923883" y="4242631"/>
            <a:ext cx="1403210" cy="1477328"/>
          </a:xfrm>
          <a:prstGeom prst="rect">
            <a:avLst/>
          </a:prstGeom>
          <a:noFill/>
        </p:spPr>
        <p:txBody>
          <a:bodyPr wrap="square" rtlCol="0">
            <a:spAutoFit/>
          </a:bodyPr>
          <a:lstStyle/>
          <a:p>
            <a:r>
              <a:rPr lang="en-US" dirty="0"/>
              <a:t>The data is fetched by the </a:t>
            </a:r>
            <a:r>
              <a:rPr lang="en-US" dirty="0" err="1"/>
              <a:t>Esp</a:t>
            </a:r>
            <a:r>
              <a:rPr lang="en-US" dirty="0"/>
              <a:t> </a:t>
            </a:r>
            <a:r>
              <a:rPr lang="en-US" dirty="0" smtClean="0"/>
              <a:t>Wi-Fi </a:t>
            </a:r>
            <a:r>
              <a:rPr lang="en-US" dirty="0"/>
              <a:t>module (slave1)</a:t>
            </a:r>
          </a:p>
        </p:txBody>
      </p:sp>
      <p:sp>
        <p:nvSpPr>
          <p:cNvPr id="57" name="TextBox 56"/>
          <p:cNvSpPr txBox="1"/>
          <p:nvPr/>
        </p:nvSpPr>
        <p:spPr>
          <a:xfrm>
            <a:off x="4858619" y="4200703"/>
            <a:ext cx="1405826" cy="2031325"/>
          </a:xfrm>
          <a:prstGeom prst="rect">
            <a:avLst/>
          </a:prstGeom>
          <a:noFill/>
        </p:spPr>
        <p:txBody>
          <a:bodyPr wrap="square" rtlCol="0">
            <a:spAutoFit/>
          </a:bodyPr>
          <a:lstStyle/>
          <a:p>
            <a:r>
              <a:rPr lang="en-US" dirty="0"/>
              <a:t>Provides channel for the </a:t>
            </a:r>
            <a:r>
              <a:rPr lang="en-US" dirty="0" smtClean="0"/>
              <a:t>Wi-Fi </a:t>
            </a:r>
            <a:r>
              <a:rPr lang="en-US" dirty="0"/>
              <a:t>slave1 module and master module  </a:t>
            </a:r>
          </a:p>
        </p:txBody>
      </p:sp>
      <p:sp>
        <p:nvSpPr>
          <p:cNvPr id="60" name="TextBox 59"/>
          <p:cNvSpPr txBox="1"/>
          <p:nvPr/>
        </p:nvSpPr>
        <p:spPr>
          <a:xfrm>
            <a:off x="6786578" y="4214818"/>
            <a:ext cx="1403210" cy="1754326"/>
          </a:xfrm>
          <a:prstGeom prst="rect">
            <a:avLst/>
          </a:prstGeom>
          <a:noFill/>
        </p:spPr>
        <p:txBody>
          <a:bodyPr wrap="square" rtlCol="0">
            <a:spAutoFit/>
          </a:bodyPr>
          <a:lstStyle/>
          <a:p>
            <a:r>
              <a:rPr lang="en-US" dirty="0"/>
              <a:t>Channels the data from master module to the next layer.</a:t>
            </a:r>
          </a:p>
        </p:txBody>
      </p:sp>
      <p:pic>
        <p:nvPicPr>
          <p:cNvPr id="62" name="Picture 9">
            <a:extLst>
              <a:ext uri="{FF2B5EF4-FFF2-40B4-BE49-F238E27FC236}">
                <a16:creationId xmlns:a16="http://schemas.microsoft.com/office/drawing/2014/main" xmlns="" id="{3C541988-919F-764B-A6B4-1066003FC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7686" y="2000240"/>
            <a:ext cx="2285984" cy="861218"/>
          </a:xfrm>
          <a:prstGeom prst="rect">
            <a:avLst/>
          </a:prstGeom>
        </p:spPr>
      </p:pic>
    </p:spTree>
    <p:extLst>
      <p:ext uri="{BB962C8B-B14F-4D97-AF65-F5344CB8AC3E}">
        <p14:creationId xmlns:p14="http://schemas.microsoft.com/office/powerpoint/2010/main" val="426327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242647" y="339510"/>
            <a:ext cx="8679898" cy="724247"/>
          </a:xfrm>
        </p:spPr>
        <p:txBody>
          <a:bodyPr>
            <a:noAutofit/>
          </a:bodyPr>
          <a:lstStyle/>
          <a:p>
            <a:r>
              <a:rPr lang="en-US" sz="2800" b="1" dirty="0"/>
              <a:t>DATA PROCESSING AND VISUALIZATION</a:t>
            </a:r>
          </a:p>
          <a:p>
            <a:r>
              <a:rPr lang="en-US" sz="2800" b="1" dirty="0"/>
              <a:t>(Middle layer)</a:t>
            </a:r>
          </a:p>
        </p:txBody>
      </p:sp>
      <p:grpSp>
        <p:nvGrpSpPr>
          <p:cNvPr id="3" name="그룹 36">
            <a:extLst>
              <a:ext uri="{FF2B5EF4-FFF2-40B4-BE49-F238E27FC236}">
                <a16:creationId xmlns:a16="http://schemas.microsoft.com/office/drawing/2014/main" xmlns="" id="{CE6F4AF7-0532-4079-8E42-B0E7E36890B0}"/>
              </a:ext>
            </a:extLst>
          </p:cNvPr>
          <p:cNvGrpSpPr/>
          <p:nvPr/>
        </p:nvGrpSpPr>
        <p:grpSpPr>
          <a:xfrm>
            <a:off x="739360" y="2337279"/>
            <a:ext cx="7720956" cy="865397"/>
            <a:chOff x="985813" y="2337277"/>
            <a:chExt cx="10294608" cy="865397"/>
          </a:xfrm>
        </p:grpSpPr>
        <p:sp>
          <p:nvSpPr>
            <p:cNvPr id="4" name="직사각형 35">
              <a:extLst>
                <a:ext uri="{FF2B5EF4-FFF2-40B4-BE49-F238E27FC236}">
                  <a16:creationId xmlns:a16="http://schemas.microsoft.com/office/drawing/2014/main" xmlns="" id="{DDEE5DF6-3EDE-4B2F-AF30-96317F537C6B}"/>
                </a:ext>
              </a:extLst>
            </p:cNvPr>
            <p:cNvSpPr/>
            <p:nvPr/>
          </p:nvSpPr>
          <p:spPr>
            <a:xfrm>
              <a:off x="985813" y="2337277"/>
              <a:ext cx="2506629" cy="1139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직사각형 39">
              <a:extLst>
                <a:ext uri="{FF2B5EF4-FFF2-40B4-BE49-F238E27FC236}">
                  <a16:creationId xmlns:a16="http://schemas.microsoft.com/office/drawing/2014/main" xmlns="" id="{6FB05D6F-DF22-4744-AF37-735B826B31F3}"/>
                </a:ext>
              </a:extLst>
            </p:cNvPr>
            <p:cNvSpPr/>
            <p:nvPr/>
          </p:nvSpPr>
          <p:spPr>
            <a:xfrm>
              <a:off x="2588534" y="3088745"/>
              <a:ext cx="2506629" cy="1139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Turn Arrow 1">
              <a:extLst>
                <a:ext uri="{FF2B5EF4-FFF2-40B4-BE49-F238E27FC236}">
                  <a16:creationId xmlns:a16="http://schemas.microsoft.com/office/drawing/2014/main" xmlns="" id="{29E89594-7C25-4C62-A5A0-EDA57288065D}"/>
                </a:ext>
              </a:extLst>
            </p:cNvPr>
            <p:cNvSpPr/>
            <p:nvPr/>
          </p:nvSpPr>
          <p:spPr>
            <a:xfrm rot="5400000">
              <a:off x="6955830" y="-1121917"/>
              <a:ext cx="861203" cy="7787979"/>
            </a:xfrm>
            <a:custGeom>
              <a:avLst/>
              <a:gdLst/>
              <a:ahLst/>
              <a:cxnLst/>
              <a:rect l="l" t="t" r="r" b="b"/>
              <a:pathLst>
                <a:path w="983130" h="7562983">
                  <a:moveTo>
                    <a:pt x="0" y="7562983"/>
                  </a:moveTo>
                  <a:lnTo>
                    <a:pt x="0" y="491565"/>
                  </a:lnTo>
                  <a:cubicBezTo>
                    <a:pt x="0" y="220081"/>
                    <a:pt x="220081" y="0"/>
                    <a:pt x="491565" y="0"/>
                  </a:cubicBezTo>
                  <a:cubicBezTo>
                    <a:pt x="763049" y="0"/>
                    <a:pt x="983130" y="220081"/>
                    <a:pt x="983130" y="491565"/>
                  </a:cubicBezTo>
                  <a:lnTo>
                    <a:pt x="983130" y="6086338"/>
                  </a:lnTo>
                  <a:lnTo>
                    <a:pt x="855939" y="6086338"/>
                  </a:lnTo>
                  <a:lnTo>
                    <a:pt x="855939" y="491565"/>
                  </a:lnTo>
                  <a:cubicBezTo>
                    <a:pt x="855939" y="290326"/>
                    <a:pt x="692803" y="127190"/>
                    <a:pt x="491565" y="127190"/>
                  </a:cubicBezTo>
                  <a:lnTo>
                    <a:pt x="491564" y="127190"/>
                  </a:lnTo>
                  <a:cubicBezTo>
                    <a:pt x="290326" y="127190"/>
                    <a:pt x="127190" y="290326"/>
                    <a:pt x="127190" y="491565"/>
                  </a:cubicBezTo>
                  <a:lnTo>
                    <a:pt x="127190" y="756298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7" name="Bent Arrow 3">
            <a:extLst>
              <a:ext uri="{FF2B5EF4-FFF2-40B4-BE49-F238E27FC236}">
                <a16:creationId xmlns:a16="http://schemas.microsoft.com/office/drawing/2014/main" xmlns="" id="{17FB6EE4-45D4-42DB-9352-5ACD31F19CE3}"/>
              </a:ext>
            </a:extLst>
          </p:cNvPr>
          <p:cNvSpPr/>
          <p:nvPr/>
        </p:nvSpPr>
        <p:spPr>
          <a:xfrm rot="16200000" flipH="1">
            <a:off x="1748817" y="3030184"/>
            <a:ext cx="451972" cy="567024"/>
          </a:xfrm>
          <a:prstGeom prst="bentArrow">
            <a:avLst>
              <a:gd name="adj1" fmla="val 24114"/>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Bent Arrow 4">
            <a:extLst>
              <a:ext uri="{FF2B5EF4-FFF2-40B4-BE49-F238E27FC236}">
                <a16:creationId xmlns:a16="http://schemas.microsoft.com/office/drawing/2014/main" xmlns="" id="{826CD14E-42DB-4CA1-A0DA-5D912D0BD1B3}"/>
              </a:ext>
            </a:extLst>
          </p:cNvPr>
          <p:cNvSpPr/>
          <p:nvPr/>
        </p:nvSpPr>
        <p:spPr>
          <a:xfrm rot="16200000" flipH="1">
            <a:off x="4459663" y="3059027"/>
            <a:ext cx="451972" cy="511412"/>
          </a:xfrm>
          <a:prstGeom prst="bentArrow">
            <a:avLst>
              <a:gd name="adj1" fmla="val 22683"/>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Bent Arrow 6">
            <a:extLst>
              <a:ext uri="{FF2B5EF4-FFF2-40B4-BE49-F238E27FC236}">
                <a16:creationId xmlns:a16="http://schemas.microsoft.com/office/drawing/2014/main" xmlns="" id="{E48F8452-565D-4DEB-9FD2-45D63499FD55}"/>
              </a:ext>
            </a:extLst>
          </p:cNvPr>
          <p:cNvSpPr/>
          <p:nvPr/>
        </p:nvSpPr>
        <p:spPr>
          <a:xfrm rot="16200000" flipH="1">
            <a:off x="7147310" y="3067573"/>
            <a:ext cx="451972" cy="511412"/>
          </a:xfrm>
          <a:prstGeom prst="bentArrow">
            <a:avLst>
              <a:gd name="adj1" fmla="val 22610"/>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Hexagon 10">
            <a:extLst>
              <a:ext uri="{FF2B5EF4-FFF2-40B4-BE49-F238E27FC236}">
                <a16:creationId xmlns:a16="http://schemas.microsoft.com/office/drawing/2014/main" xmlns="" id="{63CAA264-DC10-47AF-91B3-9ED502EE315C}"/>
              </a:ext>
            </a:extLst>
          </p:cNvPr>
          <p:cNvSpPr/>
          <p:nvPr/>
        </p:nvSpPr>
        <p:spPr>
          <a:xfrm rot="16200000">
            <a:off x="1710361" y="1849766"/>
            <a:ext cx="1175267" cy="1068612"/>
          </a:xfrm>
          <a:prstGeom prst="hexagon">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12" name="Hexagon 11">
            <a:extLst>
              <a:ext uri="{FF2B5EF4-FFF2-40B4-BE49-F238E27FC236}">
                <a16:creationId xmlns:a16="http://schemas.microsoft.com/office/drawing/2014/main" xmlns="" id="{97E8B66F-E3CB-406F-85FC-F5C428957EC7}"/>
              </a:ext>
            </a:extLst>
          </p:cNvPr>
          <p:cNvSpPr/>
          <p:nvPr/>
        </p:nvSpPr>
        <p:spPr>
          <a:xfrm rot="16200000">
            <a:off x="6490350" y="1841950"/>
            <a:ext cx="1170855" cy="1079827"/>
          </a:xfrm>
          <a:prstGeom prst="hexagon">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3" name="Hexagon 12">
            <a:extLst>
              <a:ext uri="{FF2B5EF4-FFF2-40B4-BE49-F238E27FC236}">
                <a16:creationId xmlns:a16="http://schemas.microsoft.com/office/drawing/2014/main" xmlns="" id="{7C7D4003-4CE7-4775-B8B3-07AC659B00C1}"/>
              </a:ext>
            </a:extLst>
          </p:cNvPr>
          <p:cNvSpPr/>
          <p:nvPr/>
        </p:nvSpPr>
        <p:spPr>
          <a:xfrm rot="16200000">
            <a:off x="4087846" y="1833982"/>
            <a:ext cx="1195606" cy="1120522"/>
          </a:xfrm>
          <a:prstGeom prst="hexagon">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nvGrpSpPr>
          <p:cNvPr id="15" name="Group 14">
            <a:extLst>
              <a:ext uri="{FF2B5EF4-FFF2-40B4-BE49-F238E27FC236}">
                <a16:creationId xmlns:a16="http://schemas.microsoft.com/office/drawing/2014/main" xmlns="" id="{5D52DB1F-64C6-4CFA-AD09-6E3A9CF9A60A}"/>
              </a:ext>
            </a:extLst>
          </p:cNvPr>
          <p:cNvGrpSpPr/>
          <p:nvPr/>
        </p:nvGrpSpPr>
        <p:grpSpPr>
          <a:xfrm rot="16200000">
            <a:off x="613071" y="4124268"/>
            <a:ext cx="2517463" cy="1403212"/>
            <a:chOff x="4835817" y="1965689"/>
            <a:chExt cx="3600000" cy="1182334"/>
          </a:xfrm>
        </p:grpSpPr>
        <p:sp>
          <p:nvSpPr>
            <p:cNvPr id="16" name="Rounded Rectangle 12">
              <a:extLst>
                <a:ext uri="{FF2B5EF4-FFF2-40B4-BE49-F238E27FC236}">
                  <a16:creationId xmlns:a16="http://schemas.microsoft.com/office/drawing/2014/main" xmlns="" id="{16FC1586-5428-4F77-93D5-0C03131E4ACD}"/>
                </a:ext>
              </a:extLst>
            </p:cNvPr>
            <p:cNvSpPr/>
            <p:nvPr/>
          </p:nvSpPr>
          <p:spPr>
            <a:xfrm rot="5400000" flipH="1">
              <a:off x="5992504" y="809002"/>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7" name="Rounded Rectangle 8">
              <a:extLst>
                <a:ext uri="{FF2B5EF4-FFF2-40B4-BE49-F238E27FC236}">
                  <a16:creationId xmlns:a16="http://schemas.microsoft.com/office/drawing/2014/main" xmlns="" id="{6A3CC0DF-3046-46BA-911A-05CDF3BD1119}"/>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8" name="Group 17">
            <a:extLst>
              <a:ext uri="{FF2B5EF4-FFF2-40B4-BE49-F238E27FC236}">
                <a16:creationId xmlns:a16="http://schemas.microsoft.com/office/drawing/2014/main" xmlns="" id="{D7CB47A2-34CA-45B7-AE9C-0BBE527F7603}"/>
              </a:ext>
            </a:extLst>
          </p:cNvPr>
          <p:cNvGrpSpPr/>
          <p:nvPr/>
        </p:nvGrpSpPr>
        <p:grpSpPr>
          <a:xfrm rot="16200000">
            <a:off x="3371594" y="4101599"/>
            <a:ext cx="2507879" cy="1403211"/>
            <a:chOff x="4835817" y="1965690"/>
            <a:chExt cx="3586298" cy="1182334"/>
          </a:xfrm>
        </p:grpSpPr>
        <p:sp>
          <p:nvSpPr>
            <p:cNvPr id="19" name="Rounded Rectangle 15">
              <a:extLst>
                <a:ext uri="{FF2B5EF4-FFF2-40B4-BE49-F238E27FC236}">
                  <a16:creationId xmlns:a16="http://schemas.microsoft.com/office/drawing/2014/main" xmlns="" id="{814B63B1-BA09-47D2-A7B4-AEC24DA90380}"/>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8">
              <a:extLst>
                <a:ext uri="{FF2B5EF4-FFF2-40B4-BE49-F238E27FC236}">
                  <a16:creationId xmlns:a16="http://schemas.microsoft.com/office/drawing/2014/main" xmlns="" id="{FEF593D1-81EF-4CCD-BD0B-5161562A200C}"/>
                </a:ext>
              </a:extLst>
            </p:cNvPr>
            <p:cNvSpPr/>
            <p:nvPr/>
          </p:nvSpPr>
          <p:spPr>
            <a:xfrm rot="5400000" flipH="1">
              <a:off x="7354644"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1" name="Group 20">
            <a:extLst>
              <a:ext uri="{FF2B5EF4-FFF2-40B4-BE49-F238E27FC236}">
                <a16:creationId xmlns:a16="http://schemas.microsoft.com/office/drawing/2014/main" xmlns="" id="{EAF01D8D-DB3C-451A-98AB-0DD79F60F0BB}"/>
              </a:ext>
            </a:extLst>
          </p:cNvPr>
          <p:cNvGrpSpPr/>
          <p:nvPr/>
        </p:nvGrpSpPr>
        <p:grpSpPr>
          <a:xfrm rot="16200000">
            <a:off x="6085266" y="4096807"/>
            <a:ext cx="2517463" cy="1403211"/>
            <a:chOff x="4835817" y="1965690"/>
            <a:chExt cx="3600000" cy="1182334"/>
          </a:xfrm>
        </p:grpSpPr>
        <p:sp>
          <p:nvSpPr>
            <p:cNvPr id="22" name="Rounded Rectangle 18">
              <a:extLst>
                <a:ext uri="{FF2B5EF4-FFF2-40B4-BE49-F238E27FC236}">
                  <a16:creationId xmlns:a16="http://schemas.microsoft.com/office/drawing/2014/main" xmlns="" id="{187890EC-4123-436A-A78A-603EC3AF7014}"/>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8">
              <a:extLst>
                <a:ext uri="{FF2B5EF4-FFF2-40B4-BE49-F238E27FC236}">
                  <a16:creationId xmlns:a16="http://schemas.microsoft.com/office/drawing/2014/main" xmlns="" id="{683A30DD-11E0-4057-9D4C-6769A112A79B}"/>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7" name="TextBox 26">
            <a:extLst>
              <a:ext uri="{FF2B5EF4-FFF2-40B4-BE49-F238E27FC236}">
                <a16:creationId xmlns:a16="http://schemas.microsoft.com/office/drawing/2014/main" xmlns="" id="{C51D7A42-C315-4B3F-A976-7752ABB89BF7}"/>
              </a:ext>
            </a:extLst>
          </p:cNvPr>
          <p:cNvSpPr txBox="1"/>
          <p:nvPr/>
        </p:nvSpPr>
        <p:spPr>
          <a:xfrm>
            <a:off x="4328437" y="2107634"/>
            <a:ext cx="714424" cy="584775"/>
          </a:xfrm>
          <a:prstGeom prst="rect">
            <a:avLst/>
          </a:prstGeom>
          <a:noFill/>
        </p:spPr>
        <p:txBody>
          <a:bodyPr wrap="square" rtlCol="0">
            <a:spAutoFit/>
          </a:bodyPr>
          <a:lstStyle/>
          <a:p>
            <a:pPr algn="ctr"/>
            <a:r>
              <a:rPr lang="en-US" altLang="ko-KR" sz="1600" b="1" dirty="0">
                <a:cs typeface="Calibri" pitchFamily="34" charset="0"/>
              </a:rPr>
              <a:t>DATA BASE</a:t>
            </a:r>
            <a:endParaRPr lang="ko-KR" altLang="en-US" sz="1600" b="1" dirty="0">
              <a:cs typeface="Calibri" pitchFamily="34" charset="0"/>
            </a:endParaRPr>
          </a:p>
        </p:txBody>
      </p:sp>
      <p:sp>
        <p:nvSpPr>
          <p:cNvPr id="28" name="TextBox 27">
            <a:extLst>
              <a:ext uri="{FF2B5EF4-FFF2-40B4-BE49-F238E27FC236}">
                <a16:creationId xmlns:a16="http://schemas.microsoft.com/office/drawing/2014/main" xmlns="" id="{AB90310F-7420-44C8-97FD-5506EAD3D742}"/>
              </a:ext>
            </a:extLst>
          </p:cNvPr>
          <p:cNvSpPr txBox="1"/>
          <p:nvPr/>
        </p:nvSpPr>
        <p:spPr>
          <a:xfrm>
            <a:off x="1913360" y="2090329"/>
            <a:ext cx="714424" cy="584775"/>
          </a:xfrm>
          <a:prstGeom prst="rect">
            <a:avLst/>
          </a:prstGeom>
          <a:noFill/>
        </p:spPr>
        <p:txBody>
          <a:bodyPr wrap="square" rtlCol="0">
            <a:spAutoFit/>
          </a:bodyPr>
          <a:lstStyle/>
          <a:p>
            <a:pPr algn="ctr"/>
            <a:r>
              <a:rPr lang="en-US" altLang="ko-KR" sz="1600" b="1" dirty="0">
                <a:cs typeface="Calibri" pitchFamily="34" charset="0"/>
              </a:rPr>
              <a:t>NODE RED</a:t>
            </a:r>
            <a:endParaRPr lang="ko-KR" altLang="en-US" sz="1600" b="1" dirty="0">
              <a:cs typeface="Calibri" pitchFamily="34" charset="0"/>
            </a:endParaRPr>
          </a:p>
        </p:txBody>
      </p:sp>
      <p:sp>
        <p:nvSpPr>
          <p:cNvPr id="29" name="TextBox 28">
            <a:extLst>
              <a:ext uri="{FF2B5EF4-FFF2-40B4-BE49-F238E27FC236}">
                <a16:creationId xmlns:a16="http://schemas.microsoft.com/office/drawing/2014/main" xmlns="" id="{6D67F346-387F-4E76-942C-F30C22A20E8A}"/>
              </a:ext>
            </a:extLst>
          </p:cNvPr>
          <p:cNvSpPr txBox="1"/>
          <p:nvPr/>
        </p:nvSpPr>
        <p:spPr>
          <a:xfrm>
            <a:off x="6467399" y="2236813"/>
            <a:ext cx="1161603" cy="307777"/>
          </a:xfrm>
          <a:prstGeom prst="rect">
            <a:avLst/>
          </a:prstGeom>
          <a:noFill/>
        </p:spPr>
        <p:txBody>
          <a:bodyPr wrap="square" rtlCol="0">
            <a:spAutoFit/>
          </a:bodyPr>
          <a:lstStyle/>
          <a:p>
            <a:pPr algn="ctr"/>
            <a:r>
              <a:rPr lang="en-US" altLang="ko-KR" sz="1400" b="1" dirty="0">
                <a:cs typeface="Calibri" pitchFamily="34" charset="0"/>
              </a:rPr>
              <a:t>TWILIO</a:t>
            </a:r>
            <a:endParaRPr lang="ko-KR" altLang="en-US" sz="1400" b="1" dirty="0">
              <a:cs typeface="Calibri" pitchFamily="34" charset="0"/>
            </a:endParaRPr>
          </a:p>
        </p:txBody>
      </p:sp>
      <p:sp>
        <p:nvSpPr>
          <p:cNvPr id="38" name="Chord 15">
            <a:extLst>
              <a:ext uri="{FF2B5EF4-FFF2-40B4-BE49-F238E27FC236}">
                <a16:creationId xmlns:a16="http://schemas.microsoft.com/office/drawing/2014/main" xmlns="" id="{DA3BF49B-EBF6-49AE-9C91-A3300EBB8F2F}"/>
              </a:ext>
            </a:extLst>
          </p:cNvPr>
          <p:cNvSpPr/>
          <p:nvPr/>
        </p:nvSpPr>
        <p:spPr>
          <a:xfrm>
            <a:off x="5502507" y="3720462"/>
            <a:ext cx="149344"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04" y="3571876"/>
            <a:ext cx="668943" cy="66894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547" y="3449855"/>
            <a:ext cx="975360" cy="975360"/>
          </a:xfrm>
          <a:prstGeom prst="rect">
            <a:avLst/>
          </a:prstGeom>
        </p:spPr>
      </p:pic>
      <p:sp>
        <p:nvSpPr>
          <p:cNvPr id="42" name="AutoShape 2" descr="Data Visualization Icon of Glyph style - Available in SVG, PNG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TextBox 30"/>
          <p:cNvSpPr txBox="1"/>
          <p:nvPr/>
        </p:nvSpPr>
        <p:spPr>
          <a:xfrm>
            <a:off x="3888662" y="4314829"/>
            <a:ext cx="1461466" cy="1323439"/>
          </a:xfrm>
          <a:prstGeom prst="rect">
            <a:avLst/>
          </a:prstGeom>
          <a:noFill/>
        </p:spPr>
        <p:txBody>
          <a:bodyPr wrap="square" rtlCol="0">
            <a:spAutoFit/>
          </a:bodyPr>
          <a:lstStyle/>
          <a:p>
            <a:r>
              <a:rPr lang="en-IN" sz="2000" dirty="0"/>
              <a:t>Data is stored in MySQL database.</a:t>
            </a:r>
            <a:endParaRPr lang="en-US" sz="2000" dirty="0"/>
          </a:p>
        </p:txBody>
      </p:sp>
      <p:sp>
        <p:nvSpPr>
          <p:cNvPr id="32" name="TextBox 31"/>
          <p:cNvSpPr txBox="1"/>
          <p:nvPr/>
        </p:nvSpPr>
        <p:spPr>
          <a:xfrm>
            <a:off x="6572264" y="4214818"/>
            <a:ext cx="1644384" cy="1015663"/>
          </a:xfrm>
          <a:prstGeom prst="rect">
            <a:avLst/>
          </a:prstGeom>
          <a:noFill/>
        </p:spPr>
        <p:txBody>
          <a:bodyPr wrap="square" rtlCol="0">
            <a:spAutoFit/>
          </a:bodyPr>
          <a:lstStyle/>
          <a:p>
            <a:r>
              <a:rPr lang="en-US" sz="2000" dirty="0" err="1"/>
              <a:t>Twilio</a:t>
            </a:r>
            <a:r>
              <a:rPr lang="en-US" sz="2000" dirty="0"/>
              <a:t> provides SMS services.</a:t>
            </a:r>
          </a:p>
        </p:txBody>
      </p:sp>
      <p:sp>
        <p:nvSpPr>
          <p:cNvPr id="33" name="TextBox 32"/>
          <p:cNvSpPr txBox="1"/>
          <p:nvPr/>
        </p:nvSpPr>
        <p:spPr>
          <a:xfrm>
            <a:off x="1170197" y="4260757"/>
            <a:ext cx="1457587" cy="1323439"/>
          </a:xfrm>
          <a:prstGeom prst="rect">
            <a:avLst/>
          </a:prstGeom>
          <a:noFill/>
        </p:spPr>
        <p:txBody>
          <a:bodyPr wrap="square" rtlCol="0">
            <a:spAutoFit/>
          </a:bodyPr>
          <a:lstStyle/>
          <a:p>
            <a:r>
              <a:rPr lang="en-US" sz="2000" dirty="0"/>
              <a:t>To </a:t>
            </a:r>
            <a:r>
              <a:rPr lang="en-US" sz="2000" dirty="0" smtClean="0"/>
              <a:t>receive, analyze </a:t>
            </a:r>
            <a:r>
              <a:rPr lang="en-US" sz="2000" dirty="0"/>
              <a:t>and process the data.</a:t>
            </a:r>
          </a:p>
        </p:txBody>
      </p:sp>
      <p:sp>
        <p:nvSpPr>
          <p:cNvPr id="34" name="Rounded Rectangle 5">
            <a:extLst>
              <a:ext uri="{FF2B5EF4-FFF2-40B4-BE49-F238E27FC236}">
                <a16:creationId xmlns:a16="http://schemas.microsoft.com/office/drawing/2014/main" xmlns="" id="{DEEA2A91-30C4-4F41-B51A-8AE6991214DC}"/>
              </a:ext>
            </a:extLst>
          </p:cNvPr>
          <p:cNvSpPr/>
          <p:nvPr/>
        </p:nvSpPr>
        <p:spPr>
          <a:xfrm flipH="1">
            <a:off x="6929453" y="3643314"/>
            <a:ext cx="686237" cy="45786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5530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0" y="571480"/>
            <a:ext cx="8679898" cy="724247"/>
          </a:xfrm>
        </p:spPr>
        <p:txBody>
          <a:bodyPr>
            <a:noAutofit/>
          </a:bodyPr>
          <a:lstStyle/>
          <a:p>
            <a:r>
              <a:rPr lang="en-US" sz="2800" b="1" dirty="0"/>
              <a:t>USER INTERFACE</a:t>
            </a:r>
          </a:p>
          <a:p>
            <a:r>
              <a:rPr lang="en-US" sz="2800" b="1" dirty="0"/>
              <a:t>(Application layer)</a:t>
            </a:r>
          </a:p>
        </p:txBody>
      </p:sp>
      <p:grpSp>
        <p:nvGrpSpPr>
          <p:cNvPr id="3" name="그룹 36">
            <a:extLst>
              <a:ext uri="{FF2B5EF4-FFF2-40B4-BE49-F238E27FC236}">
                <a16:creationId xmlns:a16="http://schemas.microsoft.com/office/drawing/2014/main" xmlns="" id="{CE6F4AF7-0532-4079-8E42-B0E7E36890B0}"/>
              </a:ext>
            </a:extLst>
          </p:cNvPr>
          <p:cNvGrpSpPr/>
          <p:nvPr/>
        </p:nvGrpSpPr>
        <p:grpSpPr>
          <a:xfrm>
            <a:off x="739360" y="2337279"/>
            <a:ext cx="7720956" cy="865397"/>
            <a:chOff x="985813" y="2337277"/>
            <a:chExt cx="10294608" cy="865397"/>
          </a:xfrm>
        </p:grpSpPr>
        <p:sp>
          <p:nvSpPr>
            <p:cNvPr id="4" name="직사각형 35">
              <a:extLst>
                <a:ext uri="{FF2B5EF4-FFF2-40B4-BE49-F238E27FC236}">
                  <a16:creationId xmlns:a16="http://schemas.microsoft.com/office/drawing/2014/main" xmlns="" id="{DDEE5DF6-3EDE-4B2F-AF30-96317F537C6B}"/>
                </a:ext>
              </a:extLst>
            </p:cNvPr>
            <p:cNvSpPr/>
            <p:nvPr/>
          </p:nvSpPr>
          <p:spPr>
            <a:xfrm>
              <a:off x="985813" y="2337277"/>
              <a:ext cx="2506629" cy="1139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직사각형 39">
              <a:extLst>
                <a:ext uri="{FF2B5EF4-FFF2-40B4-BE49-F238E27FC236}">
                  <a16:creationId xmlns:a16="http://schemas.microsoft.com/office/drawing/2014/main" xmlns="" id="{6FB05D6F-DF22-4744-AF37-735B826B31F3}"/>
                </a:ext>
              </a:extLst>
            </p:cNvPr>
            <p:cNvSpPr/>
            <p:nvPr/>
          </p:nvSpPr>
          <p:spPr>
            <a:xfrm>
              <a:off x="2588534" y="3088745"/>
              <a:ext cx="2506629" cy="1139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Turn Arrow 1">
              <a:extLst>
                <a:ext uri="{FF2B5EF4-FFF2-40B4-BE49-F238E27FC236}">
                  <a16:creationId xmlns:a16="http://schemas.microsoft.com/office/drawing/2014/main" xmlns="" id="{29E89594-7C25-4C62-A5A0-EDA57288065D}"/>
                </a:ext>
              </a:extLst>
            </p:cNvPr>
            <p:cNvSpPr/>
            <p:nvPr/>
          </p:nvSpPr>
          <p:spPr>
            <a:xfrm rot="5400000">
              <a:off x="6955830" y="-1121917"/>
              <a:ext cx="861203" cy="7787979"/>
            </a:xfrm>
            <a:custGeom>
              <a:avLst/>
              <a:gdLst/>
              <a:ahLst/>
              <a:cxnLst/>
              <a:rect l="l" t="t" r="r" b="b"/>
              <a:pathLst>
                <a:path w="983130" h="7562983">
                  <a:moveTo>
                    <a:pt x="0" y="7562983"/>
                  </a:moveTo>
                  <a:lnTo>
                    <a:pt x="0" y="491565"/>
                  </a:lnTo>
                  <a:cubicBezTo>
                    <a:pt x="0" y="220081"/>
                    <a:pt x="220081" y="0"/>
                    <a:pt x="491565" y="0"/>
                  </a:cubicBezTo>
                  <a:cubicBezTo>
                    <a:pt x="763049" y="0"/>
                    <a:pt x="983130" y="220081"/>
                    <a:pt x="983130" y="491565"/>
                  </a:cubicBezTo>
                  <a:lnTo>
                    <a:pt x="983130" y="6086338"/>
                  </a:lnTo>
                  <a:lnTo>
                    <a:pt x="855939" y="6086338"/>
                  </a:lnTo>
                  <a:lnTo>
                    <a:pt x="855939" y="491565"/>
                  </a:lnTo>
                  <a:cubicBezTo>
                    <a:pt x="855939" y="290326"/>
                    <a:pt x="692803" y="127190"/>
                    <a:pt x="491565" y="127190"/>
                  </a:cubicBezTo>
                  <a:lnTo>
                    <a:pt x="491564" y="127190"/>
                  </a:lnTo>
                  <a:cubicBezTo>
                    <a:pt x="290326" y="127190"/>
                    <a:pt x="127190" y="290326"/>
                    <a:pt x="127190" y="491565"/>
                  </a:cubicBezTo>
                  <a:lnTo>
                    <a:pt x="127190" y="756298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7" name="Bent Arrow 3">
            <a:extLst>
              <a:ext uri="{FF2B5EF4-FFF2-40B4-BE49-F238E27FC236}">
                <a16:creationId xmlns:a16="http://schemas.microsoft.com/office/drawing/2014/main" xmlns="" id="{17FB6EE4-45D4-42DB-9352-5ACD31F19CE3}"/>
              </a:ext>
            </a:extLst>
          </p:cNvPr>
          <p:cNvSpPr/>
          <p:nvPr/>
        </p:nvSpPr>
        <p:spPr>
          <a:xfrm rot="16200000" flipH="1">
            <a:off x="1651722" y="3033535"/>
            <a:ext cx="451972" cy="567024"/>
          </a:xfrm>
          <a:prstGeom prst="bentArrow">
            <a:avLst>
              <a:gd name="adj1" fmla="val 24114"/>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Bent Arrow 5">
            <a:extLst>
              <a:ext uri="{FF2B5EF4-FFF2-40B4-BE49-F238E27FC236}">
                <a16:creationId xmlns:a16="http://schemas.microsoft.com/office/drawing/2014/main" xmlns="" id="{C1DE7F2A-A373-48A5-A45A-6E7D5ACC9C00}"/>
              </a:ext>
            </a:extLst>
          </p:cNvPr>
          <p:cNvSpPr/>
          <p:nvPr/>
        </p:nvSpPr>
        <p:spPr>
          <a:xfrm rot="16200000" flipH="1">
            <a:off x="6701228" y="3063518"/>
            <a:ext cx="451972" cy="567024"/>
          </a:xfrm>
          <a:prstGeom prst="bentArrow">
            <a:avLst>
              <a:gd name="adj1" fmla="val 21955"/>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Hexagon 10">
            <a:extLst>
              <a:ext uri="{FF2B5EF4-FFF2-40B4-BE49-F238E27FC236}">
                <a16:creationId xmlns:a16="http://schemas.microsoft.com/office/drawing/2014/main" xmlns="" id="{63CAA264-DC10-47AF-91B3-9ED502EE315C}"/>
              </a:ext>
            </a:extLst>
          </p:cNvPr>
          <p:cNvSpPr/>
          <p:nvPr/>
        </p:nvSpPr>
        <p:spPr>
          <a:xfrm rot="5400000">
            <a:off x="1114015" y="1851856"/>
            <a:ext cx="1120813" cy="973597"/>
          </a:xfrm>
          <a:prstGeom prst="hexagon">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grpSp>
        <p:nvGrpSpPr>
          <p:cNvPr id="15" name="Group 14">
            <a:extLst>
              <a:ext uri="{FF2B5EF4-FFF2-40B4-BE49-F238E27FC236}">
                <a16:creationId xmlns:a16="http://schemas.microsoft.com/office/drawing/2014/main" xmlns="" id="{5D52DB1F-64C6-4CFA-AD09-6E3A9CF9A60A}"/>
              </a:ext>
            </a:extLst>
          </p:cNvPr>
          <p:cNvGrpSpPr/>
          <p:nvPr/>
        </p:nvGrpSpPr>
        <p:grpSpPr>
          <a:xfrm rot="16200000">
            <a:off x="419753" y="4124269"/>
            <a:ext cx="2517463" cy="1403211"/>
            <a:chOff x="4835817" y="1965690"/>
            <a:chExt cx="3600000" cy="1182334"/>
          </a:xfrm>
        </p:grpSpPr>
        <p:sp>
          <p:nvSpPr>
            <p:cNvPr id="16" name="Rounded Rectangle 12">
              <a:extLst>
                <a:ext uri="{FF2B5EF4-FFF2-40B4-BE49-F238E27FC236}">
                  <a16:creationId xmlns:a16="http://schemas.microsoft.com/office/drawing/2014/main" xmlns="" id="{16FC1586-5428-4F77-93D5-0C03131E4ACD}"/>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ed Rectangle 8">
              <a:extLst>
                <a:ext uri="{FF2B5EF4-FFF2-40B4-BE49-F238E27FC236}">
                  <a16:creationId xmlns:a16="http://schemas.microsoft.com/office/drawing/2014/main" xmlns="" id="{6A3CC0DF-3046-46BA-911A-05CDF3BD1119}"/>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8" name="Group 17">
            <a:extLst>
              <a:ext uri="{FF2B5EF4-FFF2-40B4-BE49-F238E27FC236}">
                <a16:creationId xmlns:a16="http://schemas.microsoft.com/office/drawing/2014/main" xmlns="" id="{D7CB47A2-34CA-45B7-AE9C-0BBE527F7603}"/>
              </a:ext>
            </a:extLst>
          </p:cNvPr>
          <p:cNvGrpSpPr/>
          <p:nvPr/>
        </p:nvGrpSpPr>
        <p:grpSpPr>
          <a:xfrm rot="16200000">
            <a:off x="5515073" y="4129001"/>
            <a:ext cx="2517461" cy="1403211"/>
            <a:chOff x="4835817" y="1965690"/>
            <a:chExt cx="3600000" cy="1182334"/>
          </a:xfrm>
        </p:grpSpPr>
        <p:sp>
          <p:nvSpPr>
            <p:cNvPr id="19" name="Rounded Rectangle 15">
              <a:extLst>
                <a:ext uri="{FF2B5EF4-FFF2-40B4-BE49-F238E27FC236}">
                  <a16:creationId xmlns:a16="http://schemas.microsoft.com/office/drawing/2014/main" xmlns="" id="{814B63B1-BA09-47D2-A7B4-AEC24DA90380}"/>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Rounded Rectangle 8">
              <a:extLst>
                <a:ext uri="{FF2B5EF4-FFF2-40B4-BE49-F238E27FC236}">
                  <a16:creationId xmlns:a16="http://schemas.microsoft.com/office/drawing/2014/main" xmlns="" id="{FEF593D1-81EF-4CCD-BD0B-5161562A200C}"/>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4" name="Group 23">
            <a:extLst>
              <a:ext uri="{FF2B5EF4-FFF2-40B4-BE49-F238E27FC236}">
                <a16:creationId xmlns:a16="http://schemas.microsoft.com/office/drawing/2014/main" xmlns="" id="{596B0AC4-2830-4588-9750-9A447632145D}"/>
              </a:ext>
            </a:extLst>
          </p:cNvPr>
          <p:cNvGrpSpPr/>
          <p:nvPr/>
        </p:nvGrpSpPr>
        <p:grpSpPr>
          <a:xfrm rot="16200000">
            <a:off x="3157618" y="4129002"/>
            <a:ext cx="2517463" cy="1403211"/>
            <a:chOff x="4835817" y="1965690"/>
            <a:chExt cx="3600000" cy="1182334"/>
          </a:xfrm>
        </p:grpSpPr>
        <p:sp>
          <p:nvSpPr>
            <p:cNvPr id="25" name="Rounded Rectangle 21">
              <a:extLst>
                <a:ext uri="{FF2B5EF4-FFF2-40B4-BE49-F238E27FC236}">
                  <a16:creationId xmlns:a16="http://schemas.microsoft.com/office/drawing/2014/main" xmlns="" id="{E5617A75-73FB-4937-8AB4-467B00B353C0}"/>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ounded Rectangle 8">
              <a:extLst>
                <a:ext uri="{FF2B5EF4-FFF2-40B4-BE49-F238E27FC236}">
                  <a16:creationId xmlns:a16="http://schemas.microsoft.com/office/drawing/2014/main" xmlns="" id="{8F17C32E-19C7-45D8-AB97-725972CB96C2}"/>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8" name="TextBox 27">
            <a:extLst>
              <a:ext uri="{FF2B5EF4-FFF2-40B4-BE49-F238E27FC236}">
                <a16:creationId xmlns:a16="http://schemas.microsoft.com/office/drawing/2014/main" xmlns="" id="{AB90310F-7420-44C8-97FD-5506EAD3D742}"/>
              </a:ext>
            </a:extLst>
          </p:cNvPr>
          <p:cNvSpPr txBox="1"/>
          <p:nvPr/>
        </p:nvSpPr>
        <p:spPr>
          <a:xfrm>
            <a:off x="1317209" y="2192226"/>
            <a:ext cx="714424" cy="338554"/>
          </a:xfrm>
          <a:prstGeom prst="rect">
            <a:avLst/>
          </a:prstGeom>
          <a:noFill/>
        </p:spPr>
        <p:txBody>
          <a:bodyPr wrap="square" rtlCol="0">
            <a:spAutoFit/>
          </a:bodyPr>
          <a:lstStyle/>
          <a:p>
            <a:pPr algn="ctr"/>
            <a:r>
              <a:rPr lang="en-US" altLang="ko-KR" sz="1600" b="1" dirty="0">
                <a:cs typeface="Calibri" pitchFamily="34" charset="0"/>
              </a:rPr>
              <a:t>SMS</a:t>
            </a:r>
            <a:endParaRPr lang="ko-KR" altLang="en-US" sz="1600" b="1" dirty="0">
              <a:cs typeface="Calibri" pitchFamily="34" charset="0"/>
            </a:endParaRPr>
          </a:p>
        </p:txBody>
      </p:sp>
      <p:sp>
        <p:nvSpPr>
          <p:cNvPr id="35" name="Rounded Rectangle 5">
            <a:extLst>
              <a:ext uri="{FF2B5EF4-FFF2-40B4-BE49-F238E27FC236}">
                <a16:creationId xmlns:a16="http://schemas.microsoft.com/office/drawing/2014/main" xmlns="" id="{DEEA2A91-30C4-4F41-B51A-8AE6991214DC}"/>
              </a:ext>
            </a:extLst>
          </p:cNvPr>
          <p:cNvSpPr/>
          <p:nvPr/>
        </p:nvSpPr>
        <p:spPr>
          <a:xfrm flipH="1">
            <a:off x="1508795" y="3774878"/>
            <a:ext cx="29376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AutoShape 2" descr="Alarm Device Siren Symbol, PNG, 626x626px, Alarm Device, Alarm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AutoShape 4" descr="Alarm Device Siren Symbol, PNG, 626x626px, Alarm Device, Alarm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175" y="3578808"/>
            <a:ext cx="754459" cy="754459"/>
          </a:xfrm>
          <a:prstGeom prst="rect">
            <a:avLst/>
          </a:prstGeom>
        </p:spPr>
      </p:pic>
      <p:sp>
        <p:nvSpPr>
          <p:cNvPr id="31" name="TextBox 30"/>
          <p:cNvSpPr txBox="1"/>
          <p:nvPr/>
        </p:nvSpPr>
        <p:spPr>
          <a:xfrm>
            <a:off x="971600" y="4232795"/>
            <a:ext cx="1368152" cy="923330"/>
          </a:xfrm>
          <a:prstGeom prst="rect">
            <a:avLst/>
          </a:prstGeom>
          <a:noFill/>
        </p:spPr>
        <p:txBody>
          <a:bodyPr wrap="square" rtlCol="0">
            <a:spAutoFit/>
          </a:bodyPr>
          <a:lstStyle/>
          <a:p>
            <a:r>
              <a:rPr lang="en-US" dirty="0"/>
              <a:t>An “ALERT” SMS is given to the user. </a:t>
            </a:r>
          </a:p>
        </p:txBody>
      </p:sp>
      <p:sp>
        <p:nvSpPr>
          <p:cNvPr id="43" name="TextBox 42"/>
          <p:cNvSpPr txBox="1"/>
          <p:nvPr/>
        </p:nvSpPr>
        <p:spPr>
          <a:xfrm>
            <a:off x="6093200" y="4280251"/>
            <a:ext cx="1368152" cy="923330"/>
          </a:xfrm>
          <a:prstGeom prst="rect">
            <a:avLst/>
          </a:prstGeom>
          <a:noFill/>
        </p:spPr>
        <p:txBody>
          <a:bodyPr wrap="square" rtlCol="0">
            <a:spAutoFit/>
          </a:bodyPr>
          <a:lstStyle/>
          <a:p>
            <a:r>
              <a:rPr lang="en-US" dirty="0"/>
              <a:t>Helpful in visualizing data.</a:t>
            </a:r>
          </a:p>
        </p:txBody>
      </p:sp>
      <p:sp>
        <p:nvSpPr>
          <p:cNvPr id="46" name="Hexagon 45">
            <a:extLst>
              <a:ext uri="{FF2B5EF4-FFF2-40B4-BE49-F238E27FC236}">
                <a16:creationId xmlns:a16="http://schemas.microsoft.com/office/drawing/2014/main" xmlns="" id="{642BD855-9886-4412-9D47-AEA4BA6E8119}"/>
              </a:ext>
            </a:extLst>
          </p:cNvPr>
          <p:cNvSpPr/>
          <p:nvPr/>
        </p:nvSpPr>
        <p:spPr>
          <a:xfrm rot="16200000">
            <a:off x="3925513" y="1838431"/>
            <a:ext cx="1128264" cy="1007899"/>
          </a:xfrm>
          <a:prstGeom prst="hexagon">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47" name="TextBox 46">
            <a:extLst>
              <a:ext uri="{FF2B5EF4-FFF2-40B4-BE49-F238E27FC236}">
                <a16:creationId xmlns:a16="http://schemas.microsoft.com/office/drawing/2014/main" xmlns="" id="{50995D55-9580-4A81-8A9D-A769CDA7EAFF}"/>
              </a:ext>
            </a:extLst>
          </p:cNvPr>
          <p:cNvSpPr txBox="1"/>
          <p:nvPr/>
        </p:nvSpPr>
        <p:spPr>
          <a:xfrm>
            <a:off x="4128685" y="2173103"/>
            <a:ext cx="714424" cy="338554"/>
          </a:xfrm>
          <a:prstGeom prst="rect">
            <a:avLst/>
          </a:prstGeom>
          <a:noFill/>
        </p:spPr>
        <p:txBody>
          <a:bodyPr wrap="square" rtlCol="0">
            <a:spAutoFit/>
          </a:bodyPr>
          <a:lstStyle/>
          <a:p>
            <a:pPr algn="ctr"/>
            <a:r>
              <a:rPr lang="en-US" altLang="ko-KR" sz="1600" b="1" dirty="0">
                <a:cs typeface="Calibri" pitchFamily="34" charset="0"/>
              </a:rPr>
              <a:t>SIREN</a:t>
            </a:r>
            <a:endParaRPr lang="ko-KR" altLang="en-US" sz="1600" b="1" dirty="0">
              <a:cs typeface="Calibri" pitchFamily="34" charset="0"/>
            </a:endParaRPr>
          </a:p>
        </p:txBody>
      </p:sp>
      <p:sp>
        <p:nvSpPr>
          <p:cNvPr id="32" name="Rectangle 31"/>
          <p:cNvSpPr/>
          <p:nvPr/>
        </p:nvSpPr>
        <p:spPr>
          <a:xfrm>
            <a:off x="3714744" y="4286256"/>
            <a:ext cx="1368996" cy="1477328"/>
          </a:xfrm>
          <a:prstGeom prst="rect">
            <a:avLst/>
          </a:prstGeom>
        </p:spPr>
        <p:txBody>
          <a:bodyPr wrap="square">
            <a:spAutoFit/>
          </a:bodyPr>
          <a:lstStyle/>
          <a:p>
            <a:r>
              <a:rPr lang="en-US" dirty="0"/>
              <a:t>During critical situation siren is turned on.</a:t>
            </a:r>
          </a:p>
        </p:txBody>
      </p:sp>
      <p:pic>
        <p:nvPicPr>
          <p:cNvPr id="44" name="Picture 4" descr="Data Visualization Icon of Glyph style - Available in SVG, PNG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1400" y="3602587"/>
            <a:ext cx="890355" cy="683537"/>
          </a:xfrm>
          <a:prstGeom prst="rect">
            <a:avLst/>
          </a:prstGeom>
          <a:noFill/>
          <a:extLst>
            <a:ext uri="{909E8E84-426E-40DD-AFC4-6F175D3DCCD1}">
              <a14:hiddenFill xmlns:a14="http://schemas.microsoft.com/office/drawing/2010/main">
                <a:solidFill>
                  <a:srgbClr val="FFFFFF"/>
                </a:solidFill>
              </a14:hiddenFill>
            </a:ext>
          </a:extLst>
        </p:spPr>
      </p:pic>
      <p:sp>
        <p:nvSpPr>
          <p:cNvPr id="33" name="Hexagon 32">
            <a:extLst>
              <a:ext uri="{FF2B5EF4-FFF2-40B4-BE49-F238E27FC236}">
                <a16:creationId xmlns:a16="http://schemas.microsoft.com/office/drawing/2014/main" xmlns="" id="{642BD855-9886-4412-9D47-AEA4BA6E8119}"/>
              </a:ext>
            </a:extLst>
          </p:cNvPr>
          <p:cNvSpPr/>
          <p:nvPr/>
        </p:nvSpPr>
        <p:spPr>
          <a:xfrm rot="16200000">
            <a:off x="6382808" y="1818788"/>
            <a:ext cx="1115343" cy="1036982"/>
          </a:xfrm>
          <a:prstGeom prst="hexagon">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0" name="Rectangle 9"/>
          <p:cNvSpPr/>
          <p:nvPr/>
        </p:nvSpPr>
        <p:spPr>
          <a:xfrm>
            <a:off x="6421987" y="2154352"/>
            <a:ext cx="1024255" cy="338554"/>
          </a:xfrm>
          <a:prstGeom prst="rect">
            <a:avLst/>
          </a:prstGeom>
          <a:noFill/>
        </p:spPr>
        <p:txBody>
          <a:bodyPr wrap="none" lIns="91440" tIns="45720" rIns="91440" bIns="45720">
            <a:spAutoFit/>
          </a:bodyPr>
          <a:lstStyle/>
          <a:p>
            <a:pPr algn="ctr"/>
            <a:r>
              <a:rPr lang="en-US" sz="1600" b="1" cap="none" spc="0" dirty="0" smtClean="0">
                <a:ln w="0"/>
                <a:solidFill>
                  <a:schemeClr val="tx1"/>
                </a:solidFill>
                <a:effectLst>
                  <a:outerShdw blurRad="38100" dist="19050" dir="2700000" algn="tl" rotWithShape="0">
                    <a:schemeClr val="dk1">
                      <a:alpha val="40000"/>
                    </a:schemeClr>
                  </a:outerShdw>
                </a:effectLst>
              </a:rPr>
              <a:t>GRAFANA</a:t>
            </a:r>
            <a:endParaRPr lang="en-US" sz="1600" b="1" cap="none" spc="0" dirty="0">
              <a:ln w="0"/>
              <a:solidFill>
                <a:schemeClr val="tx1"/>
              </a:solidFill>
              <a:effectLst>
                <a:outerShdw blurRad="38100" dist="19050" dir="2700000" algn="tl" rotWithShape="0">
                  <a:schemeClr val="dk1">
                    <a:alpha val="40000"/>
                  </a:schemeClr>
                </a:outerShdw>
              </a:effectLst>
            </a:endParaRPr>
          </a:p>
        </p:txBody>
      </p:sp>
      <p:sp>
        <p:nvSpPr>
          <p:cNvPr id="36" name="Bent Arrow 4">
            <a:extLst>
              <a:ext uri="{FF2B5EF4-FFF2-40B4-BE49-F238E27FC236}">
                <a16:creationId xmlns:a16="http://schemas.microsoft.com/office/drawing/2014/main" xmlns="" id="{826CD14E-42DB-4CA1-A0DA-5D912D0BD1B3}"/>
              </a:ext>
            </a:extLst>
          </p:cNvPr>
          <p:cNvSpPr/>
          <p:nvPr/>
        </p:nvSpPr>
        <p:spPr>
          <a:xfrm rot="16200000" flipH="1">
            <a:off x="4288942" y="3080100"/>
            <a:ext cx="451972" cy="511412"/>
          </a:xfrm>
          <a:prstGeom prst="bentArrow">
            <a:avLst>
              <a:gd name="adj1" fmla="val 22683"/>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58341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91">
            <a:extLst>
              <a:ext uri="{FF2B5EF4-FFF2-40B4-BE49-F238E27FC236}">
                <a16:creationId xmlns:a16="http://schemas.microsoft.com/office/drawing/2014/main" xmlns="" id="{3E1F8AE3-C01B-435C-89A3-27C32A273F68}"/>
              </a:ext>
            </a:extLst>
          </p:cNvPr>
          <p:cNvSpPr/>
          <p:nvPr/>
        </p:nvSpPr>
        <p:spPr>
          <a:xfrm flipH="1">
            <a:off x="3203848" y="1137840"/>
            <a:ext cx="838529" cy="778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94">
            <a:extLst>
              <a:ext uri="{FF2B5EF4-FFF2-40B4-BE49-F238E27FC236}">
                <a16:creationId xmlns:a16="http://schemas.microsoft.com/office/drawing/2014/main" xmlns="" id="{F4C2060B-6338-4405-85DD-DD14C6E1F649}"/>
              </a:ext>
            </a:extLst>
          </p:cNvPr>
          <p:cNvSpPr/>
          <p:nvPr/>
        </p:nvSpPr>
        <p:spPr>
          <a:xfrm flipH="1">
            <a:off x="4042377" y="2203810"/>
            <a:ext cx="802931" cy="7591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extBox 4">
            <a:extLst>
              <a:ext uri="{FF2B5EF4-FFF2-40B4-BE49-F238E27FC236}">
                <a16:creationId xmlns:a16="http://schemas.microsoft.com/office/drawing/2014/main" xmlns="" id="{ED2A76AC-DB71-4116-A14F-9B0F10A107D2}"/>
              </a:ext>
            </a:extLst>
          </p:cNvPr>
          <p:cNvSpPr txBox="1"/>
          <p:nvPr/>
        </p:nvSpPr>
        <p:spPr>
          <a:xfrm flipH="1">
            <a:off x="4541548" y="1019053"/>
            <a:ext cx="3558843" cy="1015663"/>
          </a:xfrm>
          <a:prstGeom prst="rect">
            <a:avLst/>
          </a:prstGeom>
          <a:noFill/>
        </p:spPr>
        <p:txBody>
          <a:bodyPr wrap="square" rtlCol="0">
            <a:spAutoFit/>
          </a:bodyPr>
          <a:lstStyle/>
          <a:p>
            <a:r>
              <a:rPr lang="en-IN" sz="2000" b="1" dirty="0"/>
              <a:t>Reduction in loss of lives (of people, cattle </a:t>
            </a:r>
            <a:r>
              <a:rPr lang="en-IN" sz="2000" b="1" dirty="0" err="1"/>
              <a:t>etc</a:t>
            </a:r>
            <a:r>
              <a:rPr lang="en-IN" sz="2000" b="1" dirty="0"/>
              <a:t>).</a:t>
            </a:r>
          </a:p>
          <a:p>
            <a:endParaRPr lang="ko-KR" altLang="en-US" sz="2000" b="1"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xmlns="" id="{63B432DD-F5FC-41E4-8F78-F9ACAB96E3BC}"/>
              </a:ext>
            </a:extLst>
          </p:cNvPr>
          <p:cNvSpPr txBox="1"/>
          <p:nvPr/>
        </p:nvSpPr>
        <p:spPr>
          <a:xfrm flipH="1">
            <a:off x="5058988" y="1921655"/>
            <a:ext cx="3678004" cy="1323439"/>
          </a:xfrm>
          <a:prstGeom prst="rect">
            <a:avLst/>
          </a:prstGeom>
          <a:noFill/>
        </p:spPr>
        <p:txBody>
          <a:bodyPr wrap="square" rtlCol="0">
            <a:spAutoFit/>
          </a:bodyPr>
          <a:lstStyle/>
          <a:p>
            <a:r>
              <a:rPr lang="en-IN" sz="2000" b="1" dirty="0"/>
              <a:t>Graphs will give information about in which area, how frequently and in which season flood occurs.</a:t>
            </a:r>
          </a:p>
        </p:txBody>
      </p:sp>
      <p:sp>
        <p:nvSpPr>
          <p:cNvPr id="12" name="Oval 91">
            <a:extLst>
              <a:ext uri="{FF2B5EF4-FFF2-40B4-BE49-F238E27FC236}">
                <a16:creationId xmlns:a16="http://schemas.microsoft.com/office/drawing/2014/main" xmlns="" id="{2247C735-A4A6-4C2F-8039-84F8B26CE402}"/>
              </a:ext>
            </a:extLst>
          </p:cNvPr>
          <p:cNvSpPr/>
          <p:nvPr/>
        </p:nvSpPr>
        <p:spPr>
          <a:xfrm flipH="1">
            <a:off x="2483768" y="116632"/>
            <a:ext cx="936104"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95000"/>
                  <a:lumOff val="5000"/>
                </a:schemeClr>
              </a:solidFill>
            </a:endParaRPr>
          </a:p>
        </p:txBody>
      </p:sp>
      <p:sp>
        <p:nvSpPr>
          <p:cNvPr id="14" name="TextBox 13">
            <a:extLst>
              <a:ext uri="{FF2B5EF4-FFF2-40B4-BE49-F238E27FC236}">
                <a16:creationId xmlns:a16="http://schemas.microsoft.com/office/drawing/2014/main" xmlns="" id="{28D6F69E-A090-4828-83AB-57742132947D}"/>
              </a:ext>
            </a:extLst>
          </p:cNvPr>
          <p:cNvSpPr txBox="1"/>
          <p:nvPr/>
        </p:nvSpPr>
        <p:spPr>
          <a:xfrm flipH="1">
            <a:off x="3940329" y="115310"/>
            <a:ext cx="2237318" cy="892551"/>
          </a:xfrm>
          <a:prstGeom prst="rect">
            <a:avLst/>
          </a:prstGeom>
          <a:noFill/>
        </p:spPr>
        <p:txBody>
          <a:bodyPr wrap="square" rtlCol="0">
            <a:spAutoFit/>
          </a:bodyPr>
          <a:lstStyle/>
          <a:p>
            <a:r>
              <a:rPr lang="ko-KR" altLang="en-US" sz="1200" dirty="0">
                <a:solidFill>
                  <a:schemeClr val="tx1">
                    <a:lumMod val="75000"/>
                    <a:lumOff val="25000"/>
                  </a:schemeClr>
                </a:solidFill>
                <a:cs typeface="Arial" pitchFamily="34" charset="0"/>
              </a:rPr>
              <a:t> </a:t>
            </a:r>
            <a:r>
              <a:rPr lang="en-IN" sz="2000" b="1" dirty="0"/>
              <a:t>Advance alert to people near dams.</a:t>
            </a:r>
          </a:p>
          <a:p>
            <a:endParaRPr lang="ko-KR" altLang="en-US" sz="1200" dirty="0">
              <a:solidFill>
                <a:schemeClr val="tx1">
                  <a:lumMod val="75000"/>
                  <a:lumOff val="25000"/>
                </a:schemeClr>
              </a:solidFill>
              <a:cs typeface="Arial" pitchFamily="34" charset="0"/>
            </a:endParaRPr>
          </a:p>
        </p:txBody>
      </p:sp>
      <p:sp>
        <p:nvSpPr>
          <p:cNvPr id="18" name="Oval 95">
            <a:extLst>
              <a:ext uri="{FF2B5EF4-FFF2-40B4-BE49-F238E27FC236}">
                <a16:creationId xmlns:a16="http://schemas.microsoft.com/office/drawing/2014/main" xmlns="" id="{C82E854A-188F-461D-9B2D-F86FBED6C556}"/>
              </a:ext>
            </a:extLst>
          </p:cNvPr>
          <p:cNvSpPr/>
          <p:nvPr/>
        </p:nvSpPr>
        <p:spPr>
          <a:xfrm>
            <a:off x="4949791" y="3425321"/>
            <a:ext cx="795989" cy="77010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Parallelogram 30">
            <a:extLst>
              <a:ext uri="{FF2B5EF4-FFF2-40B4-BE49-F238E27FC236}">
                <a16:creationId xmlns:a16="http://schemas.microsoft.com/office/drawing/2014/main" xmlns="" id="{D7C1074E-D0BB-4304-9345-165C80E8AB92}"/>
              </a:ext>
            </a:extLst>
          </p:cNvPr>
          <p:cNvSpPr/>
          <p:nvPr/>
        </p:nvSpPr>
        <p:spPr>
          <a:xfrm flipH="1">
            <a:off x="6177647" y="3673122"/>
            <a:ext cx="205367" cy="27450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1" name="TextBox 20">
            <a:extLst>
              <a:ext uri="{FF2B5EF4-FFF2-40B4-BE49-F238E27FC236}">
                <a16:creationId xmlns:a16="http://schemas.microsoft.com/office/drawing/2014/main" xmlns="" id="{C40205FC-40A2-488B-BC8A-DCE4748B2CB9}"/>
              </a:ext>
            </a:extLst>
          </p:cNvPr>
          <p:cNvSpPr txBox="1"/>
          <p:nvPr/>
        </p:nvSpPr>
        <p:spPr>
          <a:xfrm flipH="1">
            <a:off x="6122080" y="3458856"/>
            <a:ext cx="2823031" cy="1015663"/>
          </a:xfrm>
          <a:prstGeom prst="rect">
            <a:avLst/>
          </a:prstGeom>
          <a:noFill/>
        </p:spPr>
        <p:txBody>
          <a:bodyPr wrap="square" rtlCol="0">
            <a:spAutoFit/>
          </a:bodyPr>
          <a:lstStyle/>
          <a:p>
            <a:r>
              <a:rPr lang="en-IN" sz="2000" b="1" dirty="0"/>
              <a:t>Advance and accurate real time information about water level.</a:t>
            </a:r>
          </a:p>
        </p:txBody>
      </p:sp>
      <p:sp>
        <p:nvSpPr>
          <p:cNvPr id="24" name="Oval 95">
            <a:extLst>
              <a:ext uri="{FF2B5EF4-FFF2-40B4-BE49-F238E27FC236}">
                <a16:creationId xmlns:a16="http://schemas.microsoft.com/office/drawing/2014/main" xmlns="" id="{C82E854A-188F-461D-9B2D-F86FBED6C556}"/>
              </a:ext>
            </a:extLst>
          </p:cNvPr>
          <p:cNvSpPr/>
          <p:nvPr/>
        </p:nvSpPr>
        <p:spPr>
          <a:xfrm>
            <a:off x="5745780" y="4708740"/>
            <a:ext cx="795989" cy="77010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2">
                  <a:lumMod val="60000"/>
                  <a:lumOff val="40000"/>
                </a:schemeClr>
              </a:solidFill>
            </a:endParaRPr>
          </a:p>
        </p:txBody>
      </p:sp>
      <p:sp>
        <p:nvSpPr>
          <p:cNvPr id="25" name="TextBox 24">
            <a:extLst>
              <a:ext uri="{FF2B5EF4-FFF2-40B4-BE49-F238E27FC236}">
                <a16:creationId xmlns:a16="http://schemas.microsoft.com/office/drawing/2014/main" xmlns="" id="{C40205FC-40A2-488B-BC8A-DCE4748B2CB9}"/>
              </a:ext>
            </a:extLst>
          </p:cNvPr>
          <p:cNvSpPr txBox="1"/>
          <p:nvPr/>
        </p:nvSpPr>
        <p:spPr>
          <a:xfrm flipH="1">
            <a:off x="6688875" y="4797152"/>
            <a:ext cx="2823031" cy="1631216"/>
          </a:xfrm>
          <a:prstGeom prst="rect">
            <a:avLst/>
          </a:prstGeom>
          <a:noFill/>
        </p:spPr>
        <p:txBody>
          <a:bodyPr wrap="square" rtlCol="0">
            <a:spAutoFit/>
          </a:bodyPr>
          <a:lstStyle/>
          <a:p>
            <a:r>
              <a:rPr lang="en-IN" sz="2000" b="1" dirty="0"/>
              <a:t>Prior to upcoming disaster we can run disaster management program.</a:t>
            </a:r>
          </a:p>
          <a:p>
            <a:endParaRPr lang="en-IN" sz="2000" b="1" dirty="0"/>
          </a:p>
        </p:txBody>
      </p:sp>
      <p:sp>
        <p:nvSpPr>
          <p:cNvPr id="27" name="TextBox 26">
            <a:extLst>
              <a:ext uri="{FF2B5EF4-FFF2-40B4-BE49-F238E27FC236}">
                <a16:creationId xmlns:a16="http://schemas.microsoft.com/office/drawing/2014/main" xmlns="" id="{907E0277-AF0F-4CD9-A917-18B6510F761E}"/>
              </a:ext>
            </a:extLst>
          </p:cNvPr>
          <p:cNvSpPr txBox="1"/>
          <p:nvPr/>
        </p:nvSpPr>
        <p:spPr>
          <a:xfrm>
            <a:off x="-612576" y="3225597"/>
            <a:ext cx="4752196" cy="1169551"/>
          </a:xfrm>
          <a:prstGeom prst="rect">
            <a:avLst/>
          </a:prstGeom>
          <a:noFill/>
        </p:spPr>
        <p:txBody>
          <a:bodyPr wrap="square" rtlCol="0" anchor="ctr">
            <a:spAutoFit/>
          </a:bodyPr>
          <a:lstStyle/>
          <a:p>
            <a:pPr algn="r"/>
            <a:r>
              <a:rPr lang="en-US" altLang="ko-KR" sz="7000" b="1" dirty="0">
                <a:solidFill>
                  <a:schemeClr val="tx1">
                    <a:lumMod val="95000"/>
                    <a:lumOff val="5000"/>
                  </a:schemeClr>
                </a:solidFill>
                <a:latin typeface="+mj-lt"/>
                <a:cs typeface="Arial" pitchFamily="34" charset="0"/>
              </a:rPr>
              <a:t>IMPACT</a:t>
            </a:r>
            <a:endParaRPr lang="ko-KR" altLang="en-US" sz="7000" b="1" dirty="0">
              <a:solidFill>
                <a:schemeClr val="tx1">
                  <a:lumMod val="95000"/>
                  <a:lumOff val="5000"/>
                </a:schemeClr>
              </a:solidFill>
              <a:latin typeface="+mj-lt"/>
              <a:cs typeface="Arial" pitchFamily="34" charset="0"/>
            </a:endParaRPr>
          </a:p>
        </p:txBody>
      </p:sp>
      <p:sp>
        <p:nvSpPr>
          <p:cNvPr id="28" name="Rounded Rectangle 20">
            <a:extLst>
              <a:ext uri="{FF2B5EF4-FFF2-40B4-BE49-F238E27FC236}">
                <a16:creationId xmlns:a16="http://schemas.microsoft.com/office/drawing/2014/main" xmlns="" id="{B5A75B4D-CA52-4F78-AC74-CB42B7BD2898}"/>
              </a:ext>
            </a:extLst>
          </p:cNvPr>
          <p:cNvSpPr>
            <a:spLocks noChangeAspect="1"/>
          </p:cNvSpPr>
          <p:nvPr/>
        </p:nvSpPr>
        <p:spPr>
          <a:xfrm rot="2160000">
            <a:off x="2706305" y="247770"/>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ounded Rectangle 7">
            <a:extLst>
              <a:ext uri="{FF2B5EF4-FFF2-40B4-BE49-F238E27FC236}">
                <a16:creationId xmlns:a16="http://schemas.microsoft.com/office/drawing/2014/main" xmlns="" id="{EC656316-B78D-4EC1-9C72-547CA566FED0}"/>
              </a:ext>
            </a:extLst>
          </p:cNvPr>
          <p:cNvSpPr>
            <a:spLocks noChangeAspect="1"/>
          </p:cNvSpPr>
          <p:nvPr/>
        </p:nvSpPr>
        <p:spPr>
          <a:xfrm rot="18924894" flipH="1">
            <a:off x="3509699" y="1165785"/>
            <a:ext cx="207134" cy="810123"/>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Round Same Side Corner Rectangle 19">
            <a:extLst>
              <a:ext uri="{FF2B5EF4-FFF2-40B4-BE49-F238E27FC236}">
                <a16:creationId xmlns:a16="http://schemas.microsoft.com/office/drawing/2014/main" xmlns="" id="{4F6F0E8F-9F3A-4C37-B8FA-77940D946D49}"/>
              </a:ext>
            </a:extLst>
          </p:cNvPr>
          <p:cNvSpPr/>
          <p:nvPr/>
        </p:nvSpPr>
        <p:spPr>
          <a:xfrm>
            <a:off x="4237989" y="2329037"/>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 Same Side Corner Rectangle 11">
            <a:extLst>
              <a:ext uri="{FF2B5EF4-FFF2-40B4-BE49-F238E27FC236}">
                <a16:creationId xmlns:a16="http://schemas.microsoft.com/office/drawing/2014/main" xmlns="" id="{AFBCEF67-A3DE-45DE-97FD-374E910A67D8}"/>
              </a:ext>
            </a:extLst>
          </p:cNvPr>
          <p:cNvSpPr/>
          <p:nvPr/>
        </p:nvSpPr>
        <p:spPr>
          <a:xfrm rot="9900000">
            <a:off x="5094324" y="3564129"/>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Teardrop 17">
            <a:extLst>
              <a:ext uri="{FF2B5EF4-FFF2-40B4-BE49-F238E27FC236}">
                <a16:creationId xmlns:a16="http://schemas.microsoft.com/office/drawing/2014/main" xmlns="" id="{04CFE412-7B77-4FD8-A796-DE7E55B89403}"/>
              </a:ext>
            </a:extLst>
          </p:cNvPr>
          <p:cNvSpPr/>
          <p:nvPr/>
        </p:nvSpPr>
        <p:spPr>
          <a:xfrm rot="18900000">
            <a:off x="5906953" y="4805744"/>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828721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EXECUTION AND DEPLOYMENT</a:t>
            </a:r>
            <a:endParaRPr lang="en-US" b="1" dirty="0"/>
          </a:p>
        </p:txBody>
      </p:sp>
      <p:pic>
        <p:nvPicPr>
          <p:cNvPr id="4" name="94c46994-c22b-46ef-86be-0048abf761ad" descr="Image"/>
          <p:cNvPicPr>
            <a:picLocks noGrp="1"/>
          </p:cNvPicPr>
          <p:nvPr>
            <p:ph idx="1"/>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857224" y="1571612"/>
            <a:ext cx="3394472" cy="4525963"/>
          </a:xfrm>
          <a:prstGeom prst="rect">
            <a:avLst/>
          </a:prstGeom>
          <a:noFill/>
          <a:ln>
            <a:noFill/>
          </a:ln>
        </p:spPr>
      </p:pic>
      <p:pic>
        <p:nvPicPr>
          <p:cNvPr id="5" name="6d526310-7253-4e93-a742-740bcc6447a3" descr="Image"/>
          <p:cNvPicPr/>
          <p:nvPr/>
        </p:nvPicPr>
        <p:blipFill>
          <a:blip r:embed="rId4" r:link="rId5" cstate="print">
            <a:extLst>
              <a:ext uri="{28A0092B-C50C-407E-A947-70E740481C1C}">
                <a14:useLocalDpi xmlns:a14="http://schemas.microsoft.com/office/drawing/2010/main" val="0"/>
              </a:ext>
            </a:extLst>
          </a:blip>
          <a:stretch>
            <a:fillRect/>
          </a:stretch>
        </p:blipFill>
        <p:spPr bwMode="auto">
          <a:xfrm>
            <a:off x="4857752" y="1571612"/>
            <a:ext cx="3500462" cy="45595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9552" y="758552"/>
            <a:ext cx="8679898" cy="724247"/>
          </a:xfrm>
        </p:spPr>
        <p:txBody>
          <a:bodyPr>
            <a:normAutofit fontScale="92500" lnSpcReduction="20000"/>
          </a:bodyPr>
          <a:lstStyle/>
          <a:p>
            <a:r>
              <a:rPr lang="en-IN" b="1" dirty="0"/>
              <a:t>FUTURE SCOPE</a:t>
            </a:r>
          </a:p>
        </p:txBody>
      </p:sp>
      <p:grpSp>
        <p:nvGrpSpPr>
          <p:cNvPr id="3" name="Group 2">
            <a:extLst>
              <a:ext uri="{FF2B5EF4-FFF2-40B4-BE49-F238E27FC236}">
                <a16:creationId xmlns:a16="http://schemas.microsoft.com/office/drawing/2014/main" xmlns="" id="{C4D00468-5DD2-4835-AC1D-5561EDE153A6}"/>
              </a:ext>
            </a:extLst>
          </p:cNvPr>
          <p:cNvGrpSpPr/>
          <p:nvPr/>
        </p:nvGrpSpPr>
        <p:grpSpPr>
          <a:xfrm>
            <a:off x="35496" y="947816"/>
            <a:ext cx="2209877" cy="5598741"/>
            <a:chOff x="896897" y="372794"/>
            <a:chExt cx="2425766" cy="6145697"/>
          </a:xfrm>
          <a:solidFill>
            <a:schemeClr val="tx1"/>
          </a:solidFill>
        </p:grpSpPr>
        <p:sp>
          <p:nvSpPr>
            <p:cNvPr id="4" name="Freeform: Shape 91">
              <a:extLst>
                <a:ext uri="{FF2B5EF4-FFF2-40B4-BE49-F238E27FC236}">
                  <a16:creationId xmlns:a16="http://schemas.microsoft.com/office/drawing/2014/main" xmlns="" id="{08FEBEC4-6E92-49FF-8BE8-AAD316DC97C3}"/>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grpFill/>
            <a:ln w="23341" cap="flat">
              <a:noFill/>
              <a:prstDash val="solid"/>
              <a:miter/>
            </a:ln>
          </p:spPr>
          <p:txBody>
            <a:bodyPr rtlCol="0" anchor="ctr"/>
            <a:lstStyle/>
            <a:p>
              <a:endParaRPr lang="en-US" dirty="0"/>
            </a:p>
          </p:txBody>
        </p:sp>
        <p:sp>
          <p:nvSpPr>
            <p:cNvPr id="5" name="Freeform: Shape 92">
              <a:extLst>
                <a:ext uri="{FF2B5EF4-FFF2-40B4-BE49-F238E27FC236}">
                  <a16:creationId xmlns:a16="http://schemas.microsoft.com/office/drawing/2014/main" xmlns="" id="{9D446C2B-3197-4E7A-B9D8-E7E5C04D0673}"/>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grpFill/>
            <a:ln w="23341" cap="flat">
              <a:noFill/>
              <a:prstDash val="solid"/>
              <a:miter/>
            </a:ln>
          </p:spPr>
          <p:txBody>
            <a:bodyPr rtlCol="0" anchor="ctr"/>
            <a:lstStyle/>
            <a:p>
              <a:endParaRPr lang="en-US"/>
            </a:p>
          </p:txBody>
        </p:sp>
        <p:sp>
          <p:nvSpPr>
            <p:cNvPr id="6" name="Freeform: Shape 93">
              <a:extLst>
                <a:ext uri="{FF2B5EF4-FFF2-40B4-BE49-F238E27FC236}">
                  <a16:creationId xmlns:a16="http://schemas.microsoft.com/office/drawing/2014/main" xmlns="" id="{B878176F-76B9-4518-B137-F4E853D69010}"/>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2">
                <a:lumMod val="40000"/>
                <a:lumOff val="60000"/>
              </a:schemeClr>
            </a:solidFill>
            <a:ln w="23341" cap="flat">
              <a:noFill/>
              <a:prstDash val="solid"/>
              <a:miter/>
            </a:ln>
          </p:spPr>
          <p:txBody>
            <a:bodyPr rtlCol="0" anchor="ctr"/>
            <a:lstStyle/>
            <a:p>
              <a:endParaRPr lang="en-US" dirty="0"/>
            </a:p>
          </p:txBody>
        </p:sp>
        <p:sp>
          <p:nvSpPr>
            <p:cNvPr id="7" name="Freeform: Shape 94">
              <a:extLst>
                <a:ext uri="{FF2B5EF4-FFF2-40B4-BE49-F238E27FC236}">
                  <a16:creationId xmlns:a16="http://schemas.microsoft.com/office/drawing/2014/main" xmlns="" id="{12C263E5-05B7-4717-9162-3A627D1243B0}"/>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accent5">
                <a:lumMod val="50000"/>
              </a:schemeClr>
            </a:solidFill>
            <a:ln w="23341" cap="flat">
              <a:noFill/>
              <a:prstDash val="solid"/>
              <a:miter/>
            </a:ln>
          </p:spPr>
          <p:txBody>
            <a:bodyPr rtlCol="0" anchor="ctr"/>
            <a:lstStyle/>
            <a:p>
              <a:endParaRPr lang="en-US"/>
            </a:p>
          </p:txBody>
        </p:sp>
        <p:sp>
          <p:nvSpPr>
            <p:cNvPr id="8" name="Freeform: Shape 95">
              <a:extLst>
                <a:ext uri="{FF2B5EF4-FFF2-40B4-BE49-F238E27FC236}">
                  <a16:creationId xmlns:a16="http://schemas.microsoft.com/office/drawing/2014/main" xmlns="" id="{464B8B1F-B595-4FB6-AD1A-7F24494FA235}"/>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grpFill/>
            <a:ln w="23341" cap="flat">
              <a:noFill/>
              <a:prstDash val="solid"/>
              <a:miter/>
            </a:ln>
          </p:spPr>
          <p:txBody>
            <a:bodyPr rtlCol="0" anchor="ctr"/>
            <a:lstStyle/>
            <a:p>
              <a:endParaRPr lang="en-US"/>
            </a:p>
          </p:txBody>
        </p:sp>
        <p:sp>
          <p:nvSpPr>
            <p:cNvPr id="9" name="Freeform: Shape 96">
              <a:extLst>
                <a:ext uri="{FF2B5EF4-FFF2-40B4-BE49-F238E27FC236}">
                  <a16:creationId xmlns:a16="http://schemas.microsoft.com/office/drawing/2014/main" xmlns="" id="{6E5C54BC-7D83-4EB2-AB79-CC73F88592F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grpFill/>
            <a:ln w="23341" cap="flat">
              <a:noFill/>
              <a:prstDash val="solid"/>
              <a:miter/>
            </a:ln>
          </p:spPr>
          <p:txBody>
            <a:bodyPr rtlCol="0" anchor="ctr"/>
            <a:lstStyle/>
            <a:p>
              <a:endParaRPr lang="en-US"/>
            </a:p>
          </p:txBody>
        </p:sp>
        <p:sp>
          <p:nvSpPr>
            <p:cNvPr id="10" name="Freeform: Shape 97">
              <a:extLst>
                <a:ext uri="{FF2B5EF4-FFF2-40B4-BE49-F238E27FC236}">
                  <a16:creationId xmlns:a16="http://schemas.microsoft.com/office/drawing/2014/main" xmlns="" id="{B73C5602-7E60-446B-A13B-5F3098FF93D0}"/>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grpFill/>
            <a:ln w="23341" cap="flat">
              <a:noFill/>
              <a:prstDash val="solid"/>
              <a:miter/>
            </a:ln>
          </p:spPr>
          <p:txBody>
            <a:bodyPr rtlCol="0" anchor="ctr"/>
            <a:lstStyle/>
            <a:p>
              <a:endParaRPr lang="en-US"/>
            </a:p>
          </p:txBody>
        </p:sp>
        <p:sp>
          <p:nvSpPr>
            <p:cNvPr id="11" name="Freeform: Shape 98">
              <a:extLst>
                <a:ext uri="{FF2B5EF4-FFF2-40B4-BE49-F238E27FC236}">
                  <a16:creationId xmlns:a16="http://schemas.microsoft.com/office/drawing/2014/main" xmlns="" id="{C6D18575-E194-43D9-B550-70593F63DE2F}"/>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chemeClr val="bg1"/>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xmlns="" id="{F8E37585-6141-4BDA-BD05-33FA17E851F0}"/>
                </a:ext>
              </a:extLst>
            </p:cNvPr>
            <p:cNvGrpSpPr/>
            <p:nvPr/>
          </p:nvGrpSpPr>
          <p:grpSpPr>
            <a:xfrm>
              <a:off x="1314164" y="2864343"/>
              <a:ext cx="1013391" cy="285088"/>
              <a:chOff x="8963351" y="2835327"/>
              <a:chExt cx="1121835" cy="315595"/>
            </a:xfrm>
            <a:grpFill/>
          </p:grpSpPr>
          <p:sp>
            <p:nvSpPr>
              <p:cNvPr id="16" name="Freeform: Shape 103">
                <a:extLst>
                  <a:ext uri="{FF2B5EF4-FFF2-40B4-BE49-F238E27FC236}">
                    <a16:creationId xmlns:a16="http://schemas.microsoft.com/office/drawing/2014/main" xmlns="" id="{DE1CE7DF-1D89-4497-AFE6-6138D3C6CB8F}"/>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grpFill/>
              <a:ln w="23341" cap="flat">
                <a:noFill/>
                <a:prstDash val="solid"/>
                <a:miter/>
              </a:ln>
            </p:spPr>
            <p:txBody>
              <a:bodyPr rtlCol="0" anchor="ctr"/>
              <a:lstStyle/>
              <a:p>
                <a:endParaRPr lang="en-US"/>
              </a:p>
            </p:txBody>
          </p:sp>
          <p:sp>
            <p:nvSpPr>
              <p:cNvPr id="17" name="Freeform: Shape 104">
                <a:extLst>
                  <a:ext uri="{FF2B5EF4-FFF2-40B4-BE49-F238E27FC236}">
                    <a16:creationId xmlns:a16="http://schemas.microsoft.com/office/drawing/2014/main" xmlns="" id="{5EDEDC29-FA70-4D05-AF4A-4AC6C5AE21E1}"/>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grpFill/>
              <a:ln w="23341" cap="flat">
                <a:noFill/>
                <a:prstDash val="solid"/>
                <a:miter/>
              </a:ln>
            </p:spPr>
            <p:txBody>
              <a:bodyPr rtlCol="0" anchor="ctr"/>
              <a:lstStyle/>
              <a:p>
                <a:endParaRPr lang="en-US"/>
              </a:p>
            </p:txBody>
          </p:sp>
          <p:sp>
            <p:nvSpPr>
              <p:cNvPr id="18" name="Freeform: Shape 105">
                <a:extLst>
                  <a:ext uri="{FF2B5EF4-FFF2-40B4-BE49-F238E27FC236}">
                    <a16:creationId xmlns:a16="http://schemas.microsoft.com/office/drawing/2014/main" xmlns="" id="{FCE2A967-E412-4E20-8B38-9AAF92ADEF80}"/>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grpFill/>
              <a:ln w="23341" cap="flat">
                <a:noFill/>
                <a:prstDash val="solid"/>
                <a:miter/>
              </a:ln>
            </p:spPr>
            <p:txBody>
              <a:bodyPr rtlCol="0" anchor="ctr"/>
              <a:lstStyle/>
              <a:p>
                <a:endParaRPr lang="en-US"/>
              </a:p>
            </p:txBody>
          </p:sp>
          <p:sp>
            <p:nvSpPr>
              <p:cNvPr id="19" name="Freeform: Shape 106">
                <a:extLst>
                  <a:ext uri="{FF2B5EF4-FFF2-40B4-BE49-F238E27FC236}">
                    <a16:creationId xmlns:a16="http://schemas.microsoft.com/office/drawing/2014/main" xmlns="" id="{6DF9F26E-44E2-4D78-98FE-308978DB80B0}"/>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grpFill/>
              <a:ln w="23341" cap="flat">
                <a:noFill/>
                <a:prstDash val="solid"/>
                <a:miter/>
              </a:ln>
            </p:spPr>
            <p:txBody>
              <a:bodyPr rtlCol="0" anchor="ctr"/>
              <a:lstStyle/>
              <a:p>
                <a:endParaRPr lang="en-US"/>
              </a:p>
            </p:txBody>
          </p:sp>
          <p:sp>
            <p:nvSpPr>
              <p:cNvPr id="20" name="Freeform: Shape 107">
                <a:extLst>
                  <a:ext uri="{FF2B5EF4-FFF2-40B4-BE49-F238E27FC236}">
                    <a16:creationId xmlns:a16="http://schemas.microsoft.com/office/drawing/2014/main" xmlns="" id="{F97B4571-51D0-4B15-9606-14D45A218EDB}"/>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grpFill/>
              <a:ln w="23341" cap="flat">
                <a:noFill/>
                <a:prstDash val="solid"/>
                <a:miter/>
              </a:ln>
            </p:spPr>
            <p:txBody>
              <a:bodyPr rtlCol="0" anchor="ctr"/>
              <a:lstStyle/>
              <a:p>
                <a:endParaRPr lang="en-US"/>
              </a:p>
            </p:txBody>
          </p:sp>
          <p:sp>
            <p:nvSpPr>
              <p:cNvPr id="21" name="Freeform: Shape 108">
                <a:extLst>
                  <a:ext uri="{FF2B5EF4-FFF2-40B4-BE49-F238E27FC236}">
                    <a16:creationId xmlns:a16="http://schemas.microsoft.com/office/drawing/2014/main" xmlns="" id="{17E94442-954C-4063-9138-F1A9C5F84DF7}"/>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grpFill/>
              <a:ln w="23341" cap="flat">
                <a:noFill/>
                <a:prstDash val="solid"/>
                <a:miter/>
              </a:ln>
            </p:spPr>
            <p:txBody>
              <a:bodyPr rtlCol="0" anchor="ctr"/>
              <a:lstStyle/>
              <a:p>
                <a:endParaRPr lang="en-US"/>
              </a:p>
            </p:txBody>
          </p:sp>
        </p:grpSp>
        <p:sp>
          <p:nvSpPr>
            <p:cNvPr id="13" name="Freeform: Shape 100">
              <a:extLst>
                <a:ext uri="{FF2B5EF4-FFF2-40B4-BE49-F238E27FC236}">
                  <a16:creationId xmlns:a16="http://schemas.microsoft.com/office/drawing/2014/main" xmlns="" id="{4CBA864D-6CCB-4E2E-9967-54A070F74DFB}"/>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grpFill/>
            <a:ln w="9525" cap="flat">
              <a:solidFill>
                <a:schemeClr val="bg1"/>
              </a:solidFill>
              <a:prstDash val="solid"/>
              <a:miter/>
            </a:ln>
          </p:spPr>
          <p:txBody>
            <a:bodyPr wrap="square" rtlCol="0" anchor="ctr">
              <a:noAutofit/>
            </a:bodyPr>
            <a:lstStyle/>
            <a:p>
              <a:endParaRPr lang="en-US"/>
            </a:p>
          </p:txBody>
        </p:sp>
        <p:sp>
          <p:nvSpPr>
            <p:cNvPr id="14" name="Freeform: Shape 101">
              <a:extLst>
                <a:ext uri="{FF2B5EF4-FFF2-40B4-BE49-F238E27FC236}">
                  <a16:creationId xmlns:a16="http://schemas.microsoft.com/office/drawing/2014/main" xmlns="" id="{947753E7-E8C2-4DAF-942E-412B4BF87A2D}"/>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grpFill/>
            <a:ln w="23341" cap="flat">
              <a:noFill/>
              <a:prstDash val="solid"/>
              <a:miter/>
            </a:ln>
          </p:spPr>
          <p:txBody>
            <a:bodyPr wrap="square" rtlCol="0" anchor="ctr">
              <a:noAutofit/>
            </a:bodyPr>
            <a:lstStyle/>
            <a:p>
              <a:endParaRPr lang="en-US"/>
            </a:p>
          </p:txBody>
        </p:sp>
        <p:sp>
          <p:nvSpPr>
            <p:cNvPr id="15" name="Freeform: Shape 102">
              <a:extLst>
                <a:ext uri="{FF2B5EF4-FFF2-40B4-BE49-F238E27FC236}">
                  <a16:creationId xmlns:a16="http://schemas.microsoft.com/office/drawing/2014/main" xmlns="" id="{352173E7-83DB-41DA-B5AE-609AE0F4E162}"/>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bg2">
                <a:lumMod val="90000"/>
              </a:schemeClr>
            </a:solidFill>
            <a:ln w="23341" cap="flat">
              <a:noFill/>
              <a:prstDash val="solid"/>
              <a:miter/>
            </a:ln>
          </p:spPr>
          <p:txBody>
            <a:bodyPr rtlCol="0" anchor="ctr"/>
            <a:lstStyle/>
            <a:p>
              <a:endParaRPr lang="en-US"/>
            </a:p>
          </p:txBody>
        </p:sp>
      </p:grpSp>
      <p:sp>
        <p:nvSpPr>
          <p:cNvPr id="24" name="Donut 22">
            <a:extLst>
              <a:ext uri="{FF2B5EF4-FFF2-40B4-BE49-F238E27FC236}">
                <a16:creationId xmlns:a16="http://schemas.microsoft.com/office/drawing/2014/main" xmlns="" id="{CE7A0D83-9523-4EB8-8677-1D7D4415C973}"/>
              </a:ext>
            </a:extLst>
          </p:cNvPr>
          <p:cNvSpPr>
            <a:spLocks noChangeAspect="1"/>
          </p:cNvSpPr>
          <p:nvPr/>
        </p:nvSpPr>
        <p:spPr>
          <a:xfrm>
            <a:off x="3191022" y="2028136"/>
            <a:ext cx="864096" cy="442591"/>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5" name="Donut 22">
            <a:extLst>
              <a:ext uri="{FF2B5EF4-FFF2-40B4-BE49-F238E27FC236}">
                <a16:creationId xmlns:a16="http://schemas.microsoft.com/office/drawing/2014/main" xmlns="" id="{CE7A0D83-9523-4EB8-8677-1D7D4415C973}"/>
              </a:ext>
            </a:extLst>
          </p:cNvPr>
          <p:cNvSpPr>
            <a:spLocks noChangeAspect="1"/>
          </p:cNvSpPr>
          <p:nvPr/>
        </p:nvSpPr>
        <p:spPr>
          <a:xfrm>
            <a:off x="3191022" y="2747460"/>
            <a:ext cx="864096" cy="442591"/>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Donut 22">
            <a:extLst>
              <a:ext uri="{FF2B5EF4-FFF2-40B4-BE49-F238E27FC236}">
                <a16:creationId xmlns:a16="http://schemas.microsoft.com/office/drawing/2014/main" xmlns="" id="{CE7A0D83-9523-4EB8-8677-1D7D4415C973}"/>
              </a:ext>
            </a:extLst>
          </p:cNvPr>
          <p:cNvSpPr>
            <a:spLocks noChangeAspect="1"/>
          </p:cNvSpPr>
          <p:nvPr/>
        </p:nvSpPr>
        <p:spPr>
          <a:xfrm>
            <a:off x="3191022" y="3406587"/>
            <a:ext cx="864096" cy="442591"/>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Donut 22">
            <a:extLst>
              <a:ext uri="{FF2B5EF4-FFF2-40B4-BE49-F238E27FC236}">
                <a16:creationId xmlns:a16="http://schemas.microsoft.com/office/drawing/2014/main" xmlns="" id="{CE7A0D83-9523-4EB8-8677-1D7D4415C973}"/>
              </a:ext>
            </a:extLst>
          </p:cNvPr>
          <p:cNvSpPr>
            <a:spLocks noChangeAspect="1"/>
          </p:cNvSpPr>
          <p:nvPr/>
        </p:nvSpPr>
        <p:spPr>
          <a:xfrm rot="1013222">
            <a:off x="907321" y="1389812"/>
            <a:ext cx="235734" cy="120743"/>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Rectangle 27"/>
          <p:cNvSpPr/>
          <p:nvPr/>
        </p:nvSpPr>
        <p:spPr>
          <a:xfrm>
            <a:off x="4190794" y="1921434"/>
            <a:ext cx="5328633" cy="3046988"/>
          </a:xfrm>
          <a:prstGeom prst="rect">
            <a:avLst/>
          </a:prstGeom>
          <a:noFill/>
        </p:spPr>
        <p:txBody>
          <a:bodyPr wrap="square" lIns="91440" tIns="45720" rIns="91440" bIns="45720">
            <a:spAutoFit/>
          </a:bodyPr>
          <a:lstStyle/>
          <a:p>
            <a:r>
              <a:rPr lang="en-US" sz="2400" b="1" i="1" cap="none" spc="0" dirty="0">
                <a:ln w="0"/>
                <a:solidFill>
                  <a:schemeClr val="tx1"/>
                </a:solidFill>
                <a:effectLst>
                  <a:outerShdw blurRad="38100" dist="19050" dir="2700000" algn="tl" rotWithShape="0">
                    <a:schemeClr val="dk1">
                      <a:alpha val="40000"/>
                    </a:schemeClr>
                  </a:outerShdw>
                </a:effectLst>
              </a:rPr>
              <a:t> Use of </a:t>
            </a:r>
            <a:r>
              <a:rPr lang="en-US" sz="2400" b="1" i="1" dirty="0">
                <a:ln w="0"/>
                <a:effectLst>
                  <a:outerShdw blurRad="38100" dist="19050" dir="2700000" algn="tl" rotWithShape="0">
                    <a:schemeClr val="dk1">
                      <a:alpha val="40000"/>
                    </a:schemeClr>
                  </a:outerShdw>
                </a:effectLst>
              </a:rPr>
              <a:t>SARAL</a:t>
            </a:r>
            <a:r>
              <a:rPr lang="en-US" sz="2400" b="1" i="1" cap="none" spc="0" dirty="0">
                <a:ln w="0"/>
                <a:solidFill>
                  <a:schemeClr val="tx1"/>
                </a:solidFill>
                <a:effectLst>
                  <a:outerShdw blurRad="38100" dist="19050" dir="2700000" algn="tl" rotWithShape="0">
                    <a:schemeClr val="dk1">
                      <a:alpha val="40000"/>
                    </a:schemeClr>
                  </a:outerShdw>
                </a:effectLst>
              </a:rPr>
              <a:t> (ISRO Satellite).</a:t>
            </a:r>
          </a:p>
          <a:p>
            <a:endParaRPr lang="en-US" sz="2400" b="1" i="1" cap="none" spc="0" dirty="0">
              <a:ln w="0"/>
              <a:solidFill>
                <a:schemeClr val="tx1"/>
              </a:solidFill>
              <a:effectLst>
                <a:outerShdw blurRad="38100" dist="19050" dir="2700000" algn="tl" rotWithShape="0">
                  <a:schemeClr val="dk1">
                    <a:alpha val="40000"/>
                  </a:schemeClr>
                </a:outerShdw>
              </a:effectLst>
            </a:endParaRPr>
          </a:p>
          <a:p>
            <a:r>
              <a:rPr lang="en-US" sz="2400" b="1" i="1" dirty="0">
                <a:ln w="0"/>
                <a:effectLst>
                  <a:outerShdw blurRad="38100" dist="19050" dir="2700000" algn="tl" rotWithShape="0">
                    <a:schemeClr val="dk1">
                      <a:alpha val="40000"/>
                    </a:schemeClr>
                  </a:outerShdw>
                </a:effectLst>
              </a:rPr>
              <a:t>Use of Geo-fencing.</a:t>
            </a:r>
          </a:p>
          <a:p>
            <a:endParaRPr lang="en-US" sz="2400" b="1" i="1" cap="none" spc="0" dirty="0">
              <a:ln w="0"/>
              <a:solidFill>
                <a:schemeClr val="tx1"/>
              </a:solidFill>
              <a:effectLst>
                <a:outerShdw blurRad="38100" dist="19050" dir="2700000" algn="tl" rotWithShape="0">
                  <a:schemeClr val="dk1">
                    <a:alpha val="40000"/>
                  </a:schemeClr>
                </a:outerShdw>
              </a:effectLst>
              <a:latin typeface="+mj-lt"/>
            </a:endParaRPr>
          </a:p>
          <a:p>
            <a:r>
              <a:rPr lang="en-US" sz="2400" b="1" i="1" dirty="0">
                <a:ln w="0"/>
                <a:effectLst>
                  <a:outerShdw blurRad="38100" dist="19050" dir="2700000" algn="tl" rotWithShape="0">
                    <a:schemeClr val="dk1">
                      <a:alpha val="40000"/>
                    </a:schemeClr>
                  </a:outerShdw>
                </a:effectLst>
                <a:latin typeface="+mj-lt"/>
              </a:rPr>
              <a:t>Use of heat Signature.</a:t>
            </a:r>
          </a:p>
          <a:p>
            <a:endParaRPr lang="en-US" sz="2400" b="1" i="1" dirty="0">
              <a:ln w="0"/>
              <a:effectLst>
                <a:outerShdw blurRad="38100" dist="19050" dir="2700000" algn="tl" rotWithShape="0">
                  <a:schemeClr val="dk1">
                    <a:alpha val="40000"/>
                  </a:schemeClr>
                </a:outerShdw>
              </a:effectLst>
              <a:latin typeface="+mj-lt"/>
            </a:endParaRPr>
          </a:p>
          <a:p>
            <a:r>
              <a:rPr lang="en-US" sz="2400" b="1" i="1" dirty="0">
                <a:ln w="0"/>
                <a:effectLst>
                  <a:outerShdw blurRad="38100" dist="19050" dir="2700000" algn="tl" rotWithShape="0">
                    <a:schemeClr val="dk1">
                      <a:alpha val="40000"/>
                    </a:schemeClr>
                  </a:outerShdw>
                </a:effectLst>
                <a:latin typeface="+mj-lt"/>
              </a:rPr>
              <a:t>Mobile application.</a:t>
            </a:r>
          </a:p>
          <a:p>
            <a:endParaRPr lang="en-US" sz="2400" b="1" i="1" dirty="0">
              <a:ln w="0"/>
              <a:effectLst>
                <a:outerShdw blurRad="38100" dist="19050" dir="2700000" algn="tl" rotWithShape="0">
                  <a:schemeClr val="dk1">
                    <a:alpha val="40000"/>
                  </a:schemeClr>
                </a:outerShdw>
              </a:effectLst>
              <a:latin typeface="+mj-lt"/>
            </a:endParaRPr>
          </a:p>
        </p:txBody>
      </p:sp>
      <p:sp>
        <p:nvSpPr>
          <p:cNvPr id="29" name="Donut 22">
            <a:extLst>
              <a:ext uri="{FF2B5EF4-FFF2-40B4-BE49-F238E27FC236}">
                <a16:creationId xmlns:a16="http://schemas.microsoft.com/office/drawing/2014/main" xmlns="" id="{CE7A0D83-9523-4EB8-8677-1D7D4415C973}"/>
              </a:ext>
            </a:extLst>
          </p:cNvPr>
          <p:cNvSpPr>
            <a:spLocks noChangeAspect="1"/>
          </p:cNvSpPr>
          <p:nvPr/>
        </p:nvSpPr>
        <p:spPr>
          <a:xfrm>
            <a:off x="3193512" y="4070739"/>
            <a:ext cx="864096" cy="442591"/>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940138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20000"/>
          </a:bodyPr>
          <a:lstStyle/>
          <a:p>
            <a:r>
              <a:rPr lang="en-IN" b="1" dirty="0"/>
              <a:t>OUR STRENGTHS</a:t>
            </a:r>
            <a:endParaRPr lang="en-US" dirty="0"/>
          </a:p>
        </p:txBody>
      </p:sp>
      <p:grpSp>
        <p:nvGrpSpPr>
          <p:cNvPr id="3" name="Group 2">
            <a:extLst>
              <a:ext uri="{FF2B5EF4-FFF2-40B4-BE49-F238E27FC236}">
                <a16:creationId xmlns:a16="http://schemas.microsoft.com/office/drawing/2014/main" xmlns="" id="{9A5EED20-F36D-435C-9724-0758E4B7EC4E}"/>
              </a:ext>
            </a:extLst>
          </p:cNvPr>
          <p:cNvGrpSpPr/>
          <p:nvPr/>
        </p:nvGrpSpPr>
        <p:grpSpPr>
          <a:xfrm>
            <a:off x="727694" y="1241960"/>
            <a:ext cx="3164664" cy="1632102"/>
            <a:chOff x="1096128" y="1731300"/>
            <a:chExt cx="3597956" cy="1594914"/>
          </a:xfrm>
        </p:grpSpPr>
        <p:sp>
          <p:nvSpPr>
            <p:cNvPr id="4" name="Parallelogram 3">
              <a:extLst>
                <a:ext uri="{FF2B5EF4-FFF2-40B4-BE49-F238E27FC236}">
                  <a16:creationId xmlns:a16="http://schemas.microsoft.com/office/drawing/2014/main" xmlns="" id="{5B4C4CCF-7210-4D34-8020-C4CD21F46459}"/>
                </a:ext>
              </a:extLst>
            </p:cNvPr>
            <p:cNvSpPr/>
            <p:nvPr/>
          </p:nvSpPr>
          <p:spPr>
            <a:xfrm>
              <a:off x="1096128" y="1731300"/>
              <a:ext cx="3401707" cy="1364082"/>
            </a:xfrm>
            <a:prstGeom prst="parallelogram">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arallelogram 39">
              <a:extLst>
                <a:ext uri="{FF2B5EF4-FFF2-40B4-BE49-F238E27FC236}">
                  <a16:creationId xmlns:a16="http://schemas.microsoft.com/office/drawing/2014/main" xmlns="" id="{BFAB5A62-606D-4BF3-B79E-AEF9CE60537F}"/>
                </a:ext>
              </a:extLst>
            </p:cNvPr>
            <p:cNvSpPr/>
            <p:nvPr/>
          </p:nvSpPr>
          <p:spPr>
            <a:xfrm>
              <a:off x="1329862" y="1953539"/>
              <a:ext cx="3364222" cy="1372675"/>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7" name="TextBox 6">
            <a:extLst>
              <a:ext uri="{FF2B5EF4-FFF2-40B4-BE49-F238E27FC236}">
                <a16:creationId xmlns:a16="http://schemas.microsoft.com/office/drawing/2014/main" xmlns="" id="{CE1C1C20-F7BA-4DAE-A5D3-D21E00ECCBF3}"/>
              </a:ext>
            </a:extLst>
          </p:cNvPr>
          <p:cNvSpPr txBox="1"/>
          <p:nvPr/>
        </p:nvSpPr>
        <p:spPr>
          <a:xfrm>
            <a:off x="1336601" y="1316656"/>
            <a:ext cx="1815442" cy="1246495"/>
          </a:xfrm>
          <a:prstGeom prst="rect">
            <a:avLst/>
          </a:prstGeom>
          <a:noFill/>
        </p:spPr>
        <p:txBody>
          <a:bodyPr wrap="square" rtlCol="0">
            <a:spAutoFit/>
          </a:bodyPr>
          <a:lstStyle/>
          <a:p>
            <a:r>
              <a:rPr lang="en-IN" sz="2500" b="1" dirty="0"/>
              <a:t>Hardware </a:t>
            </a:r>
          </a:p>
          <a:p>
            <a:r>
              <a:rPr lang="en-IN" sz="2500" b="1" dirty="0"/>
              <a:t>       +</a:t>
            </a:r>
          </a:p>
          <a:p>
            <a:r>
              <a:rPr lang="en-IN" sz="2500" b="1" dirty="0"/>
              <a:t> Software</a:t>
            </a:r>
            <a:endParaRPr lang="en-US" altLang="ko-KR" sz="2500" b="1" dirty="0">
              <a:solidFill>
                <a:schemeClr val="tx1">
                  <a:lumMod val="75000"/>
                  <a:lumOff val="25000"/>
                </a:schemeClr>
              </a:solidFill>
              <a:cs typeface="Arial" pitchFamily="34" charset="0"/>
            </a:endParaRPr>
          </a:p>
        </p:txBody>
      </p:sp>
      <p:grpSp>
        <p:nvGrpSpPr>
          <p:cNvPr id="9" name="Group 8">
            <a:extLst>
              <a:ext uri="{FF2B5EF4-FFF2-40B4-BE49-F238E27FC236}">
                <a16:creationId xmlns:a16="http://schemas.microsoft.com/office/drawing/2014/main" xmlns="" id="{E9960D13-5122-4AE5-BDDA-106D8FA1B5C3}"/>
              </a:ext>
            </a:extLst>
          </p:cNvPr>
          <p:cNvGrpSpPr/>
          <p:nvPr/>
        </p:nvGrpSpPr>
        <p:grpSpPr>
          <a:xfrm>
            <a:off x="577789" y="1497241"/>
            <a:ext cx="582987" cy="777316"/>
            <a:chOff x="896255" y="1986583"/>
            <a:chExt cx="777316" cy="777316"/>
          </a:xfrm>
        </p:grpSpPr>
        <p:sp>
          <p:nvSpPr>
            <p:cNvPr id="10" name="Oval 9">
              <a:extLst>
                <a:ext uri="{FF2B5EF4-FFF2-40B4-BE49-F238E27FC236}">
                  <a16:creationId xmlns:a16="http://schemas.microsoft.com/office/drawing/2014/main" xmlns="" id="{9B4E62FC-0FB2-45AA-9EFD-4CEC1970F9ED}"/>
                </a:ext>
              </a:extLst>
            </p:cNvPr>
            <p:cNvSpPr/>
            <p:nvPr/>
          </p:nvSpPr>
          <p:spPr>
            <a:xfrm>
              <a:off x="896255" y="1986583"/>
              <a:ext cx="777316" cy="77731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xmlns="" id="{0131824D-431E-4662-9B0F-F26938FEC5B7}"/>
                </a:ext>
              </a:extLst>
            </p:cNvPr>
            <p:cNvSpPr/>
            <p:nvPr/>
          </p:nvSpPr>
          <p:spPr>
            <a:xfrm>
              <a:off x="987877" y="2078205"/>
              <a:ext cx="594072" cy="594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xmlns="" id="{8B83A7F1-46B0-4CF7-9375-6A6B5C0671C9}"/>
                </a:ext>
              </a:extLst>
            </p:cNvPr>
            <p:cNvSpPr txBox="1"/>
            <p:nvPr/>
          </p:nvSpPr>
          <p:spPr>
            <a:xfrm>
              <a:off x="996882" y="2147286"/>
              <a:ext cx="576064" cy="461665"/>
            </a:xfrm>
            <a:prstGeom prst="rect">
              <a:avLst/>
            </a:prstGeom>
            <a:noFill/>
          </p:spPr>
          <p:txBody>
            <a:bodyPr wrap="square" lIns="108000" rIns="108000" rtlCol="0">
              <a:spAutoFit/>
            </a:bodyPr>
            <a:lstStyle/>
            <a:p>
              <a:pPr algn="ctr"/>
              <a:endParaRPr lang="ko-KR" altLang="en-US" sz="24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xmlns="" id="{D1DFD4C6-5AE2-4079-9B27-477D77398A6B}"/>
              </a:ext>
            </a:extLst>
          </p:cNvPr>
          <p:cNvGrpSpPr/>
          <p:nvPr/>
        </p:nvGrpSpPr>
        <p:grpSpPr>
          <a:xfrm>
            <a:off x="429192" y="3131251"/>
            <a:ext cx="3171258" cy="1632103"/>
            <a:chOff x="1096128" y="1731300"/>
            <a:chExt cx="3605453" cy="1594915"/>
          </a:xfrm>
        </p:grpSpPr>
        <p:sp>
          <p:nvSpPr>
            <p:cNvPr id="14" name="Parallelogram 13">
              <a:extLst>
                <a:ext uri="{FF2B5EF4-FFF2-40B4-BE49-F238E27FC236}">
                  <a16:creationId xmlns:a16="http://schemas.microsoft.com/office/drawing/2014/main" xmlns="" id="{41015AC2-093C-415E-84ED-88917D1C9BA5}"/>
                </a:ext>
              </a:extLst>
            </p:cNvPr>
            <p:cNvSpPr/>
            <p:nvPr/>
          </p:nvSpPr>
          <p:spPr>
            <a:xfrm>
              <a:off x="1096128" y="1731300"/>
              <a:ext cx="3401707" cy="1364082"/>
            </a:xfrm>
            <a:prstGeom prst="parallelogram">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arallelogram 39">
              <a:extLst>
                <a:ext uri="{FF2B5EF4-FFF2-40B4-BE49-F238E27FC236}">
                  <a16:creationId xmlns:a16="http://schemas.microsoft.com/office/drawing/2014/main" xmlns="" id="{00C57D5E-5CF0-4ACF-AC2C-58E84EFB96B7}"/>
                </a:ext>
              </a:extLst>
            </p:cNvPr>
            <p:cNvSpPr/>
            <p:nvPr/>
          </p:nvSpPr>
          <p:spPr>
            <a:xfrm>
              <a:off x="1329863" y="1962133"/>
              <a:ext cx="3371718"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1 w 3401707"/>
                <a:gd name="connsiteY5" fmla="*/ 1221491 h 1364082"/>
                <a:gd name="connsiteX6" fmla="*/ 3206721 w 3401707"/>
                <a:gd name="connsiteY6" fmla="*/ 0 h 1364082"/>
                <a:gd name="connsiteX0" fmla="*/ 3206721 w 3371718"/>
                <a:gd name="connsiteY0" fmla="*/ 0 h 1364082"/>
                <a:gd name="connsiteX1" fmla="*/ 3371718 w 3371718"/>
                <a:gd name="connsiteY1" fmla="*/ 0 h 1364082"/>
                <a:gd name="connsiteX2" fmla="*/ 3060687 w 3371718"/>
                <a:gd name="connsiteY2" fmla="*/ 1364082 h 1364082"/>
                <a:gd name="connsiteX3" fmla="*/ 0 w 3371718"/>
                <a:gd name="connsiteY3" fmla="*/ 1364082 h 1364082"/>
                <a:gd name="connsiteX4" fmla="*/ 37796 w 3371718"/>
                <a:gd name="connsiteY4" fmla="*/ 1212899 h 1364082"/>
                <a:gd name="connsiteX5" fmla="*/ 2940981 w 3371718"/>
                <a:gd name="connsiteY5" fmla="*/ 1221491 h 1364082"/>
                <a:gd name="connsiteX6" fmla="*/ 3206721 w 3371718"/>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7" name="TextBox 16">
            <a:extLst>
              <a:ext uri="{FF2B5EF4-FFF2-40B4-BE49-F238E27FC236}">
                <a16:creationId xmlns:a16="http://schemas.microsoft.com/office/drawing/2014/main" xmlns="" id="{A62E9F92-1F3F-4FE8-BD2A-A45462D02871}"/>
              </a:ext>
            </a:extLst>
          </p:cNvPr>
          <p:cNvSpPr txBox="1"/>
          <p:nvPr/>
        </p:nvSpPr>
        <p:spPr>
          <a:xfrm>
            <a:off x="990423" y="3372193"/>
            <a:ext cx="2113944" cy="861774"/>
          </a:xfrm>
          <a:prstGeom prst="rect">
            <a:avLst/>
          </a:prstGeom>
          <a:noFill/>
        </p:spPr>
        <p:txBody>
          <a:bodyPr wrap="square" rtlCol="0">
            <a:spAutoFit/>
          </a:bodyPr>
          <a:lstStyle/>
          <a:p>
            <a:r>
              <a:rPr lang="en-IN" sz="2500" b="1" dirty="0"/>
              <a:t>AWS based cloud system</a:t>
            </a:r>
            <a:endParaRPr lang="en-US" altLang="ko-KR" sz="2500" b="1" dirty="0">
              <a:solidFill>
                <a:schemeClr val="tx1">
                  <a:lumMod val="75000"/>
                  <a:lumOff val="25000"/>
                </a:schemeClr>
              </a:solidFill>
              <a:cs typeface="Arial" pitchFamily="34" charset="0"/>
            </a:endParaRPr>
          </a:p>
        </p:txBody>
      </p:sp>
      <p:grpSp>
        <p:nvGrpSpPr>
          <p:cNvPr id="19" name="Group 18">
            <a:extLst>
              <a:ext uri="{FF2B5EF4-FFF2-40B4-BE49-F238E27FC236}">
                <a16:creationId xmlns:a16="http://schemas.microsoft.com/office/drawing/2014/main" xmlns="" id="{8332C642-8915-4021-9E12-F9B1AB29A3D4}"/>
              </a:ext>
            </a:extLst>
          </p:cNvPr>
          <p:cNvGrpSpPr/>
          <p:nvPr/>
        </p:nvGrpSpPr>
        <p:grpSpPr>
          <a:xfrm>
            <a:off x="279287" y="3386531"/>
            <a:ext cx="582987" cy="777316"/>
            <a:chOff x="896255" y="1986583"/>
            <a:chExt cx="777316" cy="777316"/>
          </a:xfrm>
        </p:grpSpPr>
        <p:sp>
          <p:nvSpPr>
            <p:cNvPr id="20" name="Oval 19">
              <a:extLst>
                <a:ext uri="{FF2B5EF4-FFF2-40B4-BE49-F238E27FC236}">
                  <a16:creationId xmlns:a16="http://schemas.microsoft.com/office/drawing/2014/main" xmlns="" id="{30DD5E66-C3E3-4173-9C91-79CBD9D89B21}"/>
                </a:ext>
              </a:extLst>
            </p:cNvPr>
            <p:cNvSpPr/>
            <p:nvPr/>
          </p:nvSpPr>
          <p:spPr>
            <a:xfrm>
              <a:off x="896255" y="1986583"/>
              <a:ext cx="777316" cy="777316"/>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xmlns="" id="{FC8E2E5F-97E0-4690-9EBF-CE0EF2D6E624}"/>
                </a:ext>
              </a:extLst>
            </p:cNvPr>
            <p:cNvSpPr/>
            <p:nvPr/>
          </p:nvSpPr>
          <p:spPr>
            <a:xfrm>
              <a:off x="987877" y="2078205"/>
              <a:ext cx="594072" cy="594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2" name="TextBox 21">
              <a:extLst>
                <a:ext uri="{FF2B5EF4-FFF2-40B4-BE49-F238E27FC236}">
                  <a16:creationId xmlns:a16="http://schemas.microsoft.com/office/drawing/2014/main" xmlns="" id="{3E14289D-D50D-4893-9AE1-C6E39914CA90}"/>
                </a:ext>
              </a:extLst>
            </p:cNvPr>
            <p:cNvSpPr txBox="1"/>
            <p:nvPr/>
          </p:nvSpPr>
          <p:spPr>
            <a:xfrm>
              <a:off x="996882" y="2147286"/>
              <a:ext cx="576064" cy="461665"/>
            </a:xfrm>
            <a:prstGeom prst="rect">
              <a:avLst/>
            </a:prstGeom>
            <a:noFill/>
          </p:spPr>
          <p:txBody>
            <a:bodyPr wrap="square" lIns="108000" rIns="108000" rtlCol="0">
              <a:spAutoFit/>
            </a:bodyPr>
            <a:lstStyle/>
            <a:p>
              <a:pPr algn="ctr"/>
              <a:endParaRPr lang="ko-KR" altLang="en-US" sz="24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xmlns="" id="{7A5E1025-C9F1-4108-A6F4-0DDDE150131C}"/>
              </a:ext>
            </a:extLst>
          </p:cNvPr>
          <p:cNvGrpSpPr/>
          <p:nvPr/>
        </p:nvGrpSpPr>
        <p:grpSpPr>
          <a:xfrm>
            <a:off x="4753057" y="1241960"/>
            <a:ext cx="3171258" cy="1632103"/>
            <a:chOff x="1096128" y="1731300"/>
            <a:chExt cx="3605453" cy="1594915"/>
          </a:xfrm>
        </p:grpSpPr>
        <p:sp>
          <p:nvSpPr>
            <p:cNvPr id="24" name="Parallelogram 23">
              <a:extLst>
                <a:ext uri="{FF2B5EF4-FFF2-40B4-BE49-F238E27FC236}">
                  <a16:creationId xmlns:a16="http://schemas.microsoft.com/office/drawing/2014/main" xmlns="" id="{B253BEE6-6A81-43FC-87FC-F344A3D01867}"/>
                </a:ext>
              </a:extLst>
            </p:cNvPr>
            <p:cNvSpPr/>
            <p:nvPr/>
          </p:nvSpPr>
          <p:spPr>
            <a:xfrm>
              <a:off x="1096128" y="1731300"/>
              <a:ext cx="3401707" cy="1364082"/>
            </a:xfrm>
            <a:prstGeom prst="parallelogram">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Parallelogram 39">
              <a:extLst>
                <a:ext uri="{FF2B5EF4-FFF2-40B4-BE49-F238E27FC236}">
                  <a16:creationId xmlns:a16="http://schemas.microsoft.com/office/drawing/2014/main" xmlns="" id="{E352DCA2-53B3-4ACA-9413-67DFE597BD8C}"/>
                </a:ext>
              </a:extLst>
            </p:cNvPr>
            <p:cNvSpPr/>
            <p:nvPr/>
          </p:nvSpPr>
          <p:spPr>
            <a:xfrm>
              <a:off x="1329862" y="1962133"/>
              <a:ext cx="3371719"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70970 w 3401707"/>
                <a:gd name="connsiteY5" fmla="*/ 1212899 h 1364082"/>
                <a:gd name="connsiteX6" fmla="*/ 3206721 w 3401707"/>
                <a:gd name="connsiteY6" fmla="*/ 0 h 1364082"/>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2 w 3401707"/>
                <a:gd name="connsiteY5" fmla="*/ 1212899 h 1364082"/>
                <a:gd name="connsiteX6" fmla="*/ 3206721 w 3401707"/>
                <a:gd name="connsiteY6" fmla="*/ 0 h 1364082"/>
                <a:gd name="connsiteX0" fmla="*/ 3206721 w 3371719"/>
                <a:gd name="connsiteY0" fmla="*/ 0 h 1364082"/>
                <a:gd name="connsiteX1" fmla="*/ 3371719 w 3371719"/>
                <a:gd name="connsiteY1" fmla="*/ 8592 h 1364082"/>
                <a:gd name="connsiteX2" fmla="*/ 3060687 w 3371719"/>
                <a:gd name="connsiteY2" fmla="*/ 1364082 h 1364082"/>
                <a:gd name="connsiteX3" fmla="*/ 0 w 3371719"/>
                <a:gd name="connsiteY3" fmla="*/ 1364082 h 1364082"/>
                <a:gd name="connsiteX4" fmla="*/ 37796 w 3371719"/>
                <a:gd name="connsiteY4" fmla="*/ 1212899 h 1364082"/>
                <a:gd name="connsiteX5" fmla="*/ 2940982 w 3371719"/>
                <a:gd name="connsiteY5" fmla="*/ 1212899 h 1364082"/>
                <a:gd name="connsiteX6" fmla="*/ 3206721 w 3371719"/>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7" name="TextBox 26">
            <a:extLst>
              <a:ext uri="{FF2B5EF4-FFF2-40B4-BE49-F238E27FC236}">
                <a16:creationId xmlns:a16="http://schemas.microsoft.com/office/drawing/2014/main" xmlns="" id="{20A80121-B84A-4AB2-94B4-2825D54863E1}"/>
              </a:ext>
            </a:extLst>
          </p:cNvPr>
          <p:cNvSpPr txBox="1"/>
          <p:nvPr/>
        </p:nvSpPr>
        <p:spPr>
          <a:xfrm>
            <a:off x="5361964" y="1478175"/>
            <a:ext cx="2113944" cy="861774"/>
          </a:xfrm>
          <a:prstGeom prst="rect">
            <a:avLst/>
          </a:prstGeom>
          <a:noFill/>
        </p:spPr>
        <p:txBody>
          <a:bodyPr wrap="square" rtlCol="0">
            <a:spAutoFit/>
          </a:bodyPr>
          <a:lstStyle/>
          <a:p>
            <a:r>
              <a:rPr lang="en-IN" sz="2500" b="1" dirty="0"/>
              <a:t>Usage of industry tools</a:t>
            </a:r>
          </a:p>
        </p:txBody>
      </p:sp>
      <p:grpSp>
        <p:nvGrpSpPr>
          <p:cNvPr id="29" name="Group 28">
            <a:extLst>
              <a:ext uri="{FF2B5EF4-FFF2-40B4-BE49-F238E27FC236}">
                <a16:creationId xmlns:a16="http://schemas.microsoft.com/office/drawing/2014/main" xmlns="" id="{3A7D1A33-06A4-4394-9D2F-ECAF18BF070A}"/>
              </a:ext>
            </a:extLst>
          </p:cNvPr>
          <p:cNvGrpSpPr/>
          <p:nvPr/>
        </p:nvGrpSpPr>
        <p:grpSpPr>
          <a:xfrm>
            <a:off x="4603152" y="1497240"/>
            <a:ext cx="582987" cy="777316"/>
            <a:chOff x="896255" y="1986583"/>
            <a:chExt cx="777316" cy="777316"/>
          </a:xfrm>
        </p:grpSpPr>
        <p:sp>
          <p:nvSpPr>
            <p:cNvPr id="30" name="Oval 29">
              <a:extLst>
                <a:ext uri="{FF2B5EF4-FFF2-40B4-BE49-F238E27FC236}">
                  <a16:creationId xmlns:a16="http://schemas.microsoft.com/office/drawing/2014/main" xmlns="" id="{2FD500A1-D886-4F9A-92F1-398D5590D45E}"/>
                </a:ext>
              </a:extLst>
            </p:cNvPr>
            <p:cNvSpPr/>
            <p:nvPr/>
          </p:nvSpPr>
          <p:spPr>
            <a:xfrm>
              <a:off x="896255" y="1986583"/>
              <a:ext cx="777316" cy="77731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xmlns="" id="{396DCCA9-EB99-416D-8B25-7571B5494B02}"/>
                </a:ext>
              </a:extLst>
            </p:cNvPr>
            <p:cNvSpPr/>
            <p:nvPr/>
          </p:nvSpPr>
          <p:spPr>
            <a:xfrm>
              <a:off x="987877" y="2078205"/>
              <a:ext cx="594072" cy="594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2" name="TextBox 31">
              <a:extLst>
                <a:ext uri="{FF2B5EF4-FFF2-40B4-BE49-F238E27FC236}">
                  <a16:creationId xmlns:a16="http://schemas.microsoft.com/office/drawing/2014/main" xmlns="" id="{34B2C513-D2C6-47EB-AF6B-ABDDF086C415}"/>
                </a:ext>
              </a:extLst>
            </p:cNvPr>
            <p:cNvSpPr txBox="1"/>
            <p:nvPr/>
          </p:nvSpPr>
          <p:spPr>
            <a:xfrm>
              <a:off x="996882" y="2147286"/>
              <a:ext cx="576064" cy="461665"/>
            </a:xfrm>
            <a:prstGeom prst="rect">
              <a:avLst/>
            </a:prstGeom>
            <a:noFill/>
          </p:spPr>
          <p:txBody>
            <a:bodyPr wrap="square" lIns="108000" rIns="108000" rtlCol="0">
              <a:spAutoFit/>
            </a:bodyPr>
            <a:lstStyle/>
            <a:p>
              <a:pPr algn="ctr"/>
              <a:endParaRPr lang="ko-KR" altLang="en-US" sz="24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xmlns="" id="{6D674F90-88EE-49A4-8A8B-742395CB2561}"/>
              </a:ext>
            </a:extLst>
          </p:cNvPr>
          <p:cNvGrpSpPr/>
          <p:nvPr/>
        </p:nvGrpSpPr>
        <p:grpSpPr>
          <a:xfrm>
            <a:off x="4211960" y="3131251"/>
            <a:ext cx="3164664" cy="1632103"/>
            <a:chOff x="1096128" y="1731300"/>
            <a:chExt cx="3597956" cy="1594915"/>
          </a:xfrm>
        </p:grpSpPr>
        <p:sp>
          <p:nvSpPr>
            <p:cNvPr id="34" name="Parallelogram 33">
              <a:extLst>
                <a:ext uri="{FF2B5EF4-FFF2-40B4-BE49-F238E27FC236}">
                  <a16:creationId xmlns:a16="http://schemas.microsoft.com/office/drawing/2014/main" xmlns="" id="{6E0F375B-5AE6-4FA0-AC6D-97A1F24F091C}"/>
                </a:ext>
              </a:extLst>
            </p:cNvPr>
            <p:cNvSpPr/>
            <p:nvPr/>
          </p:nvSpPr>
          <p:spPr>
            <a:xfrm>
              <a:off x="1096128" y="1731300"/>
              <a:ext cx="3401707" cy="1364082"/>
            </a:xfrm>
            <a:prstGeom prst="parallelogram">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Parallelogram 39">
              <a:extLst>
                <a:ext uri="{FF2B5EF4-FFF2-40B4-BE49-F238E27FC236}">
                  <a16:creationId xmlns:a16="http://schemas.microsoft.com/office/drawing/2014/main" xmlns="" id="{CC6FC561-3280-46A7-84DB-1C86A47E4B2D}"/>
                </a:ext>
              </a:extLst>
            </p:cNvPr>
            <p:cNvSpPr/>
            <p:nvPr/>
          </p:nvSpPr>
          <p:spPr>
            <a:xfrm>
              <a:off x="1329863" y="1962133"/>
              <a:ext cx="3364221"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33485 w 3401707"/>
                <a:gd name="connsiteY5" fmla="*/ 1212899 h 1364082"/>
                <a:gd name="connsiteX6" fmla="*/ 3206721 w 3401707"/>
                <a:gd name="connsiteY6" fmla="*/ 0 h 1364082"/>
                <a:gd name="connsiteX0" fmla="*/ 3206721 w 3364221"/>
                <a:gd name="connsiteY0" fmla="*/ 0 h 1364082"/>
                <a:gd name="connsiteX1" fmla="*/ 3364221 w 3364221"/>
                <a:gd name="connsiteY1" fmla="*/ 0 h 1364082"/>
                <a:gd name="connsiteX2" fmla="*/ 3060687 w 3364221"/>
                <a:gd name="connsiteY2" fmla="*/ 1364082 h 1364082"/>
                <a:gd name="connsiteX3" fmla="*/ 0 w 3364221"/>
                <a:gd name="connsiteY3" fmla="*/ 1364082 h 1364082"/>
                <a:gd name="connsiteX4" fmla="*/ 37796 w 3364221"/>
                <a:gd name="connsiteY4" fmla="*/ 1212899 h 1364082"/>
                <a:gd name="connsiteX5" fmla="*/ 2933485 w 3364221"/>
                <a:gd name="connsiteY5" fmla="*/ 1212899 h 1364082"/>
                <a:gd name="connsiteX6" fmla="*/ 3206721 w 3364221"/>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7" name="TextBox 36">
            <a:extLst>
              <a:ext uri="{FF2B5EF4-FFF2-40B4-BE49-F238E27FC236}">
                <a16:creationId xmlns:a16="http://schemas.microsoft.com/office/drawing/2014/main" xmlns="" id="{DD9D1AD8-30AA-44D8-86F9-A3598A61A1EC}"/>
              </a:ext>
            </a:extLst>
          </p:cNvPr>
          <p:cNvSpPr txBox="1"/>
          <p:nvPr/>
        </p:nvSpPr>
        <p:spPr>
          <a:xfrm>
            <a:off x="4820867" y="3348977"/>
            <a:ext cx="2113944" cy="861774"/>
          </a:xfrm>
          <a:prstGeom prst="rect">
            <a:avLst/>
          </a:prstGeom>
          <a:noFill/>
        </p:spPr>
        <p:txBody>
          <a:bodyPr wrap="square" rtlCol="0">
            <a:spAutoFit/>
          </a:bodyPr>
          <a:lstStyle/>
          <a:p>
            <a:r>
              <a:rPr lang="en-IN" sz="2500" b="1" dirty="0"/>
              <a:t>Federated architecture</a:t>
            </a:r>
          </a:p>
        </p:txBody>
      </p:sp>
      <p:grpSp>
        <p:nvGrpSpPr>
          <p:cNvPr id="39" name="Group 38">
            <a:extLst>
              <a:ext uri="{FF2B5EF4-FFF2-40B4-BE49-F238E27FC236}">
                <a16:creationId xmlns:a16="http://schemas.microsoft.com/office/drawing/2014/main" xmlns="" id="{AC80C8C5-98F4-4A8F-AB7F-0184F40C274D}"/>
              </a:ext>
            </a:extLst>
          </p:cNvPr>
          <p:cNvGrpSpPr/>
          <p:nvPr/>
        </p:nvGrpSpPr>
        <p:grpSpPr>
          <a:xfrm>
            <a:off x="4062055" y="3386531"/>
            <a:ext cx="582987" cy="777316"/>
            <a:chOff x="896255" y="1986583"/>
            <a:chExt cx="777316" cy="777316"/>
          </a:xfrm>
        </p:grpSpPr>
        <p:sp>
          <p:nvSpPr>
            <p:cNvPr id="40" name="Oval 39">
              <a:extLst>
                <a:ext uri="{FF2B5EF4-FFF2-40B4-BE49-F238E27FC236}">
                  <a16:creationId xmlns:a16="http://schemas.microsoft.com/office/drawing/2014/main" xmlns="" id="{3555D933-EAF6-4DAD-8BE1-A1CAC3DB904C}"/>
                </a:ext>
              </a:extLst>
            </p:cNvPr>
            <p:cNvSpPr/>
            <p:nvPr/>
          </p:nvSpPr>
          <p:spPr>
            <a:xfrm>
              <a:off x="896255" y="1986583"/>
              <a:ext cx="777316" cy="77731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xmlns="" id="{2E2D0009-2E9B-4BE4-848A-F2C38C9CE900}"/>
                </a:ext>
              </a:extLst>
            </p:cNvPr>
            <p:cNvSpPr/>
            <p:nvPr/>
          </p:nvSpPr>
          <p:spPr>
            <a:xfrm>
              <a:off x="987877" y="2078205"/>
              <a:ext cx="594072" cy="594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TextBox 41">
              <a:extLst>
                <a:ext uri="{FF2B5EF4-FFF2-40B4-BE49-F238E27FC236}">
                  <a16:creationId xmlns:a16="http://schemas.microsoft.com/office/drawing/2014/main" xmlns="" id="{8B0C8502-42FC-4898-973E-3E22434C3403}"/>
                </a:ext>
              </a:extLst>
            </p:cNvPr>
            <p:cNvSpPr txBox="1"/>
            <p:nvPr/>
          </p:nvSpPr>
          <p:spPr>
            <a:xfrm>
              <a:off x="996882" y="2147286"/>
              <a:ext cx="576064" cy="461665"/>
            </a:xfrm>
            <a:prstGeom prst="rect">
              <a:avLst/>
            </a:prstGeom>
            <a:noFill/>
          </p:spPr>
          <p:txBody>
            <a:bodyPr wrap="square" lIns="108000" rIns="108000" rtlCol="0">
              <a:spAutoFit/>
            </a:bodyPr>
            <a:lstStyle/>
            <a:p>
              <a:pPr algn="ctr"/>
              <a:endParaRPr lang="ko-KR" altLang="en-US" sz="2400" b="1" dirty="0">
                <a:solidFill>
                  <a:schemeClr val="bg1"/>
                </a:solidFill>
                <a:cs typeface="Arial" pitchFamily="34" charset="0"/>
              </a:endParaRPr>
            </a:p>
          </p:txBody>
        </p:sp>
      </p:grpSp>
      <p:grpSp>
        <p:nvGrpSpPr>
          <p:cNvPr id="43" name="Group 42">
            <a:extLst>
              <a:ext uri="{FF2B5EF4-FFF2-40B4-BE49-F238E27FC236}">
                <a16:creationId xmlns:a16="http://schemas.microsoft.com/office/drawing/2014/main" xmlns="" id="{6D674F90-88EE-49A4-8A8B-742395CB2561}"/>
              </a:ext>
            </a:extLst>
          </p:cNvPr>
          <p:cNvGrpSpPr/>
          <p:nvPr/>
        </p:nvGrpSpPr>
        <p:grpSpPr>
          <a:xfrm>
            <a:off x="2197300" y="4869160"/>
            <a:ext cx="3164664" cy="1632103"/>
            <a:chOff x="1096128" y="1731300"/>
            <a:chExt cx="3597956" cy="1594915"/>
          </a:xfrm>
          <a:solidFill>
            <a:schemeClr val="bg1"/>
          </a:solidFill>
        </p:grpSpPr>
        <p:sp>
          <p:nvSpPr>
            <p:cNvPr id="44" name="Parallelogram 43">
              <a:extLst>
                <a:ext uri="{FF2B5EF4-FFF2-40B4-BE49-F238E27FC236}">
                  <a16:creationId xmlns:a16="http://schemas.microsoft.com/office/drawing/2014/main" xmlns="" id="{6E0F375B-5AE6-4FA0-AC6D-97A1F24F091C}"/>
                </a:ext>
              </a:extLst>
            </p:cNvPr>
            <p:cNvSpPr/>
            <p:nvPr/>
          </p:nvSpPr>
          <p:spPr>
            <a:xfrm>
              <a:off x="1096128" y="1731300"/>
              <a:ext cx="3401707" cy="1364082"/>
            </a:xfrm>
            <a:prstGeom prst="parallelogram">
              <a:avLst/>
            </a:prstGeom>
            <a:grpFill/>
            <a:ln w="635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Parallelogram 39">
              <a:extLst>
                <a:ext uri="{FF2B5EF4-FFF2-40B4-BE49-F238E27FC236}">
                  <a16:creationId xmlns:a16="http://schemas.microsoft.com/office/drawing/2014/main" xmlns="" id="{CC6FC561-3280-46A7-84DB-1C86A47E4B2D}"/>
                </a:ext>
              </a:extLst>
            </p:cNvPr>
            <p:cNvSpPr/>
            <p:nvPr/>
          </p:nvSpPr>
          <p:spPr>
            <a:xfrm>
              <a:off x="1329863" y="1962133"/>
              <a:ext cx="3364221"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33485 w 3401707"/>
                <a:gd name="connsiteY5" fmla="*/ 1212899 h 1364082"/>
                <a:gd name="connsiteX6" fmla="*/ 3206721 w 3401707"/>
                <a:gd name="connsiteY6" fmla="*/ 0 h 1364082"/>
                <a:gd name="connsiteX0" fmla="*/ 3206721 w 3364221"/>
                <a:gd name="connsiteY0" fmla="*/ 0 h 1364082"/>
                <a:gd name="connsiteX1" fmla="*/ 3364221 w 3364221"/>
                <a:gd name="connsiteY1" fmla="*/ 0 h 1364082"/>
                <a:gd name="connsiteX2" fmla="*/ 3060687 w 3364221"/>
                <a:gd name="connsiteY2" fmla="*/ 1364082 h 1364082"/>
                <a:gd name="connsiteX3" fmla="*/ 0 w 3364221"/>
                <a:gd name="connsiteY3" fmla="*/ 1364082 h 1364082"/>
                <a:gd name="connsiteX4" fmla="*/ 37796 w 3364221"/>
                <a:gd name="connsiteY4" fmla="*/ 1212899 h 1364082"/>
                <a:gd name="connsiteX5" fmla="*/ 2933485 w 3364221"/>
                <a:gd name="connsiteY5" fmla="*/ 1212899 h 1364082"/>
                <a:gd name="connsiteX6" fmla="*/ 3206721 w 3364221"/>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7" name="TextBox 46">
            <a:extLst>
              <a:ext uri="{FF2B5EF4-FFF2-40B4-BE49-F238E27FC236}">
                <a16:creationId xmlns:a16="http://schemas.microsoft.com/office/drawing/2014/main" xmlns="" id="{DD9D1AD8-30AA-44D8-86F9-A3598A61A1EC}"/>
              </a:ext>
            </a:extLst>
          </p:cNvPr>
          <p:cNvSpPr txBox="1"/>
          <p:nvPr/>
        </p:nvSpPr>
        <p:spPr>
          <a:xfrm>
            <a:off x="2714612" y="5357826"/>
            <a:ext cx="2113944" cy="477054"/>
          </a:xfrm>
          <a:prstGeom prst="rect">
            <a:avLst/>
          </a:prstGeom>
          <a:noFill/>
          <a:ln>
            <a:solidFill>
              <a:schemeClr val="bg1"/>
            </a:solidFill>
          </a:ln>
        </p:spPr>
        <p:txBody>
          <a:bodyPr wrap="square" rtlCol="0">
            <a:spAutoFit/>
          </a:bodyPr>
          <a:lstStyle/>
          <a:p>
            <a:r>
              <a:rPr lang="en-IN" sz="2500" b="1" dirty="0"/>
              <a:t>Simple design</a:t>
            </a:r>
            <a:endParaRPr lang="en-US" altLang="ko-KR" sz="2500" b="1" dirty="0">
              <a:solidFill>
                <a:schemeClr val="tx1">
                  <a:lumMod val="75000"/>
                  <a:lumOff val="25000"/>
                </a:schemeClr>
              </a:solidFill>
              <a:cs typeface="Arial" pitchFamily="34" charset="0"/>
            </a:endParaRPr>
          </a:p>
        </p:txBody>
      </p:sp>
      <p:grpSp>
        <p:nvGrpSpPr>
          <p:cNvPr id="49" name="Group 48">
            <a:extLst>
              <a:ext uri="{FF2B5EF4-FFF2-40B4-BE49-F238E27FC236}">
                <a16:creationId xmlns:a16="http://schemas.microsoft.com/office/drawing/2014/main" xmlns="" id="{AC80C8C5-98F4-4A8F-AB7F-0184F40C274D}"/>
              </a:ext>
            </a:extLst>
          </p:cNvPr>
          <p:cNvGrpSpPr/>
          <p:nvPr/>
        </p:nvGrpSpPr>
        <p:grpSpPr>
          <a:xfrm>
            <a:off x="2047395" y="5124440"/>
            <a:ext cx="582987" cy="777316"/>
            <a:chOff x="896255" y="1986583"/>
            <a:chExt cx="777316" cy="777316"/>
          </a:xfrm>
          <a:solidFill>
            <a:schemeClr val="bg1"/>
          </a:solidFill>
        </p:grpSpPr>
        <p:sp>
          <p:nvSpPr>
            <p:cNvPr id="50" name="Oval 49">
              <a:extLst>
                <a:ext uri="{FF2B5EF4-FFF2-40B4-BE49-F238E27FC236}">
                  <a16:creationId xmlns:a16="http://schemas.microsoft.com/office/drawing/2014/main" xmlns="" id="{3555D933-EAF6-4DAD-8BE1-A1CAC3DB904C}"/>
                </a:ext>
              </a:extLst>
            </p:cNvPr>
            <p:cNvSpPr/>
            <p:nvPr/>
          </p:nvSpPr>
          <p:spPr>
            <a:xfrm>
              <a:off x="896255" y="1986583"/>
              <a:ext cx="777316" cy="777316"/>
            </a:xfrm>
            <a:prstGeom prst="ellipse">
              <a:avLst/>
            </a:prstGeom>
            <a:grpFill/>
            <a:ln w="635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Oval 50">
              <a:extLst>
                <a:ext uri="{FF2B5EF4-FFF2-40B4-BE49-F238E27FC236}">
                  <a16:creationId xmlns:a16="http://schemas.microsoft.com/office/drawing/2014/main" xmlns="" id="{2E2D0009-2E9B-4BE4-848A-F2C38C9CE900}"/>
                </a:ext>
              </a:extLst>
            </p:cNvPr>
            <p:cNvSpPr/>
            <p:nvPr/>
          </p:nvSpPr>
          <p:spPr>
            <a:xfrm>
              <a:off x="987877" y="2078205"/>
              <a:ext cx="594072" cy="594072"/>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Tree>
    <p:extLst>
      <p:ext uri="{BB962C8B-B14F-4D97-AF65-F5344CB8AC3E}">
        <p14:creationId xmlns:p14="http://schemas.microsoft.com/office/powerpoint/2010/main" val="966839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71744"/>
            <a:ext cx="8229600" cy="1143000"/>
          </a:xfrm>
        </p:spPr>
        <p:txBody>
          <a:bodyPr>
            <a:noAutofit/>
          </a:bodyPr>
          <a:lstStyle/>
          <a:p>
            <a:r>
              <a:rPr lang="en-IN" sz="8800" b="1" dirty="0"/>
              <a:t>THANKYOU</a:t>
            </a:r>
            <a:endParaRPr lang="en-US" sz="8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BB3ACD-39D6-4B07-B165-F979837486AA}"/>
              </a:ext>
            </a:extLst>
          </p:cNvPr>
          <p:cNvSpPr>
            <a:spLocks noGrp="1"/>
          </p:cNvSpPr>
          <p:nvPr>
            <p:ph type="body" sz="quarter" idx="10"/>
          </p:nvPr>
        </p:nvSpPr>
        <p:spPr>
          <a:xfrm>
            <a:off x="-1297558" y="260648"/>
            <a:ext cx="8679898" cy="978283"/>
          </a:xfrm>
        </p:spPr>
        <p:txBody>
          <a:bodyPr>
            <a:normAutofit fontScale="55000" lnSpcReduction="20000"/>
          </a:bodyPr>
          <a:lstStyle/>
          <a:p>
            <a:r>
              <a:rPr lang="en-US" b="1" dirty="0"/>
              <a:t>                    ARMY INSTITUTE OF TECHNOLOGY</a:t>
            </a:r>
          </a:p>
          <a:p>
            <a:r>
              <a:rPr lang="en-US" b="1" dirty="0"/>
              <a:t>                    PUNE</a:t>
            </a:r>
            <a:endParaRPr lang="en-US" dirty="0"/>
          </a:p>
        </p:txBody>
      </p:sp>
      <p:sp>
        <p:nvSpPr>
          <p:cNvPr id="22" name="Rectangle 14">
            <a:extLst>
              <a:ext uri="{FF2B5EF4-FFF2-40B4-BE49-F238E27FC236}">
                <a16:creationId xmlns:a16="http://schemas.microsoft.com/office/drawing/2014/main" xmlns="" id="{D57EC2F4-DFB9-4189-8CDA-CEA7C85FB537}"/>
              </a:ext>
            </a:extLst>
          </p:cNvPr>
          <p:cNvSpPr/>
          <p:nvPr/>
        </p:nvSpPr>
        <p:spPr>
          <a:xfrm>
            <a:off x="7382340" y="2034686"/>
            <a:ext cx="1595247" cy="2807975"/>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288" y="116632"/>
            <a:ext cx="1666875" cy="1428750"/>
          </a:xfrm>
          <a:prstGeom prst="rect">
            <a:avLst/>
          </a:prstGeom>
        </p:spPr>
      </p:pic>
      <p:sp>
        <p:nvSpPr>
          <p:cNvPr id="3" name="Rectangle 2"/>
          <p:cNvSpPr/>
          <p:nvPr/>
        </p:nvSpPr>
        <p:spPr>
          <a:xfrm>
            <a:off x="107504" y="1196752"/>
            <a:ext cx="2821422" cy="523220"/>
          </a:xfrm>
          <a:prstGeom prst="rect">
            <a:avLst/>
          </a:prstGeom>
        </p:spPr>
        <p:txBody>
          <a:bodyPr wrap="square">
            <a:spAutoFit/>
          </a:bodyPr>
          <a:lstStyle/>
          <a:p>
            <a:pPr algn="ctr"/>
            <a:r>
              <a:rPr lang="en-US" sz="2800" b="1" dirty="0">
                <a:ln w="0"/>
                <a:effectLst>
                  <a:outerShdw blurRad="38100" dist="19050" dir="2700000" algn="tl" rotWithShape="0">
                    <a:schemeClr val="dk1">
                      <a:alpha val="40000"/>
                    </a:schemeClr>
                  </a:outerShdw>
                </a:effectLst>
              </a:rPr>
              <a:t>Team Members</a:t>
            </a:r>
          </a:p>
        </p:txBody>
      </p:sp>
      <p:sp>
        <p:nvSpPr>
          <p:cNvPr id="16" name="Rectangle 15"/>
          <p:cNvSpPr/>
          <p:nvPr/>
        </p:nvSpPr>
        <p:spPr>
          <a:xfrm>
            <a:off x="121311" y="2034686"/>
            <a:ext cx="9433048" cy="3108543"/>
          </a:xfrm>
          <a:prstGeom prst="rect">
            <a:avLst/>
          </a:prstGeom>
          <a:ln>
            <a:noFill/>
          </a:ln>
        </p:spPr>
        <p:txBody>
          <a:bodyPr wrap="square">
            <a:spAutoFit/>
          </a:bodyPr>
          <a:lstStyle/>
          <a:p>
            <a:pPr marL="514350" indent="-514350">
              <a:buFont typeface="+mj-lt"/>
              <a:buAutoNum type="arabicPeriod"/>
            </a:pPr>
            <a:r>
              <a:rPr lang="en-US" sz="2800" b="1" dirty="0" err="1">
                <a:ln w="0"/>
                <a:solidFill>
                  <a:schemeClr val="bg1"/>
                </a:solidFill>
              </a:rPr>
              <a:t>Gaurav</a:t>
            </a:r>
            <a:r>
              <a:rPr lang="en-US" sz="2800" b="1" dirty="0">
                <a:ln w="0"/>
                <a:solidFill>
                  <a:schemeClr val="bg1"/>
                </a:solidFill>
              </a:rPr>
              <a:t> </a:t>
            </a:r>
            <a:r>
              <a:rPr lang="en-US" sz="2800" b="1" dirty="0" err="1">
                <a:ln w="0"/>
                <a:solidFill>
                  <a:schemeClr val="bg1"/>
                </a:solidFill>
              </a:rPr>
              <a:t>Mishra</a:t>
            </a:r>
            <a:r>
              <a:rPr lang="en-US" sz="2800" b="1" dirty="0">
                <a:ln w="0"/>
                <a:solidFill>
                  <a:schemeClr val="bg1"/>
                </a:solidFill>
              </a:rPr>
              <a:t>- Team Leader     (Data Processing)</a:t>
            </a:r>
          </a:p>
          <a:p>
            <a:pPr marL="514350" indent="-514350">
              <a:buFont typeface="+mj-lt"/>
              <a:buAutoNum type="arabicPeriod"/>
            </a:pPr>
            <a:r>
              <a:rPr lang="en-US" sz="2800" b="1" dirty="0">
                <a:ln w="0"/>
                <a:solidFill>
                  <a:schemeClr val="bg1"/>
                </a:solidFill>
              </a:rPr>
              <a:t>S Hussain Ali                                  (Research, Testing)</a:t>
            </a:r>
          </a:p>
          <a:p>
            <a:pPr marL="514350" indent="-514350">
              <a:buFont typeface="+mj-lt"/>
              <a:buAutoNum type="arabicPeriod"/>
            </a:pPr>
            <a:r>
              <a:rPr lang="en-US" sz="2800" b="1" dirty="0">
                <a:ln w="0"/>
                <a:solidFill>
                  <a:schemeClr val="bg1"/>
                </a:solidFill>
              </a:rPr>
              <a:t>Niharika </a:t>
            </a:r>
            <a:r>
              <a:rPr lang="en-US" sz="2800" b="1" dirty="0" err="1">
                <a:ln w="0"/>
                <a:solidFill>
                  <a:schemeClr val="bg1"/>
                </a:solidFill>
              </a:rPr>
              <a:t>Tapkir</a:t>
            </a:r>
            <a:r>
              <a:rPr lang="en-US" sz="2800" b="1" dirty="0">
                <a:ln w="0"/>
                <a:solidFill>
                  <a:schemeClr val="bg1"/>
                </a:solidFill>
              </a:rPr>
              <a:t>                             </a:t>
            </a:r>
            <a:r>
              <a:rPr lang="en-US" sz="2800" b="1" dirty="0" smtClean="0">
                <a:ln w="0"/>
                <a:solidFill>
                  <a:schemeClr val="bg1"/>
                </a:solidFill>
              </a:rPr>
              <a:t>(</a:t>
            </a:r>
            <a:r>
              <a:rPr lang="en-US" sz="2800" b="1" dirty="0">
                <a:ln w="0"/>
                <a:solidFill>
                  <a:schemeClr val="bg1"/>
                </a:solidFill>
              </a:rPr>
              <a:t>Embedded)</a:t>
            </a:r>
          </a:p>
          <a:p>
            <a:pPr marL="514350" indent="-514350">
              <a:buFont typeface="+mj-lt"/>
              <a:buAutoNum type="arabicPeriod"/>
            </a:pPr>
            <a:r>
              <a:rPr lang="en-US" sz="2800" b="1" dirty="0" err="1">
                <a:ln w="0"/>
                <a:solidFill>
                  <a:schemeClr val="bg1"/>
                </a:solidFill>
              </a:rPr>
              <a:t>Shubhangini</a:t>
            </a:r>
            <a:r>
              <a:rPr lang="en-US" sz="2800" b="1" dirty="0">
                <a:ln w="0"/>
                <a:solidFill>
                  <a:schemeClr val="bg1"/>
                </a:solidFill>
              </a:rPr>
              <a:t> Pandey                  </a:t>
            </a:r>
            <a:r>
              <a:rPr lang="en-US" sz="2800" b="1" dirty="0" smtClean="0">
                <a:ln w="0"/>
                <a:solidFill>
                  <a:schemeClr val="bg1"/>
                </a:solidFill>
              </a:rPr>
              <a:t>  (</a:t>
            </a:r>
            <a:r>
              <a:rPr lang="en-US" sz="2800" b="1" dirty="0">
                <a:ln w="0"/>
                <a:solidFill>
                  <a:schemeClr val="bg1"/>
                </a:solidFill>
              </a:rPr>
              <a:t>Dashboard)</a:t>
            </a:r>
          </a:p>
          <a:p>
            <a:pPr marL="514350" indent="-514350">
              <a:buFont typeface="+mj-lt"/>
              <a:buAutoNum type="arabicPeriod"/>
            </a:pPr>
            <a:r>
              <a:rPr lang="en-US" sz="2800" b="1" dirty="0">
                <a:ln w="0"/>
                <a:solidFill>
                  <a:schemeClr val="bg1"/>
                </a:solidFill>
              </a:rPr>
              <a:t>Vivek Singh                               </a:t>
            </a:r>
            <a:r>
              <a:rPr lang="en-US" sz="2800" b="1" dirty="0" smtClean="0">
                <a:ln w="0"/>
                <a:solidFill>
                  <a:schemeClr val="bg1"/>
                </a:solidFill>
              </a:rPr>
              <a:t>  (Communication, Research)</a:t>
            </a:r>
            <a:endParaRPr lang="en-US" sz="2800" b="1" dirty="0">
              <a:ln w="0"/>
              <a:solidFill>
                <a:schemeClr val="bg1"/>
              </a:solidFill>
            </a:endParaRPr>
          </a:p>
          <a:p>
            <a:pPr marL="514350" indent="-514350">
              <a:buFont typeface="+mj-lt"/>
              <a:buAutoNum type="arabicPeriod"/>
            </a:pPr>
            <a:r>
              <a:rPr lang="en-US" sz="2800" b="1" dirty="0">
                <a:ln w="0"/>
                <a:solidFill>
                  <a:schemeClr val="bg1"/>
                </a:solidFill>
              </a:rPr>
              <a:t>Yaman Deep Singh                    </a:t>
            </a:r>
            <a:r>
              <a:rPr lang="en-US" sz="2800" b="1" dirty="0" smtClean="0">
                <a:ln w="0"/>
                <a:solidFill>
                  <a:schemeClr val="bg1"/>
                </a:solidFill>
              </a:rPr>
              <a:t>(</a:t>
            </a:r>
            <a:r>
              <a:rPr lang="en-US" sz="2800" b="1" dirty="0">
                <a:ln w="0"/>
                <a:solidFill>
                  <a:schemeClr val="bg1"/>
                </a:solidFill>
              </a:rPr>
              <a:t>Communication, Testing)</a:t>
            </a:r>
          </a:p>
          <a:p>
            <a:endParaRPr lang="en-US" sz="2800" dirty="0">
              <a:ln w="0"/>
              <a:solidFill>
                <a:schemeClr val="bg1"/>
              </a:solidFill>
            </a:endParaRPr>
          </a:p>
        </p:txBody>
      </p:sp>
    </p:spTree>
    <p:extLst>
      <p:ext uri="{BB962C8B-B14F-4D97-AF65-F5344CB8AC3E}">
        <p14:creationId xmlns:p14="http://schemas.microsoft.com/office/powerpoint/2010/main" val="154642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t>PROBLEM STATEMENT</a:t>
            </a:r>
            <a:endParaRPr lang="en-US" sz="4800" dirty="0"/>
          </a:p>
        </p:txBody>
      </p:sp>
      <p:sp>
        <p:nvSpPr>
          <p:cNvPr id="3" name="Content Placeholder 2"/>
          <p:cNvSpPr>
            <a:spLocks noGrp="1"/>
          </p:cNvSpPr>
          <p:nvPr>
            <p:ph sz="quarter" idx="1"/>
          </p:nvPr>
        </p:nvSpPr>
        <p:spPr>
          <a:xfrm>
            <a:off x="428596" y="2143116"/>
            <a:ext cx="8153400" cy="2942068"/>
          </a:xfrm>
        </p:spPr>
        <p:txBody>
          <a:bodyPr>
            <a:normAutofit lnSpcReduction="10000"/>
          </a:bodyPr>
          <a:lstStyle/>
          <a:p>
            <a:r>
              <a:rPr lang="en-US" sz="2400" dirty="0" smtClean="0"/>
              <a:t>   We </a:t>
            </a:r>
            <a:r>
              <a:rPr lang="en-US" sz="2400" dirty="0"/>
              <a:t>are looking for advance Public address and Flood Warning Systems across all Hydro Power project areas. IoT sensors can be used for generating advance flood warning across hydro power project areas. IoT sensors data can be used with Public Address system to generate alarm</a:t>
            </a:r>
            <a:r>
              <a:rPr lang="en-US" sz="2400" dirty="0" smtClean="0"/>
              <a:t>.</a:t>
            </a:r>
          </a:p>
          <a:p>
            <a:pPr marL="0" indent="0">
              <a:buNone/>
            </a:pPr>
            <a:endParaRPr lang="en-US" sz="2400" dirty="0" smtClean="0"/>
          </a:p>
          <a:p>
            <a:r>
              <a:rPr lang="en-US" sz="2400" dirty="0" smtClean="0"/>
              <a:t>   </a:t>
            </a:r>
            <a:r>
              <a:rPr lang="en-US" sz="2400" dirty="0" smtClean="0"/>
              <a:t>Development </a:t>
            </a:r>
            <a:r>
              <a:rPr lang="en-US" sz="2400" dirty="0" smtClean="0"/>
              <a:t>of IoT Based advance Based And </a:t>
            </a:r>
            <a:r>
              <a:rPr lang="en-US" sz="2400" dirty="0" smtClean="0"/>
              <a:t>  Flood </a:t>
            </a:r>
            <a:r>
              <a:rPr lang="en-US" sz="2400" dirty="0" smtClean="0"/>
              <a:t>warnings System across all Hydro Power Projects areas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20000"/>
          </a:bodyPr>
          <a:lstStyle/>
          <a:p>
            <a:r>
              <a:rPr lang="en-US" b="1" dirty="0"/>
              <a:t>Will be discussing…</a:t>
            </a:r>
            <a:endParaRPr lang="en-US" b="1" dirty="0">
              <a:ln w="0"/>
              <a:solidFill>
                <a:schemeClr val="tx1"/>
              </a:solidFill>
              <a:effectLst>
                <a:outerShdw blurRad="38100" dist="19050" dir="2700000" algn="tl" rotWithShape="0">
                  <a:schemeClr val="dk1">
                    <a:alpha val="40000"/>
                  </a:schemeClr>
                </a:outerShdw>
              </a:effectLst>
            </a:endParaRPr>
          </a:p>
        </p:txBody>
      </p:sp>
      <p:sp>
        <p:nvSpPr>
          <p:cNvPr id="15"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3849774" y="1824045"/>
            <a:ext cx="4338247" cy="418719"/>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36" name="Freeform: Shape 35">
            <a:extLst>
              <a:ext uri="{FF2B5EF4-FFF2-40B4-BE49-F238E27FC236}">
                <a16:creationId xmlns:a16="http://schemas.microsoft.com/office/drawing/2014/main" xmlns="" id="{522B70A6-C5F8-46F6-AD9C-58684924E3B5}"/>
              </a:ext>
            </a:extLst>
          </p:cNvPr>
          <p:cNvSpPr/>
          <p:nvPr/>
        </p:nvSpPr>
        <p:spPr>
          <a:xfrm>
            <a:off x="245173" y="2304628"/>
            <a:ext cx="2898067" cy="2403023"/>
          </a:xfrm>
          <a:custGeom>
            <a:avLst/>
            <a:gdLst>
              <a:gd name="connsiteX0" fmla="*/ 3246497 w 5065594"/>
              <a:gd name="connsiteY0" fmla="*/ 857713 h 3474878"/>
              <a:gd name="connsiteX1" fmla="*/ 3245831 w 5065594"/>
              <a:gd name="connsiteY1" fmla="*/ 857723 h 3474878"/>
              <a:gd name="connsiteX2" fmla="*/ 3202826 w 5065594"/>
              <a:gd name="connsiteY2" fmla="*/ 857723 h 3474878"/>
              <a:gd name="connsiteX3" fmla="*/ 3202826 w 5065594"/>
              <a:gd name="connsiteY3" fmla="*/ 858405 h 3474878"/>
              <a:gd name="connsiteX4" fmla="*/ 3245831 w 5065594"/>
              <a:gd name="connsiteY4" fmla="*/ 857723 h 3474878"/>
              <a:gd name="connsiteX5" fmla="*/ 3247333 w 5065594"/>
              <a:gd name="connsiteY5" fmla="*/ 857723 h 3474878"/>
              <a:gd name="connsiteX6" fmla="*/ 3268295 w 5065594"/>
              <a:gd name="connsiteY6" fmla="*/ 857988 h 3474878"/>
              <a:gd name="connsiteX7" fmla="*/ 3193173 w 5065594"/>
              <a:gd name="connsiteY7" fmla="*/ 873433 h 3474878"/>
              <a:gd name="connsiteX8" fmla="*/ 3087704 w 5065594"/>
              <a:gd name="connsiteY8" fmla="*/ 1133608 h 3474878"/>
              <a:gd name="connsiteX9" fmla="*/ 2944653 w 5065594"/>
              <a:gd name="connsiteY9" fmla="*/ 2456490 h 3474878"/>
              <a:gd name="connsiteX10" fmla="*/ 3061819 w 5065594"/>
              <a:gd name="connsiteY10" fmla="*/ 2579787 h 3474878"/>
              <a:gd name="connsiteX11" fmla="*/ 3434433 w 5065594"/>
              <a:gd name="connsiteY11" fmla="*/ 2333875 h 3474878"/>
              <a:gd name="connsiteX12" fmla="*/ 3708955 w 5065594"/>
              <a:gd name="connsiteY12" fmla="*/ 990557 h 3474878"/>
              <a:gd name="connsiteX13" fmla="*/ 3606776 w 5065594"/>
              <a:gd name="connsiteY13" fmla="*/ 863173 h 3474878"/>
              <a:gd name="connsiteX14" fmla="*/ 3435114 w 5065594"/>
              <a:gd name="connsiteY14" fmla="*/ 863173 h 3474878"/>
              <a:gd name="connsiteX15" fmla="*/ 3307986 w 5065594"/>
              <a:gd name="connsiteY15" fmla="*/ 858490 h 3474878"/>
              <a:gd name="connsiteX16" fmla="*/ 3268295 w 5065594"/>
              <a:gd name="connsiteY16" fmla="*/ 857988 h 3474878"/>
              <a:gd name="connsiteX17" fmla="*/ 3269584 w 5065594"/>
              <a:gd name="connsiteY17" fmla="*/ 857723 h 3474878"/>
              <a:gd name="connsiteX18" fmla="*/ 3247333 w 5065594"/>
              <a:gd name="connsiteY18" fmla="*/ 857723 h 3474878"/>
              <a:gd name="connsiteX19" fmla="*/ 2234848 w 5065594"/>
              <a:gd name="connsiteY19" fmla="*/ 846824 h 3474878"/>
              <a:gd name="connsiteX20" fmla="*/ 2144929 w 5065594"/>
              <a:gd name="connsiteY20" fmla="*/ 936742 h 3474878"/>
              <a:gd name="connsiteX21" fmla="*/ 2120406 w 5065594"/>
              <a:gd name="connsiteY21" fmla="*/ 2370659 h 3474878"/>
              <a:gd name="connsiteX22" fmla="*/ 2214412 w 5065594"/>
              <a:gd name="connsiteY22" fmla="*/ 2477607 h 3474878"/>
              <a:gd name="connsiteX23" fmla="*/ 2637434 w 5065594"/>
              <a:gd name="connsiteY23" fmla="*/ 2207172 h 3474878"/>
              <a:gd name="connsiteX24" fmla="*/ 2780485 w 5065594"/>
              <a:gd name="connsiteY24" fmla="*/ 945598 h 3474878"/>
              <a:gd name="connsiteX25" fmla="*/ 2694655 w 5065594"/>
              <a:gd name="connsiteY25" fmla="*/ 846824 h 3474878"/>
              <a:gd name="connsiteX26" fmla="*/ 2234848 w 5065594"/>
              <a:gd name="connsiteY26" fmla="*/ 846824 h 3474878"/>
              <a:gd name="connsiteX27" fmla="*/ 1377903 w 5065594"/>
              <a:gd name="connsiteY27" fmla="*/ 829113 h 3474878"/>
              <a:gd name="connsiteX28" fmla="*/ 1278449 w 5065594"/>
              <a:gd name="connsiteY28" fmla="*/ 1089330 h 3474878"/>
              <a:gd name="connsiteX29" fmla="*/ 1364279 w 5065594"/>
              <a:gd name="connsiteY29" fmla="*/ 2272567 h 3474878"/>
              <a:gd name="connsiteX30" fmla="*/ 1413325 w 5065594"/>
              <a:gd name="connsiteY30" fmla="*/ 2362485 h 3474878"/>
              <a:gd name="connsiteX31" fmla="*/ 1785940 w 5065594"/>
              <a:gd name="connsiteY31" fmla="*/ 2415618 h 3474878"/>
              <a:gd name="connsiteX32" fmla="*/ 1826811 w 5065594"/>
              <a:gd name="connsiteY32" fmla="*/ 2342049 h 3474878"/>
              <a:gd name="connsiteX33" fmla="*/ 1843160 w 5065594"/>
              <a:gd name="connsiteY33" fmla="*/ 908132 h 3474878"/>
              <a:gd name="connsiteX34" fmla="*/ 1769591 w 5065594"/>
              <a:gd name="connsiteY34" fmla="*/ 834563 h 3474878"/>
              <a:gd name="connsiteX35" fmla="*/ 1536622 w 5065594"/>
              <a:gd name="connsiteY35" fmla="*/ 834563 h 3474878"/>
              <a:gd name="connsiteX36" fmla="*/ 1377903 w 5065594"/>
              <a:gd name="connsiteY36" fmla="*/ 829113 h 3474878"/>
              <a:gd name="connsiteX37" fmla="*/ 504507 w 5065594"/>
              <a:gd name="connsiteY37" fmla="*/ 813347 h 3474878"/>
              <a:gd name="connsiteX38" fmla="*/ 365647 w 5065594"/>
              <a:gd name="connsiteY38" fmla="*/ 1101591 h 3474878"/>
              <a:gd name="connsiteX39" fmla="*/ 520959 w 5065594"/>
              <a:gd name="connsiteY39" fmla="*/ 2096138 h 3474878"/>
              <a:gd name="connsiteX40" fmla="*/ 713056 w 5065594"/>
              <a:gd name="connsiteY40" fmla="*/ 2288916 h 3474878"/>
              <a:gd name="connsiteX41" fmla="*/ 993028 w 5065594"/>
              <a:gd name="connsiteY41" fmla="*/ 2030742 h 3474878"/>
              <a:gd name="connsiteX42" fmla="*/ 915372 w 5065594"/>
              <a:gd name="connsiteY42" fmla="*/ 966034 h 3474878"/>
              <a:gd name="connsiteX43" fmla="*/ 746435 w 5065594"/>
              <a:gd name="connsiteY43" fmla="*/ 814127 h 3474878"/>
              <a:gd name="connsiteX44" fmla="*/ 602703 w 5065594"/>
              <a:gd name="connsiteY44" fmla="*/ 814127 h 3474878"/>
              <a:gd name="connsiteX45" fmla="*/ 504507 w 5065594"/>
              <a:gd name="connsiteY45" fmla="*/ 813347 h 3474878"/>
              <a:gd name="connsiteX46" fmla="*/ 4368096 w 5065594"/>
              <a:gd name="connsiteY46" fmla="*/ 1120 h 3474878"/>
              <a:gd name="connsiteX47" fmla="*/ 4553638 w 5065594"/>
              <a:gd name="connsiteY47" fmla="*/ 1460 h 3474878"/>
              <a:gd name="connsiteX48" fmla="*/ 4924889 w 5065594"/>
              <a:gd name="connsiteY48" fmla="*/ 21215 h 3474878"/>
              <a:gd name="connsiteX49" fmla="*/ 5063853 w 5065594"/>
              <a:gd name="connsiteY49" fmla="*/ 209906 h 3474878"/>
              <a:gd name="connsiteX50" fmla="*/ 4904453 w 5065594"/>
              <a:gd name="connsiteY50" fmla="*/ 365900 h 3474878"/>
              <a:gd name="connsiteX51" fmla="*/ 4562493 w 5065594"/>
              <a:gd name="connsiteY51" fmla="*/ 369987 h 3474878"/>
              <a:gd name="connsiteX52" fmla="*/ 4123121 w 5065594"/>
              <a:gd name="connsiteY52" fmla="*/ 666988 h 3474878"/>
              <a:gd name="connsiteX53" fmla="*/ 3512089 w 5065594"/>
              <a:gd name="connsiteY53" fmla="*/ 3233053 h 3474878"/>
              <a:gd name="connsiteX54" fmla="*/ 3192609 w 5065594"/>
              <a:gd name="connsiteY54" fmla="*/ 3474878 h 3474878"/>
              <a:gd name="connsiteX55" fmla="*/ 2035257 w 5065594"/>
              <a:gd name="connsiteY55" fmla="*/ 3474878 h 3474878"/>
              <a:gd name="connsiteX56" fmla="*/ 672185 w 5065594"/>
              <a:gd name="connsiteY56" fmla="*/ 3462616 h 3474878"/>
              <a:gd name="connsiteX57" fmla="*/ 480087 w 5065594"/>
              <a:gd name="connsiteY57" fmla="*/ 3348856 h 3474878"/>
              <a:gd name="connsiteX58" fmla="*/ 668097 w 5065594"/>
              <a:gd name="connsiteY58" fmla="*/ 3151991 h 3474878"/>
              <a:gd name="connsiteX59" fmla="*/ 1699428 w 5065594"/>
              <a:gd name="connsiteY59" fmla="*/ 3160165 h 3474878"/>
              <a:gd name="connsiteX60" fmla="*/ 3073399 w 5065594"/>
              <a:gd name="connsiteY60" fmla="*/ 3188776 h 3474878"/>
              <a:gd name="connsiteX61" fmla="*/ 3212363 w 5065594"/>
              <a:gd name="connsiteY61" fmla="*/ 2945588 h 3474878"/>
              <a:gd name="connsiteX62" fmla="*/ 3106097 w 5065594"/>
              <a:gd name="connsiteY62" fmla="*/ 2863845 h 3474878"/>
              <a:gd name="connsiteX63" fmla="*/ 553657 w 5065594"/>
              <a:gd name="connsiteY63" fmla="*/ 2519160 h 3474878"/>
              <a:gd name="connsiteX64" fmla="*/ 283222 w 5065594"/>
              <a:gd name="connsiteY64" fmla="*/ 2277335 h 3474878"/>
              <a:gd name="connsiteX65" fmla="*/ 12787 w 5065594"/>
              <a:gd name="connsiteY65" fmla="*/ 797778 h 3474878"/>
              <a:gd name="connsiteX66" fmla="*/ 319325 w 5065594"/>
              <a:gd name="connsiteY66" fmla="*/ 509633 h 3474878"/>
              <a:gd name="connsiteX67" fmla="*/ 3597920 w 5065594"/>
              <a:gd name="connsiteY67" fmla="*/ 566853 h 3474878"/>
              <a:gd name="connsiteX68" fmla="*/ 3950098 w 5065594"/>
              <a:gd name="connsiteY68" fmla="*/ 304592 h 3474878"/>
              <a:gd name="connsiteX69" fmla="*/ 3986882 w 5065594"/>
              <a:gd name="connsiteY69" fmla="*/ 181296 h 3474878"/>
              <a:gd name="connsiteX70" fmla="*/ 4183066 w 5065594"/>
              <a:gd name="connsiteY70" fmla="*/ 13040 h 3474878"/>
              <a:gd name="connsiteX71" fmla="*/ 4368096 w 5065594"/>
              <a:gd name="connsiteY71" fmla="*/ 1120 h 347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065594" h="3474878">
                <a:moveTo>
                  <a:pt x="3246497" y="857713"/>
                </a:moveTo>
                <a:lnTo>
                  <a:pt x="3245831" y="857723"/>
                </a:lnTo>
                <a:lnTo>
                  <a:pt x="3202826" y="857723"/>
                </a:lnTo>
                <a:lnTo>
                  <a:pt x="3202826" y="858405"/>
                </a:lnTo>
                <a:lnTo>
                  <a:pt x="3245831" y="857723"/>
                </a:lnTo>
                <a:lnTo>
                  <a:pt x="3247333" y="857723"/>
                </a:lnTo>
                <a:lnTo>
                  <a:pt x="3268295" y="857988"/>
                </a:lnTo>
                <a:lnTo>
                  <a:pt x="3193173" y="873433"/>
                </a:lnTo>
                <a:cubicBezTo>
                  <a:pt x="3130620" y="901533"/>
                  <a:pt x="3106097" y="972164"/>
                  <a:pt x="3087704" y="1133608"/>
                </a:cubicBezTo>
                <a:cubicBezTo>
                  <a:pt x="3038659" y="1519165"/>
                  <a:pt x="2993699" y="2070933"/>
                  <a:pt x="2944653" y="2456490"/>
                </a:cubicBezTo>
                <a:cubicBezTo>
                  <a:pt x="2928304" y="2543001"/>
                  <a:pt x="2984163" y="2567524"/>
                  <a:pt x="3061819" y="2579787"/>
                </a:cubicBezTo>
                <a:cubicBezTo>
                  <a:pt x="3364951" y="2629514"/>
                  <a:pt x="3364951" y="2633601"/>
                  <a:pt x="3434433" y="2333875"/>
                </a:cubicBezTo>
                <a:cubicBezTo>
                  <a:pt x="3525032" y="1944231"/>
                  <a:pt x="3610862" y="1380201"/>
                  <a:pt x="3708955" y="990557"/>
                </a:cubicBezTo>
                <a:cubicBezTo>
                  <a:pt x="3733477" y="883609"/>
                  <a:pt x="3713042" y="850911"/>
                  <a:pt x="3606776" y="863173"/>
                </a:cubicBezTo>
                <a:cubicBezTo>
                  <a:pt x="3549555" y="867260"/>
                  <a:pt x="3492335" y="863173"/>
                  <a:pt x="3435114" y="863173"/>
                </a:cubicBezTo>
                <a:cubicBezTo>
                  <a:pt x="3400032" y="861129"/>
                  <a:pt x="3352178" y="859426"/>
                  <a:pt x="3307986" y="858490"/>
                </a:cubicBezTo>
                <a:lnTo>
                  <a:pt x="3268295" y="857988"/>
                </a:lnTo>
                <a:lnTo>
                  <a:pt x="3269584" y="857723"/>
                </a:lnTo>
                <a:lnTo>
                  <a:pt x="3247333" y="857723"/>
                </a:lnTo>
                <a:close/>
                <a:moveTo>
                  <a:pt x="2234848" y="846824"/>
                </a:moveTo>
                <a:cubicBezTo>
                  <a:pt x="2161278" y="842737"/>
                  <a:pt x="2144929" y="871347"/>
                  <a:pt x="2144929" y="936742"/>
                </a:cubicBezTo>
                <a:cubicBezTo>
                  <a:pt x="2149017" y="1149957"/>
                  <a:pt x="2124494" y="2161532"/>
                  <a:pt x="2120406" y="2370659"/>
                </a:cubicBezTo>
                <a:cubicBezTo>
                  <a:pt x="2120406" y="2436736"/>
                  <a:pt x="2136756" y="2465345"/>
                  <a:pt x="2214412" y="2477607"/>
                </a:cubicBezTo>
                <a:cubicBezTo>
                  <a:pt x="2542067" y="2527334"/>
                  <a:pt x="2596562" y="2531421"/>
                  <a:pt x="2637434" y="2207172"/>
                </a:cubicBezTo>
                <a:cubicBezTo>
                  <a:pt x="2686480" y="1842051"/>
                  <a:pt x="2727352" y="1306632"/>
                  <a:pt x="2780485" y="945598"/>
                </a:cubicBezTo>
                <a:cubicBezTo>
                  <a:pt x="2792747" y="863173"/>
                  <a:pt x="2772311" y="842737"/>
                  <a:pt x="2694655" y="846824"/>
                </a:cubicBezTo>
                <a:cubicBezTo>
                  <a:pt x="2559778" y="850911"/>
                  <a:pt x="2370405" y="850911"/>
                  <a:pt x="2234848" y="846824"/>
                </a:cubicBezTo>
                <a:close/>
                <a:moveTo>
                  <a:pt x="1377903" y="829113"/>
                </a:moveTo>
                <a:cubicBezTo>
                  <a:pt x="1262100" y="835244"/>
                  <a:pt x="1263462" y="885653"/>
                  <a:pt x="1278449" y="1089330"/>
                </a:cubicBezTo>
                <a:cubicBezTo>
                  <a:pt x="1302972" y="1425160"/>
                  <a:pt x="1335669" y="1936056"/>
                  <a:pt x="1364279" y="2272567"/>
                </a:cubicBezTo>
                <a:cubicBezTo>
                  <a:pt x="1368367" y="2309352"/>
                  <a:pt x="1356105" y="2354310"/>
                  <a:pt x="1413325" y="2362485"/>
                </a:cubicBezTo>
                <a:cubicBezTo>
                  <a:pt x="1535941" y="2382921"/>
                  <a:pt x="1663325" y="2399269"/>
                  <a:pt x="1785940" y="2415618"/>
                </a:cubicBezTo>
                <a:cubicBezTo>
                  <a:pt x="1839073" y="2419705"/>
                  <a:pt x="1826811" y="2374746"/>
                  <a:pt x="1826811" y="2342049"/>
                </a:cubicBezTo>
                <a:cubicBezTo>
                  <a:pt x="1830899" y="1919027"/>
                  <a:pt x="1834986" y="1330473"/>
                  <a:pt x="1843160" y="908132"/>
                </a:cubicBezTo>
                <a:cubicBezTo>
                  <a:pt x="1843160" y="846824"/>
                  <a:pt x="1822724" y="834563"/>
                  <a:pt x="1769591" y="834563"/>
                </a:cubicBezTo>
                <a:cubicBezTo>
                  <a:pt x="1691935" y="834563"/>
                  <a:pt x="1614278" y="834563"/>
                  <a:pt x="1536622" y="834563"/>
                </a:cubicBezTo>
                <a:cubicBezTo>
                  <a:pt x="1468502" y="830475"/>
                  <a:pt x="1416732" y="827070"/>
                  <a:pt x="1377903" y="829113"/>
                </a:cubicBezTo>
                <a:close/>
                <a:moveTo>
                  <a:pt x="504507" y="813347"/>
                </a:moveTo>
                <a:cubicBezTo>
                  <a:pt x="306191" y="814595"/>
                  <a:pt x="315579" y="846483"/>
                  <a:pt x="365647" y="1101591"/>
                </a:cubicBezTo>
                <a:cubicBezTo>
                  <a:pt x="418780" y="1376113"/>
                  <a:pt x="476000" y="1821615"/>
                  <a:pt x="520959" y="2096138"/>
                </a:cubicBezTo>
                <a:cubicBezTo>
                  <a:pt x="541395" y="2219434"/>
                  <a:pt x="586354" y="2276654"/>
                  <a:pt x="713056" y="2288916"/>
                </a:cubicBezTo>
                <a:cubicBezTo>
                  <a:pt x="1012101" y="2322294"/>
                  <a:pt x="1025725" y="2326381"/>
                  <a:pt x="993028" y="2030742"/>
                </a:cubicBezTo>
                <a:cubicBezTo>
                  <a:pt x="964418" y="1731016"/>
                  <a:pt x="931720" y="1261673"/>
                  <a:pt x="915372" y="966034"/>
                </a:cubicBezTo>
                <a:cubicBezTo>
                  <a:pt x="907197" y="850911"/>
                  <a:pt x="869050" y="797778"/>
                  <a:pt x="746435" y="814127"/>
                </a:cubicBezTo>
                <a:cubicBezTo>
                  <a:pt x="697389" y="822301"/>
                  <a:pt x="648343" y="814127"/>
                  <a:pt x="602703" y="814127"/>
                </a:cubicBezTo>
                <a:cubicBezTo>
                  <a:pt x="565407" y="813616"/>
                  <a:pt x="532837" y="813169"/>
                  <a:pt x="504507" y="813347"/>
                </a:cubicBezTo>
                <a:close/>
                <a:moveTo>
                  <a:pt x="4368096" y="1120"/>
                </a:moveTo>
                <a:cubicBezTo>
                  <a:pt x="4429830" y="-583"/>
                  <a:pt x="4491648" y="-243"/>
                  <a:pt x="4553638" y="1460"/>
                </a:cubicBezTo>
                <a:cubicBezTo>
                  <a:pt x="4677615" y="4185"/>
                  <a:pt x="4800911" y="12360"/>
                  <a:pt x="4924889" y="21215"/>
                </a:cubicBezTo>
                <a:cubicBezTo>
                  <a:pt x="5022981" y="29389"/>
                  <a:pt x="5076114" y="111133"/>
                  <a:pt x="5063853" y="209906"/>
                </a:cubicBezTo>
                <a:cubicBezTo>
                  <a:pt x="5055678" y="300505"/>
                  <a:pt x="5006632" y="361813"/>
                  <a:pt x="4904453" y="365900"/>
                </a:cubicBezTo>
                <a:cubicBezTo>
                  <a:pt x="4826797" y="365900"/>
                  <a:pt x="4640149" y="365900"/>
                  <a:pt x="4562493" y="369987"/>
                </a:cubicBezTo>
                <a:cubicBezTo>
                  <a:pt x="4193966" y="374074"/>
                  <a:pt x="4204865" y="305955"/>
                  <a:pt x="4123121" y="666988"/>
                </a:cubicBezTo>
                <a:cubicBezTo>
                  <a:pt x="3909907" y="1611807"/>
                  <a:pt x="3678982" y="2511667"/>
                  <a:pt x="3512089" y="3233053"/>
                </a:cubicBezTo>
                <a:cubicBezTo>
                  <a:pt x="3467130" y="3429919"/>
                  <a:pt x="3388793" y="3474878"/>
                  <a:pt x="3192609" y="3474878"/>
                </a:cubicBezTo>
                <a:cubicBezTo>
                  <a:pt x="2762774" y="3474878"/>
                  <a:pt x="2469178" y="3474878"/>
                  <a:pt x="2035257" y="3474878"/>
                </a:cubicBezTo>
                <a:cubicBezTo>
                  <a:pt x="1580900" y="3450355"/>
                  <a:pt x="1126542" y="3487139"/>
                  <a:pt x="672185" y="3462616"/>
                </a:cubicBezTo>
                <a:cubicBezTo>
                  <a:pt x="570005" y="3458529"/>
                  <a:pt x="492349" y="3463979"/>
                  <a:pt x="480087" y="3348856"/>
                </a:cubicBezTo>
                <a:cubicBezTo>
                  <a:pt x="467826" y="3225560"/>
                  <a:pt x="529134" y="3151991"/>
                  <a:pt x="668097" y="3151991"/>
                </a:cubicBezTo>
                <a:cubicBezTo>
                  <a:pt x="1012101" y="3151991"/>
                  <a:pt x="1355424" y="3156077"/>
                  <a:pt x="1699428" y="3160165"/>
                </a:cubicBezTo>
                <a:cubicBezTo>
                  <a:pt x="2202831" y="3168340"/>
                  <a:pt x="2569995" y="3168340"/>
                  <a:pt x="3073399" y="3188776"/>
                </a:cubicBezTo>
                <a:cubicBezTo>
                  <a:pt x="3220538" y="3192863"/>
                  <a:pt x="3187840" y="3015070"/>
                  <a:pt x="3212363" y="2945588"/>
                </a:cubicBezTo>
                <a:cubicBezTo>
                  <a:pt x="3245061" y="2843409"/>
                  <a:pt x="3155143" y="2872019"/>
                  <a:pt x="3106097" y="2863845"/>
                </a:cubicBezTo>
                <a:cubicBezTo>
                  <a:pt x="2219180" y="2750086"/>
                  <a:pt x="1459647" y="2634963"/>
                  <a:pt x="553657" y="2519160"/>
                </a:cubicBezTo>
                <a:cubicBezTo>
                  <a:pt x="401750" y="2498724"/>
                  <a:pt x="311833" y="2421068"/>
                  <a:pt x="283222" y="2277335"/>
                </a:cubicBezTo>
                <a:cubicBezTo>
                  <a:pt x="188536" y="1809354"/>
                  <a:pt x="98618" y="1269847"/>
                  <a:pt x="12787" y="797778"/>
                </a:cubicBezTo>
                <a:cubicBezTo>
                  <a:pt x="-36259" y="531431"/>
                  <a:pt x="53659" y="504864"/>
                  <a:pt x="319325" y="509633"/>
                </a:cubicBezTo>
                <a:cubicBezTo>
                  <a:pt x="1412645" y="525981"/>
                  <a:pt x="2505282" y="546417"/>
                  <a:pt x="3597920" y="566853"/>
                </a:cubicBezTo>
                <a:cubicBezTo>
                  <a:pt x="3880616" y="570940"/>
                  <a:pt x="3880616" y="570940"/>
                  <a:pt x="3950098" y="304592"/>
                </a:cubicBezTo>
                <a:cubicBezTo>
                  <a:pt x="3962360" y="263040"/>
                  <a:pt x="3974621" y="222168"/>
                  <a:pt x="3986882" y="181296"/>
                </a:cubicBezTo>
                <a:cubicBezTo>
                  <a:pt x="4015493" y="82522"/>
                  <a:pt x="4080887" y="21215"/>
                  <a:pt x="4183066" y="13040"/>
                </a:cubicBezTo>
                <a:cubicBezTo>
                  <a:pt x="4244715" y="6569"/>
                  <a:pt x="4306363" y="2823"/>
                  <a:pt x="4368096" y="1120"/>
                </a:cubicBezTo>
                <a:close/>
              </a:path>
            </a:pathLst>
          </a:custGeom>
          <a:solidFill>
            <a:schemeClr val="accent5"/>
          </a:solidFill>
          <a:ln w="9525" cap="flat">
            <a:noFill/>
            <a:prstDash val="solid"/>
            <a:miter/>
          </a:ln>
        </p:spPr>
        <p:txBody>
          <a:bodyPr rtlCol="0" anchor="ctr"/>
          <a:lstStyle/>
          <a:p>
            <a:endParaRPr lang="en-US"/>
          </a:p>
        </p:txBody>
      </p:sp>
      <p:sp>
        <p:nvSpPr>
          <p:cNvPr id="37" name="Circle: Hollow 36">
            <a:extLst>
              <a:ext uri="{FF2B5EF4-FFF2-40B4-BE49-F238E27FC236}">
                <a16:creationId xmlns:a16="http://schemas.microsoft.com/office/drawing/2014/main" xmlns="" id="{704EABDB-9C10-4647-9859-3B76E3D15305}"/>
              </a:ext>
            </a:extLst>
          </p:cNvPr>
          <p:cNvSpPr/>
          <p:nvPr/>
        </p:nvSpPr>
        <p:spPr>
          <a:xfrm>
            <a:off x="1428728" y="4643446"/>
            <a:ext cx="554477" cy="73930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ircle: Hollow 37">
            <a:extLst>
              <a:ext uri="{FF2B5EF4-FFF2-40B4-BE49-F238E27FC236}">
                <a16:creationId xmlns:a16="http://schemas.microsoft.com/office/drawing/2014/main" xmlns="" id="{666EDF05-5DEB-4691-A06B-B5D3BC66176D}"/>
              </a:ext>
            </a:extLst>
          </p:cNvPr>
          <p:cNvSpPr/>
          <p:nvPr/>
        </p:nvSpPr>
        <p:spPr>
          <a:xfrm>
            <a:off x="500034" y="4643446"/>
            <a:ext cx="554477" cy="73930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xmlns="" id="{AFABB119-6FF8-4B6F-AE21-DD58D9B88A82}"/>
              </a:ext>
            </a:extLst>
          </p:cNvPr>
          <p:cNvSpPr/>
          <p:nvPr/>
        </p:nvSpPr>
        <p:spPr>
          <a:xfrm>
            <a:off x="3917817" y="1881736"/>
            <a:ext cx="377442" cy="284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68E23C1F-D9F0-41C1-B3C5-0E5FE3F8A387}"/>
              </a:ext>
            </a:extLst>
          </p:cNvPr>
          <p:cNvSpPr txBox="1"/>
          <p:nvPr/>
        </p:nvSpPr>
        <p:spPr>
          <a:xfrm flipH="1">
            <a:off x="3948057" y="1771794"/>
            <a:ext cx="279817" cy="523220"/>
          </a:xfrm>
          <a:prstGeom prst="rect">
            <a:avLst/>
          </a:prstGeom>
          <a:noFill/>
        </p:spPr>
        <p:txBody>
          <a:bodyPr wrap="square" rtlCol="0">
            <a:spAutoFit/>
          </a:bodyPr>
          <a:lstStyle/>
          <a:p>
            <a:pPr algn="ctr"/>
            <a:r>
              <a:rPr lang="en-US" altLang="ko-KR" sz="2800" b="1" dirty="0">
                <a:solidFill>
                  <a:schemeClr val="accent1"/>
                </a:solidFill>
                <a:cs typeface="Calibri" pitchFamily="34" charset="0"/>
              </a:rPr>
              <a:t>1</a:t>
            </a:r>
            <a:endParaRPr lang="ko-KR" altLang="en-US" sz="2800" b="1" dirty="0">
              <a:solidFill>
                <a:schemeClr val="accent1"/>
              </a:solidFill>
              <a:cs typeface="Calibri" pitchFamily="34" charset="0"/>
            </a:endParaRPr>
          </a:p>
        </p:txBody>
      </p:sp>
      <p:sp>
        <p:nvSpPr>
          <p:cNvPr id="48" name="TextBox 47">
            <a:extLst>
              <a:ext uri="{FF2B5EF4-FFF2-40B4-BE49-F238E27FC236}">
                <a16:creationId xmlns:a16="http://schemas.microsoft.com/office/drawing/2014/main" xmlns="" id="{FA20211C-56F4-45EE-92E0-2323A132A78E}"/>
              </a:ext>
            </a:extLst>
          </p:cNvPr>
          <p:cNvSpPr txBox="1"/>
          <p:nvPr/>
        </p:nvSpPr>
        <p:spPr>
          <a:xfrm>
            <a:off x="4357686" y="1857364"/>
            <a:ext cx="3883855" cy="400110"/>
          </a:xfrm>
          <a:prstGeom prst="rect">
            <a:avLst/>
          </a:prstGeom>
          <a:noFill/>
        </p:spPr>
        <p:txBody>
          <a:bodyPr wrap="square" rtlCol="0">
            <a:spAutoFit/>
          </a:bodyPr>
          <a:lstStyle/>
          <a:p>
            <a:r>
              <a:rPr lang="en-US" sz="2000" b="1" dirty="0">
                <a:solidFill>
                  <a:schemeClr val="bg1"/>
                </a:solidFill>
              </a:rPr>
              <a:t>What we have build?</a:t>
            </a:r>
          </a:p>
        </p:txBody>
      </p:sp>
      <p:sp>
        <p:nvSpPr>
          <p:cNvPr id="124"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3849773" y="2356879"/>
            <a:ext cx="4338247" cy="418719"/>
          </a:xfrm>
          <a:prstGeom prst="roundRect">
            <a:avLst>
              <a:gd name="adj" fmla="val 50000"/>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25" name="Oval 124">
            <a:extLst>
              <a:ext uri="{FF2B5EF4-FFF2-40B4-BE49-F238E27FC236}">
                <a16:creationId xmlns:a16="http://schemas.microsoft.com/office/drawing/2014/main" xmlns="" id="{AFABB119-6FF8-4B6F-AE21-DD58D9B88A82}"/>
              </a:ext>
            </a:extLst>
          </p:cNvPr>
          <p:cNvSpPr/>
          <p:nvPr/>
        </p:nvSpPr>
        <p:spPr>
          <a:xfrm>
            <a:off x="3917816" y="2414570"/>
            <a:ext cx="377442" cy="284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xmlns="" id="{68E23C1F-D9F0-41C1-B3C5-0E5FE3F8A387}"/>
              </a:ext>
            </a:extLst>
          </p:cNvPr>
          <p:cNvSpPr txBox="1"/>
          <p:nvPr/>
        </p:nvSpPr>
        <p:spPr>
          <a:xfrm flipH="1">
            <a:off x="3956586" y="2304628"/>
            <a:ext cx="279817" cy="523220"/>
          </a:xfrm>
          <a:prstGeom prst="rect">
            <a:avLst/>
          </a:prstGeom>
          <a:noFill/>
        </p:spPr>
        <p:txBody>
          <a:bodyPr wrap="square" rtlCol="0">
            <a:spAutoFit/>
          </a:bodyPr>
          <a:lstStyle/>
          <a:p>
            <a:pPr algn="ctr"/>
            <a:r>
              <a:rPr lang="en-IN" altLang="ko-KR" sz="2800" b="1" dirty="0">
                <a:solidFill>
                  <a:schemeClr val="accent2"/>
                </a:solidFill>
                <a:cs typeface="Calibri" pitchFamily="34" charset="0"/>
              </a:rPr>
              <a:t>2</a:t>
            </a:r>
            <a:endParaRPr lang="ko-KR" altLang="en-US" sz="2800" b="1" dirty="0">
              <a:solidFill>
                <a:schemeClr val="accent2"/>
              </a:solidFill>
              <a:cs typeface="Calibri" pitchFamily="34" charset="0"/>
            </a:endParaRPr>
          </a:p>
        </p:txBody>
      </p:sp>
      <p:sp>
        <p:nvSpPr>
          <p:cNvPr id="127"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3861613" y="2913116"/>
            <a:ext cx="4338247" cy="418719"/>
          </a:xfrm>
          <a:prstGeom prst="roundRect">
            <a:avLst>
              <a:gd name="adj" fmla="val 50000"/>
            </a:avLst>
          </a:prstGeom>
          <a:solidFill>
            <a:schemeClr val="accent3">
              <a:lumMod val="75000"/>
            </a:schemeClr>
          </a:solidFill>
          <a:ln>
            <a:solidFill>
              <a:schemeClr val="accent3">
                <a:lumMod val="75000"/>
              </a:schemeClr>
            </a:solidFill>
          </a:ln>
        </p:spPr>
        <p:txBody>
          <a:bodyPr vert="horz" wrap="square" lIns="91440" tIns="45720" rIns="91440" bIns="45720" numCol="1" anchor="t" anchorCtr="0" compatLnSpc="1">
            <a:prstTxWarp prst="textNoShape">
              <a:avLst/>
            </a:prstTxWarp>
          </a:bodyPr>
          <a:lstStyle/>
          <a:p>
            <a:endParaRPr lang="ko-KR" altLang="en-US" sz="2700"/>
          </a:p>
        </p:txBody>
      </p:sp>
      <p:sp>
        <p:nvSpPr>
          <p:cNvPr id="128" name="Oval 127">
            <a:extLst>
              <a:ext uri="{FF2B5EF4-FFF2-40B4-BE49-F238E27FC236}">
                <a16:creationId xmlns:a16="http://schemas.microsoft.com/office/drawing/2014/main" xmlns="" id="{AFABB119-6FF8-4B6F-AE21-DD58D9B88A82}"/>
              </a:ext>
            </a:extLst>
          </p:cNvPr>
          <p:cNvSpPr/>
          <p:nvPr/>
        </p:nvSpPr>
        <p:spPr>
          <a:xfrm>
            <a:off x="3929656" y="2970807"/>
            <a:ext cx="377442" cy="284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xmlns="" id="{68E23C1F-D9F0-41C1-B3C5-0E5FE3F8A387}"/>
              </a:ext>
            </a:extLst>
          </p:cNvPr>
          <p:cNvSpPr txBox="1"/>
          <p:nvPr/>
        </p:nvSpPr>
        <p:spPr>
          <a:xfrm flipH="1">
            <a:off x="3959896" y="2860865"/>
            <a:ext cx="279817" cy="523220"/>
          </a:xfrm>
          <a:prstGeom prst="rect">
            <a:avLst/>
          </a:prstGeom>
          <a:noFill/>
        </p:spPr>
        <p:txBody>
          <a:bodyPr wrap="square" rtlCol="0">
            <a:spAutoFit/>
          </a:bodyPr>
          <a:lstStyle/>
          <a:p>
            <a:pPr algn="ctr"/>
            <a:r>
              <a:rPr lang="en-IN" altLang="ko-KR" sz="2800" b="1" dirty="0">
                <a:solidFill>
                  <a:schemeClr val="accent3">
                    <a:lumMod val="60000"/>
                    <a:lumOff val="40000"/>
                  </a:schemeClr>
                </a:solidFill>
                <a:cs typeface="Calibri" pitchFamily="34" charset="0"/>
              </a:rPr>
              <a:t>3</a:t>
            </a:r>
            <a:endParaRPr lang="ko-KR" altLang="en-US" sz="2800" b="1" dirty="0">
              <a:solidFill>
                <a:schemeClr val="accent3">
                  <a:lumMod val="60000"/>
                  <a:lumOff val="40000"/>
                </a:schemeClr>
              </a:solidFill>
              <a:cs typeface="Calibri" pitchFamily="34" charset="0"/>
            </a:endParaRPr>
          </a:p>
        </p:txBody>
      </p:sp>
      <p:sp>
        <p:nvSpPr>
          <p:cNvPr id="130"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3878381" y="3493109"/>
            <a:ext cx="4338247" cy="418719"/>
          </a:xfrm>
          <a:prstGeom prst="roundRect">
            <a:avLst>
              <a:gd name="adj" fmla="val 50000"/>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31" name="Oval 130">
            <a:extLst>
              <a:ext uri="{FF2B5EF4-FFF2-40B4-BE49-F238E27FC236}">
                <a16:creationId xmlns:a16="http://schemas.microsoft.com/office/drawing/2014/main" xmlns="" id="{AFABB119-6FF8-4B6F-AE21-DD58D9B88A82}"/>
              </a:ext>
            </a:extLst>
          </p:cNvPr>
          <p:cNvSpPr/>
          <p:nvPr/>
        </p:nvSpPr>
        <p:spPr>
          <a:xfrm>
            <a:off x="3946424" y="3550800"/>
            <a:ext cx="377442" cy="284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xmlns="" id="{68E23C1F-D9F0-41C1-B3C5-0E5FE3F8A387}"/>
              </a:ext>
            </a:extLst>
          </p:cNvPr>
          <p:cNvSpPr txBox="1"/>
          <p:nvPr/>
        </p:nvSpPr>
        <p:spPr>
          <a:xfrm flipH="1">
            <a:off x="3976664" y="3440858"/>
            <a:ext cx="279817" cy="523220"/>
          </a:xfrm>
          <a:prstGeom prst="rect">
            <a:avLst/>
          </a:prstGeom>
          <a:noFill/>
        </p:spPr>
        <p:txBody>
          <a:bodyPr wrap="square" rtlCol="0">
            <a:spAutoFit/>
          </a:bodyPr>
          <a:lstStyle/>
          <a:p>
            <a:pPr algn="ctr"/>
            <a:r>
              <a:rPr lang="en-US" altLang="ko-KR" sz="2800" b="1" dirty="0">
                <a:solidFill>
                  <a:schemeClr val="accent1"/>
                </a:solidFill>
                <a:cs typeface="Calibri" pitchFamily="34" charset="0"/>
              </a:rPr>
              <a:t>4</a:t>
            </a:r>
            <a:endParaRPr lang="ko-KR" altLang="en-US" sz="2800" b="1" dirty="0">
              <a:solidFill>
                <a:schemeClr val="accent1"/>
              </a:solidFill>
              <a:cs typeface="Calibri" pitchFamily="34" charset="0"/>
            </a:endParaRPr>
          </a:p>
        </p:txBody>
      </p:sp>
      <p:sp>
        <p:nvSpPr>
          <p:cNvPr id="133"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3786182" y="4000504"/>
            <a:ext cx="4338247" cy="418719"/>
          </a:xfrm>
          <a:prstGeom prst="roundRect">
            <a:avLst>
              <a:gd name="adj" fmla="val 50000"/>
            </a:avLst>
          </a:pr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34" name="Oval 133">
            <a:extLst>
              <a:ext uri="{FF2B5EF4-FFF2-40B4-BE49-F238E27FC236}">
                <a16:creationId xmlns:a16="http://schemas.microsoft.com/office/drawing/2014/main" xmlns="" id="{AFABB119-6FF8-4B6F-AE21-DD58D9B88A82}"/>
              </a:ext>
            </a:extLst>
          </p:cNvPr>
          <p:cNvSpPr/>
          <p:nvPr/>
        </p:nvSpPr>
        <p:spPr>
          <a:xfrm>
            <a:off x="3925709" y="4081569"/>
            <a:ext cx="377442" cy="284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xmlns="" id="{68E23C1F-D9F0-41C1-B3C5-0E5FE3F8A387}"/>
              </a:ext>
            </a:extLst>
          </p:cNvPr>
          <p:cNvSpPr txBox="1"/>
          <p:nvPr/>
        </p:nvSpPr>
        <p:spPr>
          <a:xfrm flipH="1">
            <a:off x="3955949" y="3971627"/>
            <a:ext cx="279817" cy="523220"/>
          </a:xfrm>
          <a:prstGeom prst="rect">
            <a:avLst/>
          </a:prstGeom>
          <a:noFill/>
        </p:spPr>
        <p:txBody>
          <a:bodyPr wrap="square" rtlCol="0">
            <a:spAutoFit/>
          </a:bodyPr>
          <a:lstStyle/>
          <a:p>
            <a:pPr algn="ctr"/>
            <a:r>
              <a:rPr lang="en-IN" altLang="ko-KR" sz="2800" b="1" dirty="0">
                <a:solidFill>
                  <a:schemeClr val="accent1">
                    <a:lumMod val="40000"/>
                    <a:lumOff val="60000"/>
                  </a:schemeClr>
                </a:solidFill>
                <a:cs typeface="Calibri" pitchFamily="34" charset="0"/>
              </a:rPr>
              <a:t>5</a:t>
            </a:r>
            <a:endParaRPr lang="ko-KR" altLang="en-US" sz="2800" b="1" dirty="0">
              <a:solidFill>
                <a:schemeClr val="accent1">
                  <a:lumMod val="40000"/>
                  <a:lumOff val="60000"/>
                </a:schemeClr>
              </a:solidFill>
              <a:cs typeface="Calibri" pitchFamily="34" charset="0"/>
            </a:endParaRPr>
          </a:p>
        </p:txBody>
      </p:sp>
      <p:sp>
        <p:nvSpPr>
          <p:cNvPr id="136"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3869507" y="4574278"/>
            <a:ext cx="4338247" cy="418719"/>
          </a:xfrm>
          <a:prstGeom prst="roundRect">
            <a:avLst>
              <a:gd name="adj" fmla="val 50000"/>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ko-KR" altLang="en-US" sz="2700">
              <a:solidFill>
                <a:schemeClr val="accent2">
                  <a:lumMod val="40000"/>
                  <a:lumOff val="60000"/>
                </a:schemeClr>
              </a:solidFill>
            </a:endParaRPr>
          </a:p>
        </p:txBody>
      </p:sp>
      <p:sp>
        <p:nvSpPr>
          <p:cNvPr id="137" name="Oval 136">
            <a:extLst>
              <a:ext uri="{FF2B5EF4-FFF2-40B4-BE49-F238E27FC236}">
                <a16:creationId xmlns:a16="http://schemas.microsoft.com/office/drawing/2014/main" xmlns="" id="{AFABB119-6FF8-4B6F-AE21-DD58D9B88A82}"/>
              </a:ext>
            </a:extLst>
          </p:cNvPr>
          <p:cNvSpPr/>
          <p:nvPr/>
        </p:nvSpPr>
        <p:spPr>
          <a:xfrm>
            <a:off x="3937550" y="4631969"/>
            <a:ext cx="377442" cy="284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xmlns="" id="{68E23C1F-D9F0-41C1-B3C5-0E5FE3F8A387}"/>
              </a:ext>
            </a:extLst>
          </p:cNvPr>
          <p:cNvSpPr txBox="1"/>
          <p:nvPr/>
        </p:nvSpPr>
        <p:spPr>
          <a:xfrm flipH="1">
            <a:off x="3967790" y="4522027"/>
            <a:ext cx="279817" cy="523220"/>
          </a:xfrm>
          <a:prstGeom prst="rect">
            <a:avLst/>
          </a:prstGeom>
          <a:noFill/>
        </p:spPr>
        <p:txBody>
          <a:bodyPr wrap="square" rtlCol="0">
            <a:spAutoFit/>
          </a:bodyPr>
          <a:lstStyle/>
          <a:p>
            <a:pPr algn="ctr"/>
            <a:r>
              <a:rPr lang="en-IN" altLang="ko-KR" sz="2800" b="1" dirty="0">
                <a:solidFill>
                  <a:schemeClr val="accent2">
                    <a:lumMod val="40000"/>
                    <a:lumOff val="60000"/>
                  </a:schemeClr>
                </a:solidFill>
                <a:cs typeface="Calibri" pitchFamily="34" charset="0"/>
              </a:rPr>
              <a:t>6</a:t>
            </a:r>
            <a:endParaRPr lang="ko-KR" altLang="en-US" sz="2800" b="1" dirty="0">
              <a:solidFill>
                <a:schemeClr val="accent2">
                  <a:lumMod val="40000"/>
                  <a:lumOff val="60000"/>
                </a:schemeClr>
              </a:solidFill>
              <a:cs typeface="Calibri" pitchFamily="34" charset="0"/>
            </a:endParaRPr>
          </a:p>
        </p:txBody>
      </p:sp>
      <p:sp>
        <p:nvSpPr>
          <p:cNvPr id="139"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3840899" y="5136270"/>
            <a:ext cx="4338247" cy="418719"/>
          </a:xfrm>
          <a:prstGeom prst="roundRect">
            <a:avLst>
              <a:gd name="adj" fmla="val 50000"/>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0">
              <a:solidFill>
                <a:schemeClr val="accent4">
                  <a:lumMod val="40000"/>
                  <a:lumOff val="60000"/>
                </a:schemeClr>
              </a:solidFill>
            </a:endParaRPr>
          </a:p>
        </p:txBody>
      </p:sp>
      <p:sp>
        <p:nvSpPr>
          <p:cNvPr id="140" name="Oval 139">
            <a:extLst>
              <a:ext uri="{FF2B5EF4-FFF2-40B4-BE49-F238E27FC236}">
                <a16:creationId xmlns:a16="http://schemas.microsoft.com/office/drawing/2014/main" xmlns="" id="{AFABB119-6FF8-4B6F-AE21-DD58D9B88A82}"/>
              </a:ext>
            </a:extLst>
          </p:cNvPr>
          <p:cNvSpPr/>
          <p:nvPr/>
        </p:nvSpPr>
        <p:spPr>
          <a:xfrm>
            <a:off x="3908942" y="5193961"/>
            <a:ext cx="377442" cy="284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xmlns="" id="{68E23C1F-D9F0-41C1-B3C5-0E5FE3F8A387}"/>
              </a:ext>
            </a:extLst>
          </p:cNvPr>
          <p:cNvSpPr txBox="1"/>
          <p:nvPr/>
        </p:nvSpPr>
        <p:spPr>
          <a:xfrm flipH="1">
            <a:off x="3939182" y="5084019"/>
            <a:ext cx="279817" cy="523220"/>
          </a:xfrm>
          <a:prstGeom prst="rect">
            <a:avLst/>
          </a:prstGeom>
          <a:noFill/>
        </p:spPr>
        <p:txBody>
          <a:bodyPr wrap="square" rtlCol="0">
            <a:spAutoFit/>
          </a:bodyPr>
          <a:lstStyle/>
          <a:p>
            <a:pPr algn="ctr"/>
            <a:r>
              <a:rPr lang="en-IN" altLang="ko-KR" sz="2800" b="1" dirty="0">
                <a:solidFill>
                  <a:schemeClr val="accent4">
                    <a:lumMod val="40000"/>
                    <a:lumOff val="60000"/>
                  </a:schemeClr>
                </a:solidFill>
                <a:cs typeface="Calibri" pitchFamily="34" charset="0"/>
              </a:rPr>
              <a:t>7</a:t>
            </a:r>
            <a:endParaRPr lang="ko-KR" altLang="en-US" sz="2800" b="1" dirty="0">
              <a:solidFill>
                <a:schemeClr val="accent4">
                  <a:lumMod val="40000"/>
                  <a:lumOff val="60000"/>
                </a:schemeClr>
              </a:solidFill>
              <a:cs typeface="Calibri" pitchFamily="34" charset="0"/>
            </a:endParaRPr>
          </a:p>
        </p:txBody>
      </p:sp>
      <p:sp>
        <p:nvSpPr>
          <p:cNvPr id="142"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3857620" y="5715016"/>
            <a:ext cx="4338247" cy="418719"/>
          </a:xfrm>
          <a:prstGeom prst="roundRect">
            <a:avLst>
              <a:gd name="adj" fmla="val 50000"/>
            </a:avLst>
          </a:pr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43" name="Oval 142">
            <a:extLst>
              <a:ext uri="{FF2B5EF4-FFF2-40B4-BE49-F238E27FC236}">
                <a16:creationId xmlns:a16="http://schemas.microsoft.com/office/drawing/2014/main" xmlns="" id="{AFABB119-6FF8-4B6F-AE21-DD58D9B88A82}"/>
              </a:ext>
            </a:extLst>
          </p:cNvPr>
          <p:cNvSpPr/>
          <p:nvPr/>
        </p:nvSpPr>
        <p:spPr>
          <a:xfrm>
            <a:off x="3905983" y="5735249"/>
            <a:ext cx="377442" cy="284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xmlns="" id="{68E23C1F-D9F0-41C1-B3C5-0E5FE3F8A387}"/>
              </a:ext>
            </a:extLst>
          </p:cNvPr>
          <p:cNvSpPr txBox="1"/>
          <p:nvPr/>
        </p:nvSpPr>
        <p:spPr>
          <a:xfrm flipH="1">
            <a:off x="3936223" y="5625307"/>
            <a:ext cx="279817" cy="523220"/>
          </a:xfrm>
          <a:prstGeom prst="rect">
            <a:avLst/>
          </a:prstGeom>
          <a:noFill/>
        </p:spPr>
        <p:txBody>
          <a:bodyPr wrap="square" rtlCol="0">
            <a:spAutoFit/>
          </a:bodyPr>
          <a:lstStyle/>
          <a:p>
            <a:pPr algn="ctr"/>
            <a:r>
              <a:rPr lang="en-IN" altLang="ko-KR" sz="2800" b="1" dirty="0">
                <a:solidFill>
                  <a:schemeClr val="accent5">
                    <a:lumMod val="40000"/>
                    <a:lumOff val="60000"/>
                  </a:schemeClr>
                </a:solidFill>
                <a:cs typeface="Calibri" pitchFamily="34" charset="0"/>
              </a:rPr>
              <a:t>8</a:t>
            </a:r>
            <a:endParaRPr lang="ko-KR" altLang="en-US" sz="2800" b="1" dirty="0">
              <a:solidFill>
                <a:schemeClr val="accent5">
                  <a:lumMod val="40000"/>
                  <a:lumOff val="60000"/>
                </a:schemeClr>
              </a:solidFill>
              <a:cs typeface="Calibri" pitchFamily="34" charset="0"/>
            </a:endParaRPr>
          </a:p>
        </p:txBody>
      </p:sp>
      <p:sp>
        <p:nvSpPr>
          <p:cNvPr id="3" name="Rectangle 2"/>
          <p:cNvSpPr/>
          <p:nvPr/>
        </p:nvSpPr>
        <p:spPr>
          <a:xfrm>
            <a:off x="4429124" y="2357430"/>
            <a:ext cx="2726003" cy="400110"/>
          </a:xfrm>
          <a:prstGeom prst="rect">
            <a:avLst/>
          </a:prstGeom>
        </p:spPr>
        <p:txBody>
          <a:bodyPr wrap="none">
            <a:spAutoFit/>
          </a:bodyPr>
          <a:lstStyle/>
          <a:p>
            <a:r>
              <a:rPr lang="en-US" sz="2000" b="1" dirty="0">
                <a:solidFill>
                  <a:schemeClr val="bg1"/>
                </a:solidFill>
              </a:rPr>
              <a:t>Features of our solution</a:t>
            </a:r>
          </a:p>
        </p:txBody>
      </p:sp>
      <p:sp>
        <p:nvSpPr>
          <p:cNvPr id="5" name="Rectangle 4"/>
          <p:cNvSpPr/>
          <p:nvPr/>
        </p:nvSpPr>
        <p:spPr>
          <a:xfrm>
            <a:off x="4429124" y="2928934"/>
            <a:ext cx="3709413" cy="369332"/>
          </a:xfrm>
          <a:prstGeom prst="rect">
            <a:avLst/>
          </a:prstGeom>
        </p:spPr>
        <p:txBody>
          <a:bodyPr wrap="none">
            <a:spAutoFit/>
          </a:bodyPr>
          <a:lstStyle/>
          <a:p>
            <a:r>
              <a:rPr lang="en-US" b="1" dirty="0">
                <a:solidFill>
                  <a:schemeClr val="bg1"/>
                </a:solidFill>
              </a:rPr>
              <a:t>Use of technology (How we build it?)</a:t>
            </a:r>
          </a:p>
        </p:txBody>
      </p:sp>
      <p:sp>
        <p:nvSpPr>
          <p:cNvPr id="6" name="Rectangle 5"/>
          <p:cNvSpPr/>
          <p:nvPr/>
        </p:nvSpPr>
        <p:spPr>
          <a:xfrm>
            <a:off x="4429124" y="3500438"/>
            <a:ext cx="922047" cy="400110"/>
          </a:xfrm>
          <a:prstGeom prst="rect">
            <a:avLst/>
          </a:prstGeom>
        </p:spPr>
        <p:txBody>
          <a:bodyPr wrap="none">
            <a:spAutoFit/>
          </a:bodyPr>
          <a:lstStyle/>
          <a:p>
            <a:r>
              <a:rPr lang="en-US" sz="2000" b="1" dirty="0">
                <a:solidFill>
                  <a:schemeClr val="bg1"/>
                </a:solidFill>
              </a:rPr>
              <a:t>Impact</a:t>
            </a:r>
          </a:p>
        </p:txBody>
      </p:sp>
      <p:sp>
        <p:nvSpPr>
          <p:cNvPr id="7" name="Rectangle 6"/>
          <p:cNvSpPr/>
          <p:nvPr/>
        </p:nvSpPr>
        <p:spPr>
          <a:xfrm>
            <a:off x="4357686" y="4000504"/>
            <a:ext cx="3029612" cy="400110"/>
          </a:xfrm>
          <a:prstGeom prst="rect">
            <a:avLst/>
          </a:prstGeom>
        </p:spPr>
        <p:txBody>
          <a:bodyPr wrap="none">
            <a:spAutoFit/>
          </a:bodyPr>
          <a:lstStyle/>
          <a:p>
            <a:r>
              <a:rPr lang="en-US" sz="2000" b="1" dirty="0">
                <a:solidFill>
                  <a:schemeClr val="bg1"/>
                </a:solidFill>
              </a:rPr>
              <a:t>Execution and deployment</a:t>
            </a:r>
          </a:p>
        </p:txBody>
      </p:sp>
      <p:sp>
        <p:nvSpPr>
          <p:cNvPr id="8" name="Rectangle 7"/>
          <p:cNvSpPr/>
          <p:nvPr/>
        </p:nvSpPr>
        <p:spPr>
          <a:xfrm>
            <a:off x="4429124" y="4572008"/>
            <a:ext cx="1784784" cy="400110"/>
          </a:xfrm>
          <a:prstGeom prst="rect">
            <a:avLst/>
          </a:prstGeom>
        </p:spPr>
        <p:txBody>
          <a:bodyPr wrap="none">
            <a:spAutoFit/>
          </a:bodyPr>
          <a:lstStyle/>
          <a:p>
            <a:r>
              <a:rPr lang="en-US" sz="2000" b="1" dirty="0">
                <a:solidFill>
                  <a:schemeClr val="bg1"/>
                </a:solidFill>
              </a:rPr>
              <a:t>Demonstration</a:t>
            </a:r>
          </a:p>
        </p:txBody>
      </p:sp>
      <p:sp>
        <p:nvSpPr>
          <p:cNvPr id="9" name="Rectangle 8"/>
          <p:cNvSpPr/>
          <p:nvPr/>
        </p:nvSpPr>
        <p:spPr>
          <a:xfrm>
            <a:off x="4429124" y="5143512"/>
            <a:ext cx="1575111" cy="400110"/>
          </a:xfrm>
          <a:prstGeom prst="rect">
            <a:avLst/>
          </a:prstGeom>
        </p:spPr>
        <p:txBody>
          <a:bodyPr wrap="none">
            <a:spAutoFit/>
          </a:bodyPr>
          <a:lstStyle/>
          <a:p>
            <a:r>
              <a:rPr lang="en-US" sz="2000" b="1" dirty="0">
                <a:solidFill>
                  <a:schemeClr val="bg1"/>
                </a:solidFill>
              </a:rPr>
              <a:t>Future Scope</a:t>
            </a:r>
          </a:p>
        </p:txBody>
      </p:sp>
      <p:sp>
        <p:nvSpPr>
          <p:cNvPr id="10" name="Rectangle 9"/>
          <p:cNvSpPr/>
          <p:nvPr/>
        </p:nvSpPr>
        <p:spPr>
          <a:xfrm>
            <a:off x="4429124" y="5715016"/>
            <a:ext cx="1199431" cy="400110"/>
          </a:xfrm>
          <a:prstGeom prst="rect">
            <a:avLst/>
          </a:prstGeom>
        </p:spPr>
        <p:txBody>
          <a:bodyPr wrap="none">
            <a:spAutoFit/>
          </a:bodyPr>
          <a:lstStyle/>
          <a:p>
            <a:r>
              <a:rPr lang="en-US" sz="2000" b="1" dirty="0">
                <a:solidFill>
                  <a:schemeClr val="bg1"/>
                </a:solidFill>
              </a:rPr>
              <a:t>Strengths</a:t>
            </a:r>
          </a:p>
        </p:txBody>
      </p:sp>
    </p:spTree>
    <p:extLst>
      <p:ext uri="{BB962C8B-B14F-4D97-AF65-F5344CB8AC3E}">
        <p14:creationId xmlns:p14="http://schemas.microsoft.com/office/powerpoint/2010/main" val="1228954176"/>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8604"/>
            <a:ext cx="8229600" cy="571480"/>
          </a:xfrm>
        </p:spPr>
        <p:txBody>
          <a:bodyPr>
            <a:noAutofit/>
          </a:bodyPr>
          <a:lstStyle/>
          <a:p>
            <a:r>
              <a:rPr lang="en-US" b="1" dirty="0"/>
              <a:t>WHAT WE HAVE BUILT?</a:t>
            </a:r>
            <a:br>
              <a:rPr lang="en-US" b="1" dirty="0"/>
            </a:br>
            <a:endParaRPr lang="en-US" b="1" dirty="0"/>
          </a:p>
        </p:txBody>
      </p:sp>
      <p:sp>
        <p:nvSpPr>
          <p:cNvPr id="3" name="Content Placeholder 2"/>
          <p:cNvSpPr>
            <a:spLocks noGrp="1"/>
          </p:cNvSpPr>
          <p:nvPr>
            <p:ph idx="1"/>
          </p:nvPr>
        </p:nvSpPr>
        <p:spPr>
          <a:xfrm>
            <a:off x="457200" y="714356"/>
            <a:ext cx="8229600" cy="5411807"/>
          </a:xfrm>
        </p:spPr>
        <p:txBody>
          <a:bodyPr/>
          <a:lstStyle/>
          <a:p>
            <a:pPr>
              <a:buNone/>
            </a:pPr>
            <a:r>
              <a:rPr lang="en-IN" sz="2800" b="1" u="sng" dirty="0"/>
              <a:t>A system to give advance warning of flood to the</a:t>
            </a:r>
          </a:p>
          <a:p>
            <a:pPr>
              <a:buNone/>
            </a:pPr>
            <a:r>
              <a:rPr lang="en-IN" sz="2800" b="1" u="sng" dirty="0"/>
              <a:t>people in flood affected areas.</a:t>
            </a:r>
          </a:p>
          <a:p>
            <a:pPr>
              <a:buNone/>
            </a:pPr>
            <a:endParaRPr lang="en-IN" sz="2800" dirty="0"/>
          </a:p>
          <a:p>
            <a:pPr>
              <a:buNone/>
            </a:pPr>
            <a:endParaRPr lang="en-US" dirty="0"/>
          </a:p>
        </p:txBody>
      </p:sp>
      <p:sp>
        <p:nvSpPr>
          <p:cNvPr id="6" name="Rectangle 5"/>
          <p:cNvSpPr/>
          <p:nvPr/>
        </p:nvSpPr>
        <p:spPr>
          <a:xfrm>
            <a:off x="1643042" y="4572008"/>
            <a:ext cx="2028120"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rPr>
              <a:t> </a:t>
            </a:r>
          </a:p>
        </p:txBody>
      </p:sp>
      <p:pic>
        <p:nvPicPr>
          <p:cNvPr id="9" name="e6d00216-334b-45ca-ac03-7cba6a3f8b5f" descr="Image"/>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857752" y="2000240"/>
            <a:ext cx="4095758" cy="4505335"/>
          </a:xfrm>
          <a:prstGeom prst="rect">
            <a:avLst/>
          </a:prstGeom>
          <a:noFill/>
          <a:ln>
            <a:noFill/>
          </a:ln>
        </p:spPr>
      </p:pic>
      <p:pic>
        <p:nvPicPr>
          <p:cNvPr id="10" name="c3fcf18e-d2e4-464a-a2f0-0eeca2d8671d" descr="Image"/>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14282" y="2285992"/>
            <a:ext cx="4429156" cy="388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20000"/>
          </a:bodyPr>
          <a:lstStyle/>
          <a:p>
            <a:r>
              <a:rPr lang="en-US" b="1" dirty="0"/>
              <a:t>FEATURES OF OUR SOLUTION </a:t>
            </a:r>
          </a:p>
        </p:txBody>
      </p:sp>
      <p:grpSp>
        <p:nvGrpSpPr>
          <p:cNvPr id="3" name="Group 2">
            <a:extLst>
              <a:ext uri="{FF2B5EF4-FFF2-40B4-BE49-F238E27FC236}">
                <a16:creationId xmlns:a16="http://schemas.microsoft.com/office/drawing/2014/main" xmlns="" id="{FDB432A9-95C1-439D-A12B-EA38E9231164}"/>
              </a:ext>
            </a:extLst>
          </p:cNvPr>
          <p:cNvGrpSpPr/>
          <p:nvPr/>
        </p:nvGrpSpPr>
        <p:grpSpPr>
          <a:xfrm>
            <a:off x="3127962" y="5354680"/>
            <a:ext cx="2518133" cy="841262"/>
            <a:chOff x="2833739" y="5301208"/>
            <a:chExt cx="3357511" cy="841262"/>
          </a:xfrm>
        </p:grpSpPr>
        <p:sp>
          <p:nvSpPr>
            <p:cNvPr id="4" name="Oval 3">
              <a:extLst>
                <a:ext uri="{FF2B5EF4-FFF2-40B4-BE49-F238E27FC236}">
                  <a16:creationId xmlns:a16="http://schemas.microsoft.com/office/drawing/2014/main" xmlns="" id="{1536CF68-091B-4BC1-A39B-9C5E003EADA1}"/>
                </a:ext>
              </a:extLst>
            </p:cNvPr>
            <p:cNvSpPr/>
            <p:nvPr/>
          </p:nvSpPr>
          <p:spPr>
            <a:xfrm>
              <a:off x="2833739" y="5301208"/>
              <a:ext cx="3357511" cy="841262"/>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800" dirty="0"/>
            </a:p>
          </p:txBody>
        </p:sp>
        <p:sp>
          <p:nvSpPr>
            <p:cNvPr id="5" name="Oval 4">
              <a:extLst>
                <a:ext uri="{FF2B5EF4-FFF2-40B4-BE49-F238E27FC236}">
                  <a16:creationId xmlns:a16="http://schemas.microsoft.com/office/drawing/2014/main" xmlns="" id="{F4E2E001-48D0-4900-AD06-9CA50F10C3E4}"/>
                </a:ext>
              </a:extLst>
            </p:cNvPr>
            <p:cNvSpPr/>
            <p:nvPr/>
          </p:nvSpPr>
          <p:spPr>
            <a:xfrm>
              <a:off x="3481626" y="5487505"/>
              <a:ext cx="1728921" cy="43320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800" dirty="0"/>
            </a:p>
          </p:txBody>
        </p:sp>
      </p:grpSp>
      <p:sp>
        <p:nvSpPr>
          <p:cNvPr id="6" name="Oval 5">
            <a:extLst>
              <a:ext uri="{FF2B5EF4-FFF2-40B4-BE49-F238E27FC236}">
                <a16:creationId xmlns:a16="http://schemas.microsoft.com/office/drawing/2014/main" xmlns="" id="{1C36D473-68DF-4948-8F98-61335CC74EA0}"/>
              </a:ext>
            </a:extLst>
          </p:cNvPr>
          <p:cNvSpPr/>
          <p:nvPr/>
        </p:nvSpPr>
        <p:spPr>
          <a:xfrm>
            <a:off x="4714876" y="2143116"/>
            <a:ext cx="424049"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xmlns="" id="{77FD5055-93D7-4EB3-9173-3D9DA00C213E}"/>
              </a:ext>
            </a:extLst>
          </p:cNvPr>
          <p:cNvCxnSpPr>
            <a:stCxn id="6" idx="6"/>
          </p:cNvCxnSpPr>
          <p:nvPr/>
        </p:nvCxnSpPr>
        <p:spPr>
          <a:xfrm>
            <a:off x="5138925" y="2359140"/>
            <a:ext cx="2700000" cy="2612"/>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EA980C88-A769-4A18-A9C5-59F910B72FB1}"/>
              </a:ext>
            </a:extLst>
          </p:cNvPr>
          <p:cNvSpPr/>
          <p:nvPr/>
        </p:nvSpPr>
        <p:spPr>
          <a:xfrm>
            <a:off x="3910990" y="2975530"/>
            <a:ext cx="42547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75000"/>
                  <a:lumOff val="25000"/>
                </a:schemeClr>
              </a:solidFill>
            </a:endParaRPr>
          </a:p>
        </p:txBody>
      </p:sp>
      <p:cxnSp>
        <p:nvCxnSpPr>
          <p:cNvPr id="13" name="Straight Connector 12">
            <a:extLst>
              <a:ext uri="{FF2B5EF4-FFF2-40B4-BE49-F238E27FC236}">
                <a16:creationId xmlns:a16="http://schemas.microsoft.com/office/drawing/2014/main" xmlns="" id="{455C54BB-B44E-4B93-9293-1513562E8427}"/>
              </a:ext>
            </a:extLst>
          </p:cNvPr>
          <p:cNvCxnSpPr>
            <a:cxnSpLocks/>
          </p:cNvCxnSpPr>
          <p:nvPr/>
        </p:nvCxnSpPr>
        <p:spPr>
          <a:xfrm>
            <a:off x="939785" y="3214685"/>
            <a:ext cx="3046067" cy="1"/>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F92682DE-76DF-4211-9665-22077F2BB860}"/>
              </a:ext>
            </a:extLst>
          </p:cNvPr>
          <p:cNvSpPr/>
          <p:nvPr/>
        </p:nvSpPr>
        <p:spPr>
          <a:xfrm>
            <a:off x="4714876" y="3714752"/>
            <a:ext cx="385707"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75000"/>
                  <a:lumOff val="25000"/>
                </a:schemeClr>
              </a:solidFill>
            </a:endParaRPr>
          </a:p>
        </p:txBody>
      </p:sp>
      <p:cxnSp>
        <p:nvCxnSpPr>
          <p:cNvPr id="17" name="Straight Connector 16">
            <a:extLst>
              <a:ext uri="{FF2B5EF4-FFF2-40B4-BE49-F238E27FC236}">
                <a16:creationId xmlns:a16="http://schemas.microsoft.com/office/drawing/2014/main" xmlns="" id="{1A086533-3ABA-4D0B-9735-23BD244F2579}"/>
              </a:ext>
            </a:extLst>
          </p:cNvPr>
          <p:cNvCxnSpPr>
            <a:stCxn id="14" idx="6"/>
          </p:cNvCxnSpPr>
          <p:nvPr/>
        </p:nvCxnSpPr>
        <p:spPr>
          <a:xfrm>
            <a:off x="5100583" y="3930776"/>
            <a:ext cx="2638330" cy="2612"/>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79D59DB6-6BBE-46DA-BF5E-6CB51CE0ABFA}"/>
              </a:ext>
            </a:extLst>
          </p:cNvPr>
          <p:cNvSpPr/>
          <p:nvPr/>
        </p:nvSpPr>
        <p:spPr>
          <a:xfrm>
            <a:off x="4000496" y="4429132"/>
            <a:ext cx="42547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75000"/>
                  <a:lumOff val="25000"/>
                </a:schemeClr>
              </a:solidFill>
            </a:endParaRPr>
          </a:p>
        </p:txBody>
      </p:sp>
      <p:sp>
        <p:nvSpPr>
          <p:cNvPr id="20" name="TextBox 19">
            <a:extLst>
              <a:ext uri="{FF2B5EF4-FFF2-40B4-BE49-F238E27FC236}">
                <a16:creationId xmlns:a16="http://schemas.microsoft.com/office/drawing/2014/main" xmlns="" id="{FA12F4A1-07BC-45B6-BF99-9773C7251F6A}"/>
              </a:ext>
            </a:extLst>
          </p:cNvPr>
          <p:cNvSpPr txBox="1"/>
          <p:nvPr/>
        </p:nvSpPr>
        <p:spPr>
          <a:xfrm>
            <a:off x="939785" y="4357247"/>
            <a:ext cx="2538000" cy="307777"/>
          </a:xfrm>
          <a:prstGeom prst="rect">
            <a:avLst/>
          </a:prstGeom>
          <a:noFill/>
        </p:spPr>
        <p:txBody>
          <a:bodyPr wrap="square" rtlCol="0">
            <a:spAutoFit/>
          </a:bodyPr>
          <a:lstStyle/>
          <a:p>
            <a:pPr algn="r"/>
            <a:endParaRPr lang="ko-KR" altLang="en-US" sz="1400" dirty="0">
              <a:solidFill>
                <a:schemeClr val="tx1">
                  <a:lumMod val="75000"/>
                  <a:lumOff val="25000"/>
                </a:schemeClr>
              </a:solidFill>
            </a:endParaRPr>
          </a:p>
        </p:txBody>
      </p:sp>
      <p:cxnSp>
        <p:nvCxnSpPr>
          <p:cNvPr id="21" name="Straight Connector 20">
            <a:extLst>
              <a:ext uri="{FF2B5EF4-FFF2-40B4-BE49-F238E27FC236}">
                <a16:creationId xmlns:a16="http://schemas.microsoft.com/office/drawing/2014/main" xmlns="" id="{3276AAEE-ED08-4EBA-AB73-0E27EA3A878F}"/>
              </a:ext>
            </a:extLst>
          </p:cNvPr>
          <p:cNvCxnSpPr>
            <a:cxnSpLocks/>
          </p:cNvCxnSpPr>
          <p:nvPr/>
        </p:nvCxnSpPr>
        <p:spPr>
          <a:xfrm flipV="1">
            <a:off x="939785" y="4643446"/>
            <a:ext cx="3117505" cy="21578"/>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xmlns="" id="{3BCCA239-953C-4318-8450-D37BFCC6F538}"/>
              </a:ext>
            </a:extLst>
          </p:cNvPr>
          <p:cNvGrpSpPr/>
          <p:nvPr/>
        </p:nvGrpSpPr>
        <p:grpSpPr>
          <a:xfrm>
            <a:off x="3686675" y="1993032"/>
            <a:ext cx="1633410" cy="3758132"/>
            <a:chOff x="2411760" y="1109886"/>
            <a:chExt cx="1752575" cy="4695378"/>
          </a:xfrm>
        </p:grpSpPr>
        <p:sp>
          <p:nvSpPr>
            <p:cNvPr id="23" name="Rectangle 22">
              <a:extLst>
                <a:ext uri="{FF2B5EF4-FFF2-40B4-BE49-F238E27FC236}">
                  <a16:creationId xmlns:a16="http://schemas.microsoft.com/office/drawing/2014/main" xmlns="" id="{79E76692-F71E-479C-88B6-E26807DA9C57}"/>
                </a:ext>
              </a:extLst>
            </p:cNvPr>
            <p:cNvSpPr/>
            <p:nvPr/>
          </p:nvSpPr>
          <p:spPr>
            <a:xfrm>
              <a:off x="2411760" y="1109886"/>
              <a:ext cx="936104" cy="936104"/>
            </a:xfrm>
            <a:prstGeom prst="rect">
              <a:avLst/>
            </a:prstGeom>
            <a:solidFill>
              <a:schemeClr val="accent5"/>
            </a:solidFill>
            <a:ln>
              <a:noFill/>
            </a:ln>
            <a:scene3d>
              <a:camera prst="obliqueBottomRight">
                <a:rot lat="21299999" lon="0" rev="0"/>
              </a:camera>
              <a:lightRig rig="balanced" dir="t"/>
            </a:scene3d>
            <a:sp3d extrusionH="527050" prstMaterial="matte">
              <a:extrusionClr>
                <a:schemeClr val="accent5"/>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4" name="Rectangle 23">
              <a:extLst>
                <a:ext uri="{FF2B5EF4-FFF2-40B4-BE49-F238E27FC236}">
                  <a16:creationId xmlns:a16="http://schemas.microsoft.com/office/drawing/2014/main" xmlns="" id="{83405357-0C8A-43FC-94CC-6DF637757EEE}"/>
                </a:ext>
              </a:extLst>
            </p:cNvPr>
            <p:cNvSpPr/>
            <p:nvPr/>
          </p:nvSpPr>
          <p:spPr>
            <a:xfrm>
              <a:off x="3228231" y="2036465"/>
              <a:ext cx="936104" cy="936104"/>
            </a:xfrm>
            <a:prstGeom prst="rect">
              <a:avLst/>
            </a:prstGeom>
            <a:solidFill>
              <a:schemeClr val="accent4"/>
            </a:solidFill>
            <a:ln>
              <a:noFill/>
            </a:ln>
            <a:scene3d>
              <a:camera prst="obliqueBottomRight">
                <a:rot lat="21299999" lon="0" rev="0"/>
              </a:camera>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5" name="Rectangle 24">
              <a:extLst>
                <a:ext uri="{FF2B5EF4-FFF2-40B4-BE49-F238E27FC236}">
                  <a16:creationId xmlns:a16="http://schemas.microsoft.com/office/drawing/2014/main" xmlns="" id="{07AE75F4-AD7F-4A38-8615-C70BDAF9A9AB}"/>
                </a:ext>
              </a:extLst>
            </p:cNvPr>
            <p:cNvSpPr/>
            <p:nvPr/>
          </p:nvSpPr>
          <p:spPr>
            <a:xfrm>
              <a:off x="2411760" y="2977902"/>
              <a:ext cx="936104" cy="936104"/>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6" name="Rectangle 25">
              <a:extLst>
                <a:ext uri="{FF2B5EF4-FFF2-40B4-BE49-F238E27FC236}">
                  <a16:creationId xmlns:a16="http://schemas.microsoft.com/office/drawing/2014/main" xmlns="" id="{5EEA35EF-BAF8-4386-8FC4-0F6BFDF2AA6F}"/>
                </a:ext>
              </a:extLst>
            </p:cNvPr>
            <p:cNvSpPr/>
            <p:nvPr/>
          </p:nvSpPr>
          <p:spPr>
            <a:xfrm>
              <a:off x="2411760" y="4869160"/>
              <a:ext cx="936104" cy="936104"/>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7" name="Rectangle 26">
              <a:extLst>
                <a:ext uri="{FF2B5EF4-FFF2-40B4-BE49-F238E27FC236}">
                  <a16:creationId xmlns:a16="http://schemas.microsoft.com/office/drawing/2014/main" xmlns="" id="{FF0DD856-4EE9-4DC2-A408-F6816EEE7A03}"/>
                </a:ext>
              </a:extLst>
            </p:cNvPr>
            <p:cNvSpPr/>
            <p:nvPr/>
          </p:nvSpPr>
          <p:spPr>
            <a:xfrm>
              <a:off x="3228231" y="3933056"/>
              <a:ext cx="936104" cy="936104"/>
            </a:xfrm>
            <a:prstGeom prst="rect">
              <a:avLst/>
            </a:prstGeom>
            <a:solidFill>
              <a:schemeClr val="accent2"/>
            </a:solidFill>
            <a:ln>
              <a:noFill/>
            </a:ln>
            <a:scene3d>
              <a:camera prst="perspectiveLeft"/>
              <a:lightRig rig="balanced" dir="t"/>
            </a:scene3d>
            <a:sp3d extrusionH="508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grpSp>
      <p:sp>
        <p:nvSpPr>
          <p:cNvPr id="28" name="Oval 27">
            <a:extLst>
              <a:ext uri="{FF2B5EF4-FFF2-40B4-BE49-F238E27FC236}">
                <a16:creationId xmlns:a16="http://schemas.microsoft.com/office/drawing/2014/main" xmlns="" id="{AE980325-BF33-46FE-B890-64526B9DC131}"/>
              </a:ext>
            </a:extLst>
          </p:cNvPr>
          <p:cNvSpPr/>
          <p:nvPr/>
        </p:nvSpPr>
        <p:spPr>
          <a:xfrm>
            <a:off x="4714876" y="5143512"/>
            <a:ext cx="385707" cy="4643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75000"/>
                  <a:lumOff val="25000"/>
                </a:schemeClr>
              </a:solidFill>
            </a:endParaRPr>
          </a:p>
        </p:txBody>
      </p:sp>
      <p:sp>
        <p:nvSpPr>
          <p:cNvPr id="30" name="TextBox 29">
            <a:extLst>
              <a:ext uri="{FF2B5EF4-FFF2-40B4-BE49-F238E27FC236}">
                <a16:creationId xmlns:a16="http://schemas.microsoft.com/office/drawing/2014/main" xmlns="" id="{C1430519-7E6A-4BA8-A410-C840DDAEA0D3}"/>
              </a:ext>
            </a:extLst>
          </p:cNvPr>
          <p:cNvSpPr txBox="1"/>
          <p:nvPr/>
        </p:nvSpPr>
        <p:spPr>
          <a:xfrm>
            <a:off x="5705792" y="5098679"/>
            <a:ext cx="2538000" cy="307777"/>
          </a:xfrm>
          <a:prstGeom prst="rect">
            <a:avLst/>
          </a:prstGeom>
          <a:noFill/>
        </p:spPr>
        <p:txBody>
          <a:bodyPr wrap="square" rtlCol="0">
            <a:spAutoFit/>
          </a:bodyPr>
          <a:lstStyle/>
          <a:p>
            <a:endParaRPr lang="ko-KR" altLang="en-US" sz="1400" dirty="0">
              <a:solidFill>
                <a:schemeClr val="tx1">
                  <a:lumMod val="75000"/>
                  <a:lumOff val="25000"/>
                </a:schemeClr>
              </a:solidFill>
            </a:endParaRPr>
          </a:p>
        </p:txBody>
      </p:sp>
      <p:cxnSp>
        <p:nvCxnSpPr>
          <p:cNvPr id="31" name="Straight Connector 30">
            <a:extLst>
              <a:ext uri="{FF2B5EF4-FFF2-40B4-BE49-F238E27FC236}">
                <a16:creationId xmlns:a16="http://schemas.microsoft.com/office/drawing/2014/main" xmlns="" id="{A64B6DB1-A688-4BFC-8C1A-67CA0A2CFC97}"/>
              </a:ext>
            </a:extLst>
          </p:cNvPr>
          <p:cNvCxnSpPr>
            <a:stCxn id="28" idx="6"/>
          </p:cNvCxnSpPr>
          <p:nvPr/>
        </p:nvCxnSpPr>
        <p:spPr>
          <a:xfrm>
            <a:off x="5100583" y="5375711"/>
            <a:ext cx="2638330" cy="18786"/>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92254" y="2792527"/>
            <a:ext cx="3114064" cy="861774"/>
          </a:xfrm>
          <a:prstGeom prst="rect">
            <a:avLst/>
          </a:prstGeom>
          <a:noFill/>
        </p:spPr>
        <p:txBody>
          <a:bodyPr wrap="square" rtlCol="0">
            <a:spAutoFit/>
          </a:bodyPr>
          <a:lstStyle/>
          <a:p>
            <a:r>
              <a:rPr lang="en-US" sz="2500" b="1" dirty="0">
                <a:solidFill>
                  <a:srgbClr val="8064A2"/>
                </a:solidFill>
              </a:rPr>
              <a:t>DEVICE TO MEASURE THE WATER LEVEL</a:t>
            </a:r>
            <a:endParaRPr lang="en-IN" sz="2500" b="1" dirty="0">
              <a:solidFill>
                <a:srgbClr val="8064A2"/>
              </a:solidFill>
            </a:endParaRPr>
          </a:p>
        </p:txBody>
      </p:sp>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240" y="2750886"/>
            <a:ext cx="692404" cy="692404"/>
          </a:xfrm>
          <a:prstGeom prst="rect">
            <a:avLst/>
          </a:prstGeom>
        </p:spPr>
      </p:pic>
      <p:sp>
        <p:nvSpPr>
          <p:cNvPr id="51" name="TextBox 50"/>
          <p:cNvSpPr txBox="1"/>
          <p:nvPr/>
        </p:nvSpPr>
        <p:spPr>
          <a:xfrm>
            <a:off x="5365708" y="3476225"/>
            <a:ext cx="2515431" cy="477054"/>
          </a:xfrm>
          <a:prstGeom prst="rect">
            <a:avLst/>
          </a:prstGeom>
          <a:noFill/>
        </p:spPr>
        <p:txBody>
          <a:bodyPr wrap="square" rtlCol="0">
            <a:spAutoFit/>
          </a:bodyPr>
          <a:lstStyle/>
          <a:p>
            <a:r>
              <a:rPr lang="en-US" sz="2500" b="1" dirty="0">
                <a:solidFill>
                  <a:srgbClr val="7030A0"/>
                </a:solidFill>
              </a:rPr>
              <a:t> </a:t>
            </a:r>
            <a:r>
              <a:rPr lang="en-US" sz="2500" b="1" dirty="0">
                <a:solidFill>
                  <a:srgbClr val="93B154"/>
                </a:solidFill>
              </a:rPr>
              <a:t>DASHBOARD</a:t>
            </a:r>
            <a:endParaRPr lang="en-IN" sz="2500" b="1" dirty="0">
              <a:solidFill>
                <a:srgbClr val="93B154"/>
              </a:solidFill>
            </a:endParaRPr>
          </a:p>
        </p:txBody>
      </p:sp>
      <p:sp>
        <p:nvSpPr>
          <p:cNvPr id="53" name="TextBox 52"/>
          <p:cNvSpPr txBox="1"/>
          <p:nvPr/>
        </p:nvSpPr>
        <p:spPr>
          <a:xfrm>
            <a:off x="5667755" y="4975769"/>
            <a:ext cx="2303640" cy="477054"/>
          </a:xfrm>
          <a:prstGeom prst="rect">
            <a:avLst/>
          </a:prstGeom>
          <a:noFill/>
        </p:spPr>
        <p:txBody>
          <a:bodyPr wrap="square" rtlCol="0">
            <a:spAutoFit/>
          </a:bodyPr>
          <a:lstStyle/>
          <a:p>
            <a:r>
              <a:rPr lang="en-US" sz="2500" b="1" dirty="0">
                <a:solidFill>
                  <a:srgbClr val="4A7AB3"/>
                </a:solidFill>
              </a:rPr>
              <a:t>SIREN</a:t>
            </a:r>
            <a:endParaRPr lang="en-IN" sz="2500" b="1" dirty="0">
              <a:solidFill>
                <a:srgbClr val="4A7AB3"/>
              </a:solidFill>
            </a:endParaRPr>
          </a:p>
        </p:txBody>
      </p:sp>
      <p:sp>
        <p:nvSpPr>
          <p:cNvPr id="54" name="TextBox 53"/>
          <p:cNvSpPr txBox="1"/>
          <p:nvPr/>
        </p:nvSpPr>
        <p:spPr>
          <a:xfrm>
            <a:off x="2357422" y="4214818"/>
            <a:ext cx="2203245" cy="477054"/>
          </a:xfrm>
          <a:prstGeom prst="rect">
            <a:avLst/>
          </a:prstGeom>
          <a:noFill/>
        </p:spPr>
        <p:txBody>
          <a:bodyPr wrap="square" rtlCol="0">
            <a:spAutoFit/>
          </a:bodyPr>
          <a:lstStyle/>
          <a:p>
            <a:r>
              <a:rPr lang="en-US" sz="2500" b="1" dirty="0">
                <a:solidFill>
                  <a:schemeClr val="accent2"/>
                </a:solidFill>
              </a:rPr>
              <a:t>SMS</a:t>
            </a:r>
            <a:endParaRPr lang="en-IN" sz="2500" b="1" dirty="0">
              <a:solidFill>
                <a:schemeClr val="accent2"/>
              </a:solidFill>
            </a:endParaRPr>
          </a:p>
        </p:txBody>
      </p:sp>
      <p:sp>
        <p:nvSpPr>
          <p:cNvPr id="56" name="TextBox 55"/>
          <p:cNvSpPr txBox="1"/>
          <p:nvPr/>
        </p:nvSpPr>
        <p:spPr>
          <a:xfrm>
            <a:off x="5441242" y="1939703"/>
            <a:ext cx="2447656" cy="477054"/>
          </a:xfrm>
          <a:prstGeom prst="rect">
            <a:avLst/>
          </a:prstGeom>
          <a:noFill/>
        </p:spPr>
        <p:txBody>
          <a:bodyPr wrap="square" rtlCol="0">
            <a:spAutoFit/>
          </a:bodyPr>
          <a:lstStyle/>
          <a:p>
            <a:r>
              <a:rPr lang="en-IN" sz="2500" b="1" dirty="0">
                <a:solidFill>
                  <a:srgbClr val="46A3BB"/>
                </a:solidFill>
              </a:rPr>
              <a:t>EMBEDDED</a:t>
            </a:r>
          </a:p>
        </p:txBody>
      </p:sp>
      <p:pic>
        <p:nvPicPr>
          <p:cNvPr id="57" name="Picture 4" descr="Data Visualization Icon of Glyph style - Available in SVG, PNG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2809" y="3532000"/>
            <a:ext cx="769216" cy="76921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935" y="4929025"/>
            <a:ext cx="754459" cy="754459"/>
          </a:xfrm>
          <a:prstGeom prst="rect">
            <a:avLst/>
          </a:prstGeom>
        </p:spPr>
      </p:pic>
      <p:sp>
        <p:nvSpPr>
          <p:cNvPr id="61" name="Rounded Rectangle 5">
            <a:extLst>
              <a:ext uri="{FF2B5EF4-FFF2-40B4-BE49-F238E27FC236}">
                <a16:creationId xmlns:a16="http://schemas.microsoft.com/office/drawing/2014/main" xmlns="" id="{DEEA2A91-30C4-4F41-B51A-8AE6991214DC}"/>
              </a:ext>
            </a:extLst>
          </p:cNvPr>
          <p:cNvSpPr/>
          <p:nvPr/>
        </p:nvSpPr>
        <p:spPr>
          <a:xfrm flipH="1">
            <a:off x="4763687" y="4482293"/>
            <a:ext cx="29376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pic>
        <p:nvPicPr>
          <p:cNvPr id="12290" name="Picture 2" descr="Image result for black and white image for embedded electronics"/>
          <p:cNvPicPr>
            <a:picLocks noChangeAspect="1" noChangeArrowheads="1"/>
          </p:cNvPicPr>
          <p:nvPr/>
        </p:nvPicPr>
        <p:blipFill>
          <a:blip r:embed="rId5"/>
          <a:srcRect/>
          <a:stretch>
            <a:fillRect/>
          </a:stretch>
        </p:blipFill>
        <p:spPr bwMode="auto">
          <a:xfrm>
            <a:off x="3722809" y="2039982"/>
            <a:ext cx="777183" cy="706530"/>
          </a:xfrm>
          <a:prstGeom prst="rect">
            <a:avLst/>
          </a:prstGeom>
          <a:noFill/>
        </p:spPr>
      </p:pic>
    </p:spTree>
    <p:extLst>
      <p:ext uri="{BB962C8B-B14F-4D97-AF65-F5344CB8AC3E}">
        <p14:creationId xmlns:p14="http://schemas.microsoft.com/office/powerpoint/2010/main" val="159331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57356" y="4286256"/>
            <a:ext cx="3063345" cy="1519222"/>
            <a:chOff x="2663446" y="5686410"/>
            <a:chExt cx="2599783" cy="1191725"/>
          </a:xfrm>
        </p:grpSpPr>
        <p:sp>
          <p:nvSpPr>
            <p:cNvPr id="11" name="Rounded Rectangle 10"/>
            <p:cNvSpPr/>
            <p:nvPr/>
          </p:nvSpPr>
          <p:spPr>
            <a:xfrm>
              <a:off x="2663446" y="5686410"/>
              <a:ext cx="2573269" cy="11917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63446" y="5798487"/>
              <a:ext cx="2599783" cy="941575"/>
            </a:xfrm>
            <a:prstGeom prst="rect">
              <a:avLst/>
            </a:prstGeom>
            <a:noFill/>
          </p:spPr>
          <p:txBody>
            <a:bodyPr wrap="square" lIns="91440" tIns="45720" rIns="91440" bIns="45720">
              <a:spAutoFit/>
            </a:bodyPr>
            <a:lstStyle/>
            <a:p>
              <a:pPr algn="ctr"/>
              <a:r>
                <a:rPr lang="en-US" sz="2400" b="1" cap="none" spc="50" dirty="0">
                  <a:ln w="0"/>
                  <a:effectLst>
                    <a:innerShdw blurRad="63500" dist="50800" dir="13500000">
                      <a:srgbClr val="000000">
                        <a:alpha val="50000"/>
                      </a:srgbClr>
                    </a:innerShdw>
                  </a:effectLst>
                </a:rPr>
                <a:t>Please send forces for evacuation at </a:t>
              </a:r>
              <a:r>
                <a:rPr lang="en-US" sz="2400" b="1" cap="none" spc="50" dirty="0" err="1">
                  <a:ln w="0"/>
                  <a:effectLst>
                    <a:innerShdw blurRad="63500" dist="50800" dir="13500000">
                      <a:srgbClr val="000000">
                        <a:alpha val="50000"/>
                      </a:srgbClr>
                    </a:innerShdw>
                  </a:effectLst>
                </a:rPr>
                <a:t>XyZ</a:t>
              </a:r>
              <a:r>
                <a:rPr lang="en-US" sz="2400" b="1" spc="50" dirty="0">
                  <a:ln w="0"/>
                  <a:effectLst>
                    <a:innerShdw blurRad="63500" dist="50800" dir="13500000">
                      <a:srgbClr val="000000">
                        <a:alpha val="50000"/>
                      </a:srgbClr>
                    </a:innerShdw>
                  </a:effectLst>
                </a:rPr>
                <a:t> at XX:XX IST.</a:t>
              </a:r>
              <a:endParaRPr lang="en-US" sz="2400" b="1" cap="none" spc="50" dirty="0">
                <a:ln w="0"/>
                <a:effectLst>
                  <a:innerShdw blurRad="63500" dist="50800" dir="13500000">
                    <a:srgbClr val="000000">
                      <a:alpha val="50000"/>
                    </a:srgbClr>
                  </a:innerShdw>
                </a:effectLst>
              </a:endParaRPr>
            </a:p>
          </p:txBody>
        </p:sp>
      </p:grpSp>
      <p:pic>
        <p:nvPicPr>
          <p:cNvPr id="13" name="aca043ea-b114-4c38-9e24-f92f8d49f609" descr="Image"/>
          <p:cNvPicPr>
            <a:picLocks/>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5214942" y="500042"/>
            <a:ext cx="3714744" cy="6072206"/>
          </a:xfrm>
          <a:prstGeom prst="rect">
            <a:avLst/>
          </a:prstGeom>
          <a:noFill/>
          <a:ln>
            <a:noFill/>
          </a:ln>
        </p:spPr>
      </p:pic>
      <p:sp>
        <p:nvSpPr>
          <p:cNvPr id="14" name="Round Same Side Corner Rectangle 11">
            <a:extLst>
              <a:ext uri="{FF2B5EF4-FFF2-40B4-BE49-F238E27FC236}">
                <a16:creationId xmlns:a16="http://schemas.microsoft.com/office/drawing/2014/main" xmlns="" id="{AFBCEF67-A3DE-45DE-97FD-374E910A67D8}"/>
              </a:ext>
            </a:extLst>
          </p:cNvPr>
          <p:cNvSpPr/>
          <p:nvPr/>
        </p:nvSpPr>
        <p:spPr>
          <a:xfrm rot="9900000">
            <a:off x="447330" y="5058209"/>
            <a:ext cx="1048541" cy="1094707"/>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5" name="dda75ebe-a512-4863-b382-411c018012e7" descr="Image"/>
          <p:cNvPicPr/>
          <p:nvPr/>
        </p:nvPicPr>
        <p:blipFill>
          <a:blip r:embed="rId4">
            <a:extLst>
              <a:ext uri="{28A0092B-C50C-407E-A947-70E740481C1C}">
                <a14:useLocalDpi xmlns:a14="http://schemas.microsoft.com/office/drawing/2010/main" val="0"/>
              </a:ext>
            </a:extLst>
          </a:blip>
          <a:srcRect/>
          <a:stretch>
            <a:fillRect/>
          </a:stretch>
        </p:blipFill>
        <p:spPr bwMode="auto">
          <a:xfrm>
            <a:off x="357158" y="714356"/>
            <a:ext cx="4357718" cy="3286148"/>
          </a:xfrm>
          <a:prstGeom prst="rect">
            <a:avLst/>
          </a:prstGeom>
          <a:noFill/>
          <a:ln>
            <a:solidFill>
              <a:schemeClr val="tx1"/>
            </a:solidFill>
          </a:ln>
        </p:spPr>
      </p:pic>
      <p:sp>
        <p:nvSpPr>
          <p:cNvPr id="8" name="TextBox 7"/>
          <p:cNvSpPr txBox="1"/>
          <p:nvPr/>
        </p:nvSpPr>
        <p:spPr>
          <a:xfrm>
            <a:off x="6215074" y="0"/>
            <a:ext cx="2714644" cy="400110"/>
          </a:xfrm>
          <a:prstGeom prst="rect">
            <a:avLst/>
          </a:prstGeom>
          <a:noFill/>
        </p:spPr>
        <p:txBody>
          <a:bodyPr wrap="square" rtlCol="0">
            <a:spAutoFit/>
          </a:bodyPr>
          <a:lstStyle/>
          <a:p>
            <a:r>
              <a:rPr lang="en-IN" sz="2000" b="1" dirty="0"/>
              <a:t>DASHBOARD</a:t>
            </a:r>
            <a:endParaRPr lang="en-US" sz="2000" b="1" dirty="0"/>
          </a:p>
        </p:txBody>
      </p:sp>
      <p:sp>
        <p:nvSpPr>
          <p:cNvPr id="9" name="TextBox 8"/>
          <p:cNvSpPr txBox="1"/>
          <p:nvPr/>
        </p:nvSpPr>
        <p:spPr>
          <a:xfrm>
            <a:off x="2071670" y="214290"/>
            <a:ext cx="857256" cy="400110"/>
          </a:xfrm>
          <a:prstGeom prst="rect">
            <a:avLst/>
          </a:prstGeom>
          <a:noFill/>
        </p:spPr>
        <p:txBody>
          <a:bodyPr wrap="square" rtlCol="0">
            <a:spAutoFit/>
          </a:bodyPr>
          <a:lstStyle/>
          <a:p>
            <a:r>
              <a:rPr lang="en-IN" sz="2000" b="1" dirty="0"/>
              <a:t>SMS</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20000"/>
          </a:bodyPr>
          <a:lstStyle/>
          <a:p>
            <a:r>
              <a:rPr lang="en-US" b="1" dirty="0">
                <a:ln w="0"/>
                <a:solidFill>
                  <a:schemeClr val="tx1"/>
                </a:solidFill>
                <a:effectLst>
                  <a:outerShdw blurRad="38100" dist="19050" dir="2700000" algn="tl" rotWithShape="0">
                    <a:schemeClr val="dk1">
                      <a:alpha val="40000"/>
                    </a:schemeClr>
                  </a:outerShdw>
                </a:effectLst>
              </a:rPr>
              <a:t>HOW WE BUILT IT?</a:t>
            </a:r>
          </a:p>
        </p:txBody>
      </p:sp>
      <p:sp>
        <p:nvSpPr>
          <p:cNvPr id="3" name="Rounded Rectangle 2">
            <a:extLst>
              <a:ext uri="{FF2B5EF4-FFF2-40B4-BE49-F238E27FC236}">
                <a16:creationId xmlns:a16="http://schemas.microsoft.com/office/drawing/2014/main" xmlns="" id="{5125D1DA-5DFE-4FEA-82D6-EF21500D6ED6}"/>
              </a:ext>
            </a:extLst>
          </p:cNvPr>
          <p:cNvSpPr/>
          <p:nvPr/>
        </p:nvSpPr>
        <p:spPr>
          <a:xfrm>
            <a:off x="1201490" y="4788198"/>
            <a:ext cx="1670057" cy="540000"/>
          </a:xfrm>
          <a:prstGeom prst="roundRect">
            <a:avLst>
              <a:gd name="adj" fmla="val 5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4">
            <a:extLst>
              <a:ext uri="{FF2B5EF4-FFF2-40B4-BE49-F238E27FC236}">
                <a16:creationId xmlns:a16="http://schemas.microsoft.com/office/drawing/2014/main" xmlns="" id="{262821FA-995C-4304-BD3C-90A1E47D8E65}"/>
              </a:ext>
            </a:extLst>
          </p:cNvPr>
          <p:cNvSpPr/>
          <p:nvPr/>
        </p:nvSpPr>
        <p:spPr>
          <a:xfrm>
            <a:off x="2464364" y="3741941"/>
            <a:ext cx="405000" cy="1586258"/>
          </a:xfrm>
          <a:prstGeom prst="roundRect">
            <a:avLst>
              <a:gd name="adj" fmla="val 5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5">
            <a:extLst>
              <a:ext uri="{FF2B5EF4-FFF2-40B4-BE49-F238E27FC236}">
                <a16:creationId xmlns:a16="http://schemas.microsoft.com/office/drawing/2014/main" xmlns="" id="{79087A39-27E7-454C-A98F-4362B7817B63}"/>
              </a:ext>
            </a:extLst>
          </p:cNvPr>
          <p:cNvSpPr/>
          <p:nvPr/>
        </p:nvSpPr>
        <p:spPr>
          <a:xfrm>
            <a:off x="2464365" y="3741940"/>
            <a:ext cx="1409644" cy="540000"/>
          </a:xfrm>
          <a:prstGeom prst="roundRect">
            <a:avLst>
              <a:gd name="adj" fmla="val 50000"/>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
            <a:extLst>
              <a:ext uri="{FF2B5EF4-FFF2-40B4-BE49-F238E27FC236}">
                <a16:creationId xmlns:a16="http://schemas.microsoft.com/office/drawing/2014/main" xmlns="" id="{8069F202-8919-4636-8269-8E49D925B959}"/>
              </a:ext>
            </a:extLst>
          </p:cNvPr>
          <p:cNvSpPr/>
          <p:nvPr/>
        </p:nvSpPr>
        <p:spPr>
          <a:xfrm>
            <a:off x="3467917" y="2695681"/>
            <a:ext cx="405000" cy="1586258"/>
          </a:xfrm>
          <a:prstGeom prst="roundRect">
            <a:avLst>
              <a:gd name="adj" fmla="val 50000"/>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xmlns="" id="{85C40443-1F65-4350-AE75-646D768DE63A}"/>
              </a:ext>
            </a:extLst>
          </p:cNvPr>
          <p:cNvSpPr/>
          <p:nvPr/>
        </p:nvSpPr>
        <p:spPr>
          <a:xfrm>
            <a:off x="3466828" y="2695681"/>
            <a:ext cx="1409642" cy="540000"/>
          </a:xfrm>
          <a:prstGeom prst="roundRect">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ounded Rectangle 8">
            <a:extLst>
              <a:ext uri="{FF2B5EF4-FFF2-40B4-BE49-F238E27FC236}">
                <a16:creationId xmlns:a16="http://schemas.microsoft.com/office/drawing/2014/main" xmlns="" id="{47D36534-26EF-4192-A86A-D8ED7C34BE37}"/>
              </a:ext>
            </a:extLst>
          </p:cNvPr>
          <p:cNvSpPr/>
          <p:nvPr/>
        </p:nvSpPr>
        <p:spPr>
          <a:xfrm>
            <a:off x="4471470" y="1649424"/>
            <a:ext cx="405000" cy="1586259"/>
          </a:xfrm>
          <a:prstGeom prst="roundRect">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9">
            <a:extLst>
              <a:ext uri="{FF2B5EF4-FFF2-40B4-BE49-F238E27FC236}">
                <a16:creationId xmlns:a16="http://schemas.microsoft.com/office/drawing/2014/main" xmlns="" id="{0453A159-60F9-42E1-A2FC-4EAF6660160D}"/>
              </a:ext>
            </a:extLst>
          </p:cNvPr>
          <p:cNvSpPr/>
          <p:nvPr/>
        </p:nvSpPr>
        <p:spPr>
          <a:xfrm>
            <a:off x="4471471" y="1649422"/>
            <a:ext cx="1407463" cy="540000"/>
          </a:xfrm>
          <a:prstGeom prst="roundRect">
            <a:avLst>
              <a:gd name="adj" fmla="val 50000"/>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23">
            <a:extLst>
              <a:ext uri="{FF2B5EF4-FFF2-40B4-BE49-F238E27FC236}">
                <a16:creationId xmlns:a16="http://schemas.microsoft.com/office/drawing/2014/main" xmlns="" id="{69C6B2EA-655B-4900-825C-7C9F60178236}"/>
              </a:ext>
            </a:extLst>
          </p:cNvPr>
          <p:cNvSpPr/>
          <p:nvPr/>
        </p:nvSpPr>
        <p:spPr>
          <a:xfrm>
            <a:off x="5477959" y="1649422"/>
            <a:ext cx="405000" cy="54000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9" name="Graphic 131">
            <a:extLst>
              <a:ext uri="{FF2B5EF4-FFF2-40B4-BE49-F238E27FC236}">
                <a16:creationId xmlns:a16="http://schemas.microsoft.com/office/drawing/2014/main" xmlns="" id="{BEB320CA-4D2F-4605-8AD0-B233B430F0C3}"/>
              </a:ext>
            </a:extLst>
          </p:cNvPr>
          <p:cNvGrpSpPr/>
          <p:nvPr/>
        </p:nvGrpSpPr>
        <p:grpSpPr>
          <a:xfrm>
            <a:off x="7308304" y="1124744"/>
            <a:ext cx="1474207" cy="1546012"/>
            <a:chOff x="2600859" y="1545908"/>
            <a:chExt cx="5876925" cy="4622383"/>
          </a:xfrm>
        </p:grpSpPr>
        <p:sp>
          <p:nvSpPr>
            <p:cNvPr id="30" name="Freeform: Shape 29">
              <a:extLst>
                <a:ext uri="{FF2B5EF4-FFF2-40B4-BE49-F238E27FC236}">
                  <a16:creationId xmlns:a16="http://schemas.microsoft.com/office/drawing/2014/main" xmlns="" id="{1A696751-94F5-473D-9EB9-B966ADD5E3E9}"/>
                </a:ext>
              </a:extLst>
            </p:cNvPr>
            <p:cNvSpPr/>
            <p:nvPr/>
          </p:nvSpPr>
          <p:spPr>
            <a:xfrm>
              <a:off x="2600859" y="4358541"/>
              <a:ext cx="5876925" cy="1809750"/>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433AC411-8E6F-4419-9E7D-FBAA930D537A}"/>
                </a:ext>
              </a:extLst>
            </p:cNvPr>
            <p:cNvSpPr/>
            <p:nvPr/>
          </p:nvSpPr>
          <p:spPr>
            <a:xfrm>
              <a:off x="4774883" y="4990147"/>
              <a:ext cx="1228725" cy="76200"/>
            </a:xfrm>
            <a:custGeom>
              <a:avLst/>
              <a:gdLst>
                <a:gd name="connsiteX0" fmla="*/ 1233487 w 1228725"/>
                <a:gd name="connsiteY0" fmla="*/ 79058 h 76200"/>
                <a:gd name="connsiteX1" fmla="*/ 0 w 1228725"/>
                <a:gd name="connsiteY1" fmla="*/ 79058 h 76200"/>
                <a:gd name="connsiteX2" fmla="*/ 72390 w 1228725"/>
                <a:gd name="connsiteY2" fmla="*/ 0 h 76200"/>
                <a:gd name="connsiteX3" fmla="*/ 1172527 w 1228725"/>
                <a:gd name="connsiteY3" fmla="*/ 953 h 76200"/>
                <a:gd name="connsiteX4" fmla="*/ 1233487 w 1228725"/>
                <a:gd name="connsiteY4" fmla="*/ 7905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725" h="76200">
                  <a:moveTo>
                    <a:pt x="1233487" y="79058"/>
                  </a:moveTo>
                  <a:cubicBezTo>
                    <a:pt x="822008" y="79058"/>
                    <a:pt x="411480" y="79058"/>
                    <a:pt x="0" y="79058"/>
                  </a:cubicBezTo>
                  <a:cubicBezTo>
                    <a:pt x="1905" y="4763"/>
                    <a:pt x="4763" y="0"/>
                    <a:pt x="72390" y="0"/>
                  </a:cubicBezTo>
                  <a:cubicBezTo>
                    <a:pt x="439102" y="0"/>
                    <a:pt x="805815" y="0"/>
                    <a:pt x="1172527" y="953"/>
                  </a:cubicBezTo>
                  <a:cubicBezTo>
                    <a:pt x="1234440" y="953"/>
                    <a:pt x="1238250" y="5715"/>
                    <a:pt x="1233487" y="79058"/>
                  </a:cubicBezTo>
                  <a:close/>
                </a:path>
              </a:pathLst>
            </a:custGeom>
            <a:solidFill>
              <a:srgbClr val="00000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4E8E3124-9F53-45B9-AB1B-C8EC5FB7533D}"/>
                </a:ext>
              </a:extLst>
            </p:cNvPr>
            <p:cNvSpPr/>
            <p:nvPr/>
          </p:nvSpPr>
          <p:spPr>
            <a:xfrm>
              <a:off x="6763703" y="4726305"/>
              <a:ext cx="409575" cy="152400"/>
            </a:xfrm>
            <a:custGeom>
              <a:avLst/>
              <a:gdLst>
                <a:gd name="connsiteX0" fmla="*/ 411480 w 409575"/>
                <a:gd name="connsiteY0" fmla="*/ 153352 h 152400"/>
                <a:gd name="connsiteX1" fmla="*/ 183832 w 409575"/>
                <a:gd name="connsiteY1" fmla="*/ 151447 h 152400"/>
                <a:gd name="connsiteX2" fmla="*/ 148590 w 409575"/>
                <a:gd name="connsiteY2" fmla="*/ 112395 h 152400"/>
                <a:gd name="connsiteX3" fmla="*/ 70485 w 409575"/>
                <a:gd name="connsiteY3" fmla="*/ 62865 h 152400"/>
                <a:gd name="connsiteX4" fmla="*/ 0 w 409575"/>
                <a:gd name="connsiteY4" fmla="*/ 0 h 152400"/>
                <a:gd name="connsiteX5" fmla="*/ 187642 w 409575"/>
                <a:gd name="connsiteY5" fmla="*/ 0 h 152400"/>
                <a:gd name="connsiteX6" fmla="*/ 401003 w 409575"/>
                <a:gd name="connsiteY6" fmla="*/ 129540 h 152400"/>
                <a:gd name="connsiteX7" fmla="*/ 411480 w 409575"/>
                <a:gd name="connsiteY7" fmla="*/ 15335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152400">
                  <a:moveTo>
                    <a:pt x="411480" y="153352"/>
                  </a:moveTo>
                  <a:cubicBezTo>
                    <a:pt x="331470" y="153352"/>
                    <a:pt x="257175" y="155257"/>
                    <a:pt x="183832" y="151447"/>
                  </a:cubicBezTo>
                  <a:cubicBezTo>
                    <a:pt x="171450" y="150495"/>
                    <a:pt x="154305" y="128588"/>
                    <a:pt x="148590" y="112395"/>
                  </a:cubicBezTo>
                  <a:cubicBezTo>
                    <a:pt x="134303" y="73342"/>
                    <a:pt x="111442" y="57150"/>
                    <a:pt x="70485" y="62865"/>
                  </a:cubicBezTo>
                  <a:cubicBezTo>
                    <a:pt x="28575" y="69532"/>
                    <a:pt x="4763" y="50482"/>
                    <a:pt x="0" y="0"/>
                  </a:cubicBezTo>
                  <a:cubicBezTo>
                    <a:pt x="62865" y="0"/>
                    <a:pt x="125730" y="0"/>
                    <a:pt x="187642" y="0"/>
                  </a:cubicBezTo>
                  <a:cubicBezTo>
                    <a:pt x="333375" y="0"/>
                    <a:pt x="333375" y="0"/>
                    <a:pt x="401003" y="129540"/>
                  </a:cubicBezTo>
                  <a:cubicBezTo>
                    <a:pt x="403860" y="135255"/>
                    <a:pt x="406717" y="140970"/>
                    <a:pt x="411480" y="153352"/>
                  </a:cubicBezTo>
                  <a:close/>
                </a:path>
              </a:pathLst>
            </a:custGeom>
            <a:solidFill>
              <a:srgbClr val="00000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373EDA11-C18B-4E9E-8338-0213438BC8D8}"/>
                </a:ext>
              </a:extLst>
            </p:cNvPr>
            <p:cNvSpPr/>
            <p:nvPr/>
          </p:nvSpPr>
          <p:spPr>
            <a:xfrm>
              <a:off x="3586163" y="4991100"/>
              <a:ext cx="428625" cy="76200"/>
            </a:xfrm>
            <a:custGeom>
              <a:avLst/>
              <a:gdLst>
                <a:gd name="connsiteX0" fmla="*/ 431483 w 428625"/>
                <a:gd name="connsiteY0" fmla="*/ 0 h 76200"/>
                <a:gd name="connsiteX1" fmla="*/ 341947 w 428625"/>
                <a:gd name="connsiteY1" fmla="*/ 82868 h 76200"/>
                <a:gd name="connsiteX2" fmla="*/ 46673 w 428625"/>
                <a:gd name="connsiteY2" fmla="*/ 82868 h 76200"/>
                <a:gd name="connsiteX3" fmla="*/ 0 w 428625"/>
                <a:gd name="connsiteY3" fmla="*/ 80963 h 76200"/>
                <a:gd name="connsiteX4" fmla="*/ 102870 w 428625"/>
                <a:gd name="connsiteY4" fmla="*/ 0 h 76200"/>
                <a:gd name="connsiteX5" fmla="*/ 431483 w 428625"/>
                <a:gd name="connsiteY5"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76200">
                  <a:moveTo>
                    <a:pt x="431483" y="0"/>
                  </a:moveTo>
                  <a:cubicBezTo>
                    <a:pt x="415290" y="76200"/>
                    <a:pt x="408622" y="82868"/>
                    <a:pt x="341947" y="82868"/>
                  </a:cubicBezTo>
                  <a:cubicBezTo>
                    <a:pt x="243840" y="82868"/>
                    <a:pt x="144780" y="82868"/>
                    <a:pt x="46673" y="82868"/>
                  </a:cubicBezTo>
                  <a:cubicBezTo>
                    <a:pt x="31433" y="82868"/>
                    <a:pt x="16192" y="81915"/>
                    <a:pt x="0" y="80963"/>
                  </a:cubicBezTo>
                  <a:cubicBezTo>
                    <a:pt x="24765" y="5715"/>
                    <a:pt x="31433" y="0"/>
                    <a:pt x="102870" y="0"/>
                  </a:cubicBezTo>
                  <a:cubicBezTo>
                    <a:pt x="212408" y="0"/>
                    <a:pt x="320992" y="0"/>
                    <a:pt x="431483" y="0"/>
                  </a:cubicBezTo>
                  <a:close/>
                </a:path>
              </a:pathLst>
            </a:custGeom>
            <a:solidFill>
              <a:srgbClr val="00000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29CEA763-A6F8-46F2-A1F0-BC08F0298949}"/>
                </a:ext>
              </a:extLst>
            </p:cNvPr>
            <p:cNvSpPr/>
            <p:nvPr/>
          </p:nvSpPr>
          <p:spPr>
            <a:xfrm>
              <a:off x="3759517" y="4720055"/>
              <a:ext cx="514350" cy="66675"/>
            </a:xfrm>
            <a:custGeom>
              <a:avLst/>
              <a:gdLst>
                <a:gd name="connsiteX0" fmla="*/ 0 w 514350"/>
                <a:gd name="connsiteY0" fmla="*/ 65305 h 66675"/>
                <a:gd name="connsiteX1" fmla="*/ 77153 w 514350"/>
                <a:gd name="connsiteY1" fmla="*/ 2440 h 66675"/>
                <a:gd name="connsiteX2" fmla="*/ 271463 w 514350"/>
                <a:gd name="connsiteY2" fmla="*/ 4345 h 66675"/>
                <a:gd name="connsiteX3" fmla="*/ 317183 w 514350"/>
                <a:gd name="connsiteY3" fmla="*/ 18633 h 66675"/>
                <a:gd name="connsiteX4" fmla="*/ 521017 w 514350"/>
                <a:gd name="connsiteY4" fmla="*/ 8155 h 66675"/>
                <a:gd name="connsiteX5" fmla="*/ 455295 w 514350"/>
                <a:gd name="connsiteY5" fmla="*/ 69115 h 66675"/>
                <a:gd name="connsiteX6" fmla="*/ 43815 w 514350"/>
                <a:gd name="connsiteY6" fmla="*/ 69115 h 66675"/>
                <a:gd name="connsiteX7" fmla="*/ 0 w 514350"/>
                <a:gd name="connsiteY7" fmla="*/ 6530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 h="66675">
                  <a:moveTo>
                    <a:pt x="0" y="65305"/>
                  </a:moveTo>
                  <a:cubicBezTo>
                    <a:pt x="11430" y="21490"/>
                    <a:pt x="32385" y="535"/>
                    <a:pt x="77153" y="2440"/>
                  </a:cubicBezTo>
                  <a:cubicBezTo>
                    <a:pt x="141923" y="5298"/>
                    <a:pt x="206692" y="2440"/>
                    <a:pt x="271463" y="4345"/>
                  </a:cubicBezTo>
                  <a:cubicBezTo>
                    <a:pt x="284798" y="4345"/>
                    <a:pt x="297180" y="12918"/>
                    <a:pt x="317183" y="18633"/>
                  </a:cubicBezTo>
                  <a:cubicBezTo>
                    <a:pt x="338138" y="535"/>
                    <a:pt x="432435" y="-7085"/>
                    <a:pt x="521017" y="8155"/>
                  </a:cubicBezTo>
                  <a:cubicBezTo>
                    <a:pt x="511492" y="64352"/>
                    <a:pt x="507683" y="69115"/>
                    <a:pt x="455295" y="69115"/>
                  </a:cubicBezTo>
                  <a:cubicBezTo>
                    <a:pt x="318135" y="69115"/>
                    <a:pt x="180975" y="69115"/>
                    <a:pt x="43815" y="69115"/>
                  </a:cubicBezTo>
                  <a:cubicBezTo>
                    <a:pt x="29528" y="69115"/>
                    <a:pt x="16193" y="66258"/>
                    <a:pt x="0" y="65305"/>
                  </a:cubicBezTo>
                  <a:close/>
                </a:path>
              </a:pathLst>
            </a:custGeom>
            <a:solidFill>
              <a:srgbClr val="00000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0B23B03C-AC35-48AD-B188-2C2B809AC8A2}"/>
                </a:ext>
              </a:extLst>
            </p:cNvPr>
            <p:cNvSpPr/>
            <p:nvPr/>
          </p:nvSpPr>
          <p:spPr>
            <a:xfrm>
              <a:off x="3704273" y="4805267"/>
              <a:ext cx="400050" cy="66675"/>
            </a:xfrm>
            <a:custGeom>
              <a:avLst/>
              <a:gdLst>
                <a:gd name="connsiteX0" fmla="*/ 404812 w 400050"/>
                <a:gd name="connsiteY0" fmla="*/ 96 h 66675"/>
                <a:gd name="connsiteX1" fmla="*/ 320993 w 400050"/>
                <a:gd name="connsiteY1" fmla="*/ 72486 h 66675"/>
                <a:gd name="connsiteX2" fmla="*/ 0 w 400050"/>
                <a:gd name="connsiteY2" fmla="*/ 71533 h 66675"/>
                <a:gd name="connsiteX3" fmla="*/ 84773 w 400050"/>
                <a:gd name="connsiteY3" fmla="*/ 96 h 66675"/>
                <a:gd name="connsiteX4" fmla="*/ 404812 w 400050"/>
                <a:gd name="connsiteY4" fmla="*/ 9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66675">
                  <a:moveTo>
                    <a:pt x="404812" y="96"/>
                  </a:moveTo>
                  <a:cubicBezTo>
                    <a:pt x="396240" y="57246"/>
                    <a:pt x="369570" y="73438"/>
                    <a:pt x="320993" y="72486"/>
                  </a:cubicBezTo>
                  <a:cubicBezTo>
                    <a:pt x="215265" y="68676"/>
                    <a:pt x="109538" y="71533"/>
                    <a:pt x="0" y="71533"/>
                  </a:cubicBezTo>
                  <a:cubicBezTo>
                    <a:pt x="13335" y="24861"/>
                    <a:pt x="33338" y="-1810"/>
                    <a:pt x="84773" y="96"/>
                  </a:cubicBezTo>
                  <a:cubicBezTo>
                    <a:pt x="190500" y="2001"/>
                    <a:pt x="296228" y="96"/>
                    <a:pt x="404812" y="96"/>
                  </a:cubicBezTo>
                  <a:close/>
                </a:path>
              </a:pathLst>
            </a:custGeom>
            <a:solidFill>
              <a:srgbClr val="000000"/>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2789F939-F02F-4037-93FC-F5387C5BA267}"/>
                </a:ext>
              </a:extLst>
            </p:cNvPr>
            <p:cNvSpPr/>
            <p:nvPr/>
          </p:nvSpPr>
          <p:spPr>
            <a:xfrm>
              <a:off x="6587490" y="4897041"/>
              <a:ext cx="400050" cy="66675"/>
            </a:xfrm>
            <a:custGeom>
              <a:avLst/>
              <a:gdLst>
                <a:gd name="connsiteX0" fmla="*/ 0 w 400050"/>
                <a:gd name="connsiteY0" fmla="*/ 714 h 66675"/>
                <a:gd name="connsiteX1" fmla="*/ 344805 w 400050"/>
                <a:gd name="connsiteY1" fmla="*/ 3572 h 66675"/>
                <a:gd name="connsiteX2" fmla="*/ 402907 w 400050"/>
                <a:gd name="connsiteY2" fmla="*/ 57864 h 66675"/>
                <a:gd name="connsiteX3" fmla="*/ 394335 w 400050"/>
                <a:gd name="connsiteY3" fmla="*/ 74057 h 66675"/>
                <a:gd name="connsiteX4" fmla="*/ 273367 w 400050"/>
                <a:gd name="connsiteY4" fmla="*/ 74057 h 66675"/>
                <a:gd name="connsiteX5" fmla="*/ 74295 w 400050"/>
                <a:gd name="connsiteY5" fmla="*/ 74057 h 66675"/>
                <a:gd name="connsiteX6" fmla="*/ 0 w 400050"/>
                <a:gd name="connsiteY6" fmla="*/ 71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66675">
                  <a:moveTo>
                    <a:pt x="0" y="714"/>
                  </a:moveTo>
                  <a:cubicBezTo>
                    <a:pt x="117157" y="714"/>
                    <a:pt x="230505" y="-2143"/>
                    <a:pt x="344805" y="3572"/>
                  </a:cubicBezTo>
                  <a:cubicBezTo>
                    <a:pt x="364807" y="4524"/>
                    <a:pt x="383857" y="38814"/>
                    <a:pt x="402907" y="57864"/>
                  </a:cubicBezTo>
                  <a:cubicBezTo>
                    <a:pt x="400050" y="63579"/>
                    <a:pt x="397192" y="69294"/>
                    <a:pt x="394335" y="74057"/>
                  </a:cubicBezTo>
                  <a:cubicBezTo>
                    <a:pt x="354330" y="74057"/>
                    <a:pt x="314325" y="74057"/>
                    <a:pt x="273367" y="74057"/>
                  </a:cubicBezTo>
                  <a:cubicBezTo>
                    <a:pt x="206692" y="74057"/>
                    <a:pt x="140017" y="74057"/>
                    <a:pt x="74295" y="74057"/>
                  </a:cubicBezTo>
                  <a:cubicBezTo>
                    <a:pt x="13335" y="74057"/>
                    <a:pt x="11430" y="73104"/>
                    <a:pt x="0" y="714"/>
                  </a:cubicBezTo>
                  <a:close/>
                </a:path>
              </a:pathLst>
            </a:custGeom>
            <a:solidFill>
              <a:srgbClr val="00000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874A2DA9-4483-46CC-BDAA-7447D278FBE9}"/>
                </a:ext>
              </a:extLst>
            </p:cNvPr>
            <p:cNvSpPr/>
            <p:nvPr/>
          </p:nvSpPr>
          <p:spPr>
            <a:xfrm>
              <a:off x="6642735" y="4647896"/>
              <a:ext cx="428625" cy="57150"/>
            </a:xfrm>
            <a:custGeom>
              <a:avLst/>
              <a:gdLst>
                <a:gd name="connsiteX0" fmla="*/ 430530 w 428625"/>
                <a:gd name="connsiteY0" fmla="*/ 58406 h 57150"/>
                <a:gd name="connsiteX1" fmla="*/ 49530 w 428625"/>
                <a:gd name="connsiteY1" fmla="*/ 56501 h 57150"/>
                <a:gd name="connsiteX2" fmla="*/ 0 w 428625"/>
                <a:gd name="connsiteY2" fmla="*/ 15544 h 57150"/>
                <a:gd name="connsiteX3" fmla="*/ 8572 w 428625"/>
                <a:gd name="connsiteY3" fmla="*/ 304 h 57150"/>
                <a:gd name="connsiteX4" fmla="*/ 220980 w 428625"/>
                <a:gd name="connsiteY4" fmla="*/ 304 h 57150"/>
                <a:gd name="connsiteX5" fmla="*/ 359093 w 428625"/>
                <a:gd name="connsiteY5" fmla="*/ 304 h 57150"/>
                <a:gd name="connsiteX6" fmla="*/ 430530 w 428625"/>
                <a:gd name="connsiteY6" fmla="*/ 5840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5" h="57150">
                  <a:moveTo>
                    <a:pt x="430530" y="58406"/>
                  </a:moveTo>
                  <a:cubicBezTo>
                    <a:pt x="300038" y="58406"/>
                    <a:pt x="174308" y="60311"/>
                    <a:pt x="49530" y="56501"/>
                  </a:cubicBezTo>
                  <a:cubicBezTo>
                    <a:pt x="32385" y="56501"/>
                    <a:pt x="16193" y="29831"/>
                    <a:pt x="0" y="15544"/>
                  </a:cubicBezTo>
                  <a:cubicBezTo>
                    <a:pt x="2858" y="10781"/>
                    <a:pt x="5715" y="6019"/>
                    <a:pt x="8572" y="304"/>
                  </a:cubicBezTo>
                  <a:cubicBezTo>
                    <a:pt x="79058" y="304"/>
                    <a:pt x="150495" y="304"/>
                    <a:pt x="220980" y="304"/>
                  </a:cubicBezTo>
                  <a:cubicBezTo>
                    <a:pt x="266700" y="304"/>
                    <a:pt x="313372" y="3161"/>
                    <a:pt x="359093" y="304"/>
                  </a:cubicBezTo>
                  <a:cubicBezTo>
                    <a:pt x="399097" y="-2554"/>
                    <a:pt x="420053" y="14591"/>
                    <a:pt x="430530" y="58406"/>
                  </a:cubicBezTo>
                  <a:close/>
                </a:path>
              </a:pathLst>
            </a:custGeom>
            <a:solidFill>
              <a:srgbClr val="000000"/>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C7E1F393-D846-493C-BD68-16EE3392398A}"/>
                </a:ext>
              </a:extLst>
            </p:cNvPr>
            <p:cNvSpPr/>
            <p:nvPr/>
          </p:nvSpPr>
          <p:spPr>
            <a:xfrm>
              <a:off x="6503670" y="4992874"/>
              <a:ext cx="295275" cy="76200"/>
            </a:xfrm>
            <a:custGeom>
              <a:avLst/>
              <a:gdLst>
                <a:gd name="connsiteX0" fmla="*/ 286703 w 295275"/>
                <a:gd name="connsiteY0" fmla="*/ 78236 h 76200"/>
                <a:gd name="connsiteX1" fmla="*/ 48578 w 295275"/>
                <a:gd name="connsiteY1" fmla="*/ 75379 h 76200"/>
                <a:gd name="connsiteX2" fmla="*/ 0 w 295275"/>
                <a:gd name="connsiteY2" fmla="*/ 12514 h 76200"/>
                <a:gd name="connsiteX3" fmla="*/ 9525 w 295275"/>
                <a:gd name="connsiteY3" fmla="*/ 1084 h 76200"/>
                <a:gd name="connsiteX4" fmla="*/ 243840 w 295275"/>
                <a:gd name="connsiteY4" fmla="*/ 3941 h 76200"/>
                <a:gd name="connsiteX5" fmla="*/ 296228 w 295275"/>
                <a:gd name="connsiteY5" fmla="*/ 63949 h 76200"/>
                <a:gd name="connsiteX6" fmla="*/ 286703 w 295275"/>
                <a:gd name="connsiteY6" fmla="*/ 7823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76200">
                  <a:moveTo>
                    <a:pt x="286703" y="78236"/>
                  </a:moveTo>
                  <a:cubicBezTo>
                    <a:pt x="206693" y="78236"/>
                    <a:pt x="127635" y="82046"/>
                    <a:pt x="48578" y="75379"/>
                  </a:cubicBezTo>
                  <a:cubicBezTo>
                    <a:pt x="30480" y="73474"/>
                    <a:pt x="16193" y="34421"/>
                    <a:pt x="0" y="12514"/>
                  </a:cubicBezTo>
                  <a:cubicBezTo>
                    <a:pt x="2858" y="8704"/>
                    <a:pt x="6668" y="4894"/>
                    <a:pt x="9525" y="1084"/>
                  </a:cubicBezTo>
                  <a:cubicBezTo>
                    <a:pt x="87630" y="1084"/>
                    <a:pt x="165735" y="-2726"/>
                    <a:pt x="243840" y="3941"/>
                  </a:cubicBezTo>
                  <a:cubicBezTo>
                    <a:pt x="262890" y="5846"/>
                    <a:pt x="278130" y="42994"/>
                    <a:pt x="296228" y="63949"/>
                  </a:cubicBezTo>
                  <a:cubicBezTo>
                    <a:pt x="292418" y="67759"/>
                    <a:pt x="289560" y="72521"/>
                    <a:pt x="286703" y="78236"/>
                  </a:cubicBezTo>
                  <a:close/>
                </a:path>
              </a:pathLst>
            </a:custGeom>
            <a:solidFill>
              <a:srgbClr val="00000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23C7E393-E657-41BF-A955-C6B09EF79759}"/>
                </a:ext>
              </a:extLst>
            </p:cNvPr>
            <p:cNvSpPr/>
            <p:nvPr/>
          </p:nvSpPr>
          <p:spPr>
            <a:xfrm>
              <a:off x="3646170" y="4894448"/>
              <a:ext cx="285750" cy="76200"/>
            </a:xfrm>
            <a:custGeom>
              <a:avLst/>
              <a:gdLst>
                <a:gd name="connsiteX0" fmla="*/ 0 w 285750"/>
                <a:gd name="connsiteY0" fmla="*/ 76649 h 76200"/>
                <a:gd name="connsiteX1" fmla="*/ 102870 w 285750"/>
                <a:gd name="connsiteY1" fmla="*/ 449 h 76200"/>
                <a:gd name="connsiteX2" fmla="*/ 287655 w 285750"/>
                <a:gd name="connsiteY2" fmla="*/ 1402 h 76200"/>
                <a:gd name="connsiteX3" fmla="*/ 206692 w 285750"/>
                <a:gd name="connsiteY3" fmla="*/ 75697 h 76200"/>
                <a:gd name="connsiteX4" fmla="*/ 0 w 285750"/>
                <a:gd name="connsiteY4" fmla="*/ 7664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76200">
                  <a:moveTo>
                    <a:pt x="0" y="76649"/>
                  </a:moveTo>
                  <a:cubicBezTo>
                    <a:pt x="16192" y="16642"/>
                    <a:pt x="48577" y="-3361"/>
                    <a:pt x="102870" y="449"/>
                  </a:cubicBezTo>
                  <a:cubicBezTo>
                    <a:pt x="163830" y="5212"/>
                    <a:pt x="225742" y="1402"/>
                    <a:pt x="287655" y="1402"/>
                  </a:cubicBezTo>
                  <a:cubicBezTo>
                    <a:pt x="276225" y="67124"/>
                    <a:pt x="266700" y="75697"/>
                    <a:pt x="206692" y="75697"/>
                  </a:cubicBezTo>
                  <a:cubicBezTo>
                    <a:pt x="139065" y="76649"/>
                    <a:pt x="71438" y="76649"/>
                    <a:pt x="0" y="76649"/>
                  </a:cubicBezTo>
                  <a:close/>
                </a:path>
              </a:pathLst>
            </a:custGeom>
            <a:solidFill>
              <a:srgbClr val="000000"/>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A32C405A-4D32-4D9B-B516-5B7694DAF137}"/>
                </a:ext>
              </a:extLst>
            </p:cNvPr>
            <p:cNvSpPr/>
            <p:nvPr/>
          </p:nvSpPr>
          <p:spPr>
            <a:xfrm>
              <a:off x="4271963" y="4992053"/>
              <a:ext cx="238125" cy="76200"/>
            </a:xfrm>
            <a:custGeom>
              <a:avLst/>
              <a:gdLst>
                <a:gd name="connsiteX0" fmla="*/ 0 w 238125"/>
                <a:gd name="connsiteY0" fmla="*/ 81915 h 76200"/>
                <a:gd name="connsiteX1" fmla="*/ 82867 w 238125"/>
                <a:gd name="connsiteY1" fmla="*/ 0 h 76200"/>
                <a:gd name="connsiteX2" fmla="*/ 239078 w 238125"/>
                <a:gd name="connsiteY2" fmla="*/ 0 h 76200"/>
                <a:gd name="connsiteX3" fmla="*/ 155258 w 238125"/>
                <a:gd name="connsiteY3" fmla="*/ 81915 h 76200"/>
                <a:gd name="connsiteX4" fmla="*/ 0 w 238125"/>
                <a:gd name="connsiteY4" fmla="*/ 8191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76200">
                  <a:moveTo>
                    <a:pt x="0" y="81915"/>
                  </a:moveTo>
                  <a:cubicBezTo>
                    <a:pt x="12383" y="2857"/>
                    <a:pt x="16192" y="0"/>
                    <a:pt x="82867" y="0"/>
                  </a:cubicBezTo>
                  <a:cubicBezTo>
                    <a:pt x="135255" y="0"/>
                    <a:pt x="186690" y="0"/>
                    <a:pt x="239078" y="0"/>
                  </a:cubicBezTo>
                  <a:cubicBezTo>
                    <a:pt x="229553" y="79057"/>
                    <a:pt x="226695" y="81915"/>
                    <a:pt x="155258" y="81915"/>
                  </a:cubicBezTo>
                  <a:cubicBezTo>
                    <a:pt x="104775" y="81915"/>
                    <a:pt x="54292" y="81915"/>
                    <a:pt x="0" y="81915"/>
                  </a:cubicBezTo>
                  <a:close/>
                </a:path>
              </a:pathLst>
            </a:custGeom>
            <a:solidFill>
              <a:srgbClr val="000000"/>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0146FDAE-CAC4-417B-B659-28EB2F4C215D}"/>
                </a:ext>
              </a:extLst>
            </p:cNvPr>
            <p:cNvSpPr/>
            <p:nvPr/>
          </p:nvSpPr>
          <p:spPr>
            <a:xfrm>
              <a:off x="4518660" y="4991100"/>
              <a:ext cx="238125" cy="76200"/>
            </a:xfrm>
            <a:custGeom>
              <a:avLst/>
              <a:gdLst>
                <a:gd name="connsiteX0" fmla="*/ 0 w 238125"/>
                <a:gd name="connsiteY0" fmla="*/ 82868 h 76200"/>
                <a:gd name="connsiteX1" fmla="*/ 87630 w 238125"/>
                <a:gd name="connsiteY1" fmla="*/ 0 h 76200"/>
                <a:gd name="connsiteX2" fmla="*/ 238125 w 238125"/>
                <a:gd name="connsiteY2" fmla="*/ 0 h 76200"/>
                <a:gd name="connsiteX3" fmla="*/ 160020 w 238125"/>
                <a:gd name="connsiteY3" fmla="*/ 82868 h 76200"/>
                <a:gd name="connsiteX4" fmla="*/ 0 w 238125"/>
                <a:gd name="connsiteY4" fmla="*/ 8286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76200">
                  <a:moveTo>
                    <a:pt x="0" y="82868"/>
                  </a:moveTo>
                  <a:cubicBezTo>
                    <a:pt x="20003" y="953"/>
                    <a:pt x="20003" y="953"/>
                    <a:pt x="87630" y="0"/>
                  </a:cubicBezTo>
                  <a:cubicBezTo>
                    <a:pt x="138113" y="0"/>
                    <a:pt x="187643" y="0"/>
                    <a:pt x="238125" y="0"/>
                  </a:cubicBezTo>
                  <a:cubicBezTo>
                    <a:pt x="235268" y="80010"/>
                    <a:pt x="231458" y="82868"/>
                    <a:pt x="160020" y="82868"/>
                  </a:cubicBezTo>
                  <a:cubicBezTo>
                    <a:pt x="107633" y="82868"/>
                    <a:pt x="56198" y="82868"/>
                    <a:pt x="0" y="82868"/>
                  </a:cubicBezTo>
                  <a:close/>
                </a:path>
              </a:pathLst>
            </a:custGeom>
            <a:solidFill>
              <a:srgbClr val="000000"/>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603BC2C8-8C7D-4684-96EB-B84486F2A3C0}"/>
                </a:ext>
              </a:extLst>
            </p:cNvPr>
            <p:cNvSpPr/>
            <p:nvPr/>
          </p:nvSpPr>
          <p:spPr>
            <a:xfrm>
              <a:off x="4019550" y="4991629"/>
              <a:ext cx="247650" cy="76200"/>
            </a:xfrm>
            <a:custGeom>
              <a:avLst/>
              <a:gdLst>
                <a:gd name="connsiteX0" fmla="*/ 247650 w 247650"/>
                <a:gd name="connsiteY0" fmla="*/ 423 h 76200"/>
                <a:gd name="connsiteX1" fmla="*/ 151447 w 247650"/>
                <a:gd name="connsiteY1" fmla="*/ 83291 h 76200"/>
                <a:gd name="connsiteX2" fmla="*/ 0 w 247650"/>
                <a:gd name="connsiteY2" fmla="*/ 83291 h 76200"/>
                <a:gd name="connsiteX3" fmla="*/ 92392 w 247650"/>
                <a:gd name="connsiteY3" fmla="*/ 423 h 76200"/>
                <a:gd name="connsiteX4" fmla="*/ 247650 w 247650"/>
                <a:gd name="connsiteY4" fmla="*/ 42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76200">
                  <a:moveTo>
                    <a:pt x="247650" y="423"/>
                  </a:moveTo>
                  <a:cubicBezTo>
                    <a:pt x="225742" y="83291"/>
                    <a:pt x="225742" y="83291"/>
                    <a:pt x="151447" y="83291"/>
                  </a:cubicBezTo>
                  <a:cubicBezTo>
                    <a:pt x="101917" y="83291"/>
                    <a:pt x="51435" y="83291"/>
                    <a:pt x="0" y="83291"/>
                  </a:cubicBezTo>
                  <a:cubicBezTo>
                    <a:pt x="17145" y="5186"/>
                    <a:pt x="21908" y="1376"/>
                    <a:pt x="92392" y="423"/>
                  </a:cubicBezTo>
                  <a:cubicBezTo>
                    <a:pt x="143828" y="-529"/>
                    <a:pt x="193358" y="423"/>
                    <a:pt x="247650" y="423"/>
                  </a:cubicBezTo>
                  <a:close/>
                </a:path>
              </a:pathLst>
            </a:custGeom>
            <a:solidFill>
              <a:srgbClr val="00000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7F23B791-F27B-4244-9017-4F6ECEAFC5D4}"/>
                </a:ext>
              </a:extLst>
            </p:cNvPr>
            <p:cNvSpPr/>
            <p:nvPr/>
          </p:nvSpPr>
          <p:spPr>
            <a:xfrm>
              <a:off x="6256972" y="4990583"/>
              <a:ext cx="247650" cy="76200"/>
            </a:xfrm>
            <a:custGeom>
              <a:avLst/>
              <a:gdLst>
                <a:gd name="connsiteX0" fmla="*/ 246697 w 247650"/>
                <a:gd name="connsiteY0" fmla="*/ 78622 h 76200"/>
                <a:gd name="connsiteX1" fmla="*/ 44768 w 247650"/>
                <a:gd name="connsiteY1" fmla="*/ 75765 h 76200"/>
                <a:gd name="connsiteX2" fmla="*/ 0 w 247650"/>
                <a:gd name="connsiteY2" fmla="*/ 1470 h 76200"/>
                <a:gd name="connsiteX3" fmla="*/ 204788 w 247650"/>
                <a:gd name="connsiteY3" fmla="*/ 4327 h 76200"/>
                <a:gd name="connsiteX4" fmla="*/ 255270 w 247650"/>
                <a:gd name="connsiteY4" fmla="*/ 65287 h 76200"/>
                <a:gd name="connsiteX5" fmla="*/ 246697 w 247650"/>
                <a:gd name="connsiteY5" fmla="*/ 7862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 h="76200">
                  <a:moveTo>
                    <a:pt x="246697" y="78622"/>
                  </a:moveTo>
                  <a:cubicBezTo>
                    <a:pt x="179070" y="78622"/>
                    <a:pt x="111443" y="82432"/>
                    <a:pt x="44768" y="75765"/>
                  </a:cubicBezTo>
                  <a:cubicBezTo>
                    <a:pt x="29528" y="73860"/>
                    <a:pt x="19050" y="33855"/>
                    <a:pt x="0" y="1470"/>
                  </a:cubicBezTo>
                  <a:cubicBezTo>
                    <a:pt x="79058" y="1470"/>
                    <a:pt x="142875" y="-3293"/>
                    <a:pt x="204788" y="4327"/>
                  </a:cubicBezTo>
                  <a:cubicBezTo>
                    <a:pt x="223838" y="7185"/>
                    <a:pt x="238125" y="44332"/>
                    <a:pt x="255270" y="65287"/>
                  </a:cubicBezTo>
                  <a:cubicBezTo>
                    <a:pt x="252413" y="70050"/>
                    <a:pt x="249555" y="74812"/>
                    <a:pt x="246697" y="78622"/>
                  </a:cubicBezTo>
                  <a:close/>
                </a:path>
              </a:pathLst>
            </a:custGeom>
            <a:solidFill>
              <a:srgbClr val="000000"/>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3037EC98-3AAD-49DA-A5D3-1FC0EF54441D}"/>
                </a:ext>
              </a:extLst>
            </p:cNvPr>
            <p:cNvSpPr/>
            <p:nvPr/>
          </p:nvSpPr>
          <p:spPr>
            <a:xfrm>
              <a:off x="6014085" y="4991921"/>
              <a:ext cx="247650" cy="76200"/>
            </a:xfrm>
            <a:custGeom>
              <a:avLst/>
              <a:gdLst>
                <a:gd name="connsiteX0" fmla="*/ 241935 w 247650"/>
                <a:gd name="connsiteY0" fmla="*/ 80141 h 76200"/>
                <a:gd name="connsiteX1" fmla="*/ 44768 w 247650"/>
                <a:gd name="connsiteY1" fmla="*/ 77284 h 76200"/>
                <a:gd name="connsiteX2" fmla="*/ 0 w 247650"/>
                <a:gd name="connsiteY2" fmla="*/ 1084 h 76200"/>
                <a:gd name="connsiteX3" fmla="*/ 212408 w 247650"/>
                <a:gd name="connsiteY3" fmla="*/ 3941 h 76200"/>
                <a:gd name="connsiteX4" fmla="*/ 252413 w 247650"/>
                <a:gd name="connsiteY4" fmla="*/ 62996 h 76200"/>
                <a:gd name="connsiteX5" fmla="*/ 241935 w 247650"/>
                <a:gd name="connsiteY5" fmla="*/ 8014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 h="76200">
                  <a:moveTo>
                    <a:pt x="241935" y="80141"/>
                  </a:moveTo>
                  <a:cubicBezTo>
                    <a:pt x="176213" y="80141"/>
                    <a:pt x="110490" y="83951"/>
                    <a:pt x="44768" y="77284"/>
                  </a:cubicBezTo>
                  <a:cubicBezTo>
                    <a:pt x="29528" y="75379"/>
                    <a:pt x="19050" y="36326"/>
                    <a:pt x="0" y="1084"/>
                  </a:cubicBezTo>
                  <a:cubicBezTo>
                    <a:pt x="80963" y="1084"/>
                    <a:pt x="147638" y="-2726"/>
                    <a:pt x="212408" y="3941"/>
                  </a:cubicBezTo>
                  <a:cubicBezTo>
                    <a:pt x="227647" y="5846"/>
                    <a:pt x="239078" y="42994"/>
                    <a:pt x="252413" y="62996"/>
                  </a:cubicBezTo>
                  <a:cubicBezTo>
                    <a:pt x="248603" y="68711"/>
                    <a:pt x="244793" y="74426"/>
                    <a:pt x="241935" y="80141"/>
                  </a:cubicBezTo>
                  <a:close/>
                </a:path>
              </a:pathLst>
            </a:custGeom>
            <a:solidFill>
              <a:srgbClr val="000000"/>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DC576F70-FBB4-44CD-8DF1-91C011FDB3EE}"/>
                </a:ext>
              </a:extLst>
            </p:cNvPr>
            <p:cNvSpPr/>
            <p:nvPr/>
          </p:nvSpPr>
          <p:spPr>
            <a:xfrm>
              <a:off x="3937635" y="4894559"/>
              <a:ext cx="238125" cy="76200"/>
            </a:xfrm>
            <a:custGeom>
              <a:avLst/>
              <a:gdLst>
                <a:gd name="connsiteX0" fmla="*/ 0 w 238125"/>
                <a:gd name="connsiteY0" fmla="*/ 76538 h 76200"/>
                <a:gd name="connsiteX1" fmla="*/ 83820 w 238125"/>
                <a:gd name="connsiteY1" fmla="*/ 338 h 76200"/>
                <a:gd name="connsiteX2" fmla="*/ 240030 w 238125"/>
                <a:gd name="connsiteY2" fmla="*/ 1291 h 76200"/>
                <a:gd name="connsiteX3" fmla="*/ 157163 w 238125"/>
                <a:gd name="connsiteY3" fmla="*/ 76538 h 76200"/>
                <a:gd name="connsiteX4" fmla="*/ 0 w 238125"/>
                <a:gd name="connsiteY4" fmla="*/ 7653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76200">
                  <a:moveTo>
                    <a:pt x="0" y="76538"/>
                  </a:moveTo>
                  <a:cubicBezTo>
                    <a:pt x="11430" y="25103"/>
                    <a:pt x="30480" y="-3472"/>
                    <a:pt x="83820" y="338"/>
                  </a:cubicBezTo>
                  <a:cubicBezTo>
                    <a:pt x="135255" y="5101"/>
                    <a:pt x="187643" y="1291"/>
                    <a:pt x="240030" y="1291"/>
                  </a:cubicBezTo>
                  <a:cubicBezTo>
                    <a:pt x="224790" y="73681"/>
                    <a:pt x="221933" y="75586"/>
                    <a:pt x="157163" y="76538"/>
                  </a:cubicBezTo>
                  <a:cubicBezTo>
                    <a:pt x="107633" y="76538"/>
                    <a:pt x="57150" y="76538"/>
                    <a:pt x="0" y="76538"/>
                  </a:cubicBezTo>
                  <a:close/>
                </a:path>
              </a:pathLst>
            </a:custGeom>
            <a:solidFill>
              <a:srgbClr val="00000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684687E4-137B-4B26-9DDB-653F16DC1741}"/>
                </a:ext>
              </a:extLst>
            </p:cNvPr>
            <p:cNvSpPr/>
            <p:nvPr/>
          </p:nvSpPr>
          <p:spPr>
            <a:xfrm>
              <a:off x="4186238" y="4896803"/>
              <a:ext cx="228600" cy="66675"/>
            </a:xfrm>
            <a:custGeom>
              <a:avLst/>
              <a:gdLst>
                <a:gd name="connsiteX0" fmla="*/ 0 w 228600"/>
                <a:gd name="connsiteY0" fmla="*/ 74295 h 66675"/>
                <a:gd name="connsiteX1" fmla="*/ 76200 w 228600"/>
                <a:gd name="connsiteY1" fmla="*/ 0 h 66675"/>
                <a:gd name="connsiteX2" fmla="*/ 232410 w 228600"/>
                <a:gd name="connsiteY2" fmla="*/ 0 h 66675"/>
                <a:gd name="connsiteX3" fmla="*/ 156210 w 228600"/>
                <a:gd name="connsiteY3" fmla="*/ 74295 h 66675"/>
                <a:gd name="connsiteX4" fmla="*/ 0 w 228600"/>
                <a:gd name="connsiteY4" fmla="*/ 74295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66675">
                  <a:moveTo>
                    <a:pt x="0" y="74295"/>
                  </a:moveTo>
                  <a:cubicBezTo>
                    <a:pt x="10478" y="5715"/>
                    <a:pt x="16192" y="0"/>
                    <a:pt x="76200" y="0"/>
                  </a:cubicBezTo>
                  <a:cubicBezTo>
                    <a:pt x="127635" y="0"/>
                    <a:pt x="180022" y="0"/>
                    <a:pt x="232410" y="0"/>
                  </a:cubicBezTo>
                  <a:cubicBezTo>
                    <a:pt x="220980" y="73342"/>
                    <a:pt x="219075" y="74295"/>
                    <a:pt x="156210" y="74295"/>
                  </a:cubicBezTo>
                  <a:cubicBezTo>
                    <a:pt x="103822" y="74295"/>
                    <a:pt x="52388" y="74295"/>
                    <a:pt x="0" y="74295"/>
                  </a:cubicBezTo>
                  <a:close/>
                </a:path>
              </a:pathLst>
            </a:custGeom>
            <a:solidFill>
              <a:srgbClr val="000000"/>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60A961F7-08C5-4543-999E-CE6980D15B6F}"/>
                </a:ext>
              </a:extLst>
            </p:cNvPr>
            <p:cNvSpPr/>
            <p:nvPr/>
          </p:nvSpPr>
          <p:spPr>
            <a:xfrm>
              <a:off x="7262813" y="4991139"/>
              <a:ext cx="257175" cy="76200"/>
            </a:xfrm>
            <a:custGeom>
              <a:avLst/>
              <a:gdLst>
                <a:gd name="connsiteX0" fmla="*/ 0 w 257175"/>
                <a:gd name="connsiteY0" fmla="*/ 1866 h 76200"/>
                <a:gd name="connsiteX1" fmla="*/ 200025 w 257175"/>
                <a:gd name="connsiteY1" fmla="*/ 4724 h 76200"/>
                <a:gd name="connsiteX2" fmla="*/ 264795 w 257175"/>
                <a:gd name="connsiteY2" fmla="*/ 63779 h 76200"/>
                <a:gd name="connsiteX3" fmla="*/ 258127 w 257175"/>
                <a:gd name="connsiteY3" fmla="*/ 76161 h 76200"/>
                <a:gd name="connsiteX4" fmla="*/ 55245 w 257175"/>
                <a:gd name="connsiteY4" fmla="*/ 73304 h 76200"/>
                <a:gd name="connsiteX5" fmla="*/ 0 w 257175"/>
                <a:gd name="connsiteY5" fmla="*/ 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175" h="76200">
                  <a:moveTo>
                    <a:pt x="0" y="1866"/>
                  </a:moveTo>
                  <a:cubicBezTo>
                    <a:pt x="76200" y="1866"/>
                    <a:pt x="139065" y="-3849"/>
                    <a:pt x="200025" y="4724"/>
                  </a:cubicBezTo>
                  <a:cubicBezTo>
                    <a:pt x="223838" y="7581"/>
                    <a:pt x="242888" y="42824"/>
                    <a:pt x="264795" y="63779"/>
                  </a:cubicBezTo>
                  <a:cubicBezTo>
                    <a:pt x="262890" y="67589"/>
                    <a:pt x="260985" y="72351"/>
                    <a:pt x="258127" y="76161"/>
                  </a:cubicBezTo>
                  <a:cubicBezTo>
                    <a:pt x="190500" y="76161"/>
                    <a:pt x="121920" y="80924"/>
                    <a:pt x="55245" y="73304"/>
                  </a:cubicBezTo>
                  <a:cubicBezTo>
                    <a:pt x="38100" y="70446"/>
                    <a:pt x="23813" y="32346"/>
                    <a:pt x="0" y="1866"/>
                  </a:cubicBezTo>
                  <a:close/>
                </a:path>
              </a:pathLst>
            </a:custGeom>
            <a:solidFill>
              <a:srgbClr val="000000"/>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37C9396B-322A-48A4-A241-D8A159E68192}"/>
                </a:ext>
              </a:extLst>
            </p:cNvPr>
            <p:cNvSpPr/>
            <p:nvPr/>
          </p:nvSpPr>
          <p:spPr>
            <a:xfrm>
              <a:off x="6786563" y="4991535"/>
              <a:ext cx="247650" cy="76200"/>
            </a:xfrm>
            <a:custGeom>
              <a:avLst/>
              <a:gdLst>
                <a:gd name="connsiteX0" fmla="*/ 246697 w 247650"/>
                <a:gd name="connsiteY0" fmla="*/ 78622 h 76200"/>
                <a:gd name="connsiteX1" fmla="*/ 59055 w 247650"/>
                <a:gd name="connsiteY1" fmla="*/ 75765 h 76200"/>
                <a:gd name="connsiteX2" fmla="*/ 0 w 247650"/>
                <a:gd name="connsiteY2" fmla="*/ 16710 h 76200"/>
                <a:gd name="connsiteX3" fmla="*/ 9525 w 247650"/>
                <a:gd name="connsiteY3" fmla="*/ 1470 h 76200"/>
                <a:gd name="connsiteX4" fmla="*/ 204788 w 247650"/>
                <a:gd name="connsiteY4" fmla="*/ 4327 h 76200"/>
                <a:gd name="connsiteX5" fmla="*/ 255270 w 247650"/>
                <a:gd name="connsiteY5" fmla="*/ 64335 h 76200"/>
                <a:gd name="connsiteX6" fmla="*/ 246697 w 247650"/>
                <a:gd name="connsiteY6" fmla="*/ 7862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76200">
                  <a:moveTo>
                    <a:pt x="246697" y="78622"/>
                  </a:moveTo>
                  <a:cubicBezTo>
                    <a:pt x="183832" y="78622"/>
                    <a:pt x="120015" y="84337"/>
                    <a:pt x="59055" y="75765"/>
                  </a:cubicBezTo>
                  <a:cubicBezTo>
                    <a:pt x="37147" y="72907"/>
                    <a:pt x="20003" y="36712"/>
                    <a:pt x="0" y="16710"/>
                  </a:cubicBezTo>
                  <a:cubicBezTo>
                    <a:pt x="2857" y="11947"/>
                    <a:pt x="6668" y="7185"/>
                    <a:pt x="9525" y="1470"/>
                  </a:cubicBezTo>
                  <a:cubicBezTo>
                    <a:pt x="74295" y="1470"/>
                    <a:pt x="140018" y="-3293"/>
                    <a:pt x="204788" y="4327"/>
                  </a:cubicBezTo>
                  <a:cubicBezTo>
                    <a:pt x="223838" y="6232"/>
                    <a:pt x="239078" y="43380"/>
                    <a:pt x="255270" y="64335"/>
                  </a:cubicBezTo>
                  <a:cubicBezTo>
                    <a:pt x="252413" y="69097"/>
                    <a:pt x="249555" y="73860"/>
                    <a:pt x="246697" y="78622"/>
                  </a:cubicBezTo>
                  <a:close/>
                </a:path>
              </a:pathLst>
            </a:custGeom>
            <a:solidFill>
              <a:srgbClr val="00000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47BA85EC-71B7-478A-BF4B-F9131556E5F8}"/>
                </a:ext>
              </a:extLst>
            </p:cNvPr>
            <p:cNvSpPr/>
            <p:nvPr/>
          </p:nvSpPr>
          <p:spPr>
            <a:xfrm>
              <a:off x="4431983" y="4896803"/>
              <a:ext cx="219075" cy="66675"/>
            </a:xfrm>
            <a:custGeom>
              <a:avLst/>
              <a:gdLst>
                <a:gd name="connsiteX0" fmla="*/ 225742 w 219075"/>
                <a:gd name="connsiteY0" fmla="*/ 0 h 66675"/>
                <a:gd name="connsiteX1" fmla="*/ 156210 w 219075"/>
                <a:gd name="connsiteY1" fmla="*/ 74295 h 66675"/>
                <a:gd name="connsiteX2" fmla="*/ 0 w 219075"/>
                <a:gd name="connsiteY2" fmla="*/ 74295 h 66675"/>
                <a:gd name="connsiteX3" fmla="*/ 70485 w 219075"/>
                <a:gd name="connsiteY3" fmla="*/ 0 h 66675"/>
                <a:gd name="connsiteX4" fmla="*/ 225742 w 219075"/>
                <a:gd name="connsiteY4" fmla="*/ 0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66675">
                  <a:moveTo>
                    <a:pt x="225742" y="0"/>
                  </a:moveTo>
                  <a:cubicBezTo>
                    <a:pt x="219075" y="73342"/>
                    <a:pt x="218122" y="74295"/>
                    <a:pt x="156210" y="74295"/>
                  </a:cubicBezTo>
                  <a:cubicBezTo>
                    <a:pt x="104775" y="74295"/>
                    <a:pt x="52388" y="74295"/>
                    <a:pt x="0" y="74295"/>
                  </a:cubicBezTo>
                  <a:cubicBezTo>
                    <a:pt x="4763" y="4763"/>
                    <a:pt x="9525" y="0"/>
                    <a:pt x="70485" y="0"/>
                  </a:cubicBezTo>
                  <a:cubicBezTo>
                    <a:pt x="120967" y="0"/>
                    <a:pt x="171450" y="0"/>
                    <a:pt x="225742" y="0"/>
                  </a:cubicBezTo>
                  <a:close/>
                </a:path>
              </a:pathLst>
            </a:custGeom>
            <a:solidFill>
              <a:srgbClr val="000000"/>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7DA95DBD-22A2-4CB5-AD2D-BE06311B0626}"/>
                </a:ext>
              </a:extLst>
            </p:cNvPr>
            <p:cNvSpPr/>
            <p:nvPr/>
          </p:nvSpPr>
          <p:spPr>
            <a:xfrm>
              <a:off x="7028497" y="4990186"/>
              <a:ext cx="257175" cy="76200"/>
            </a:xfrm>
            <a:custGeom>
              <a:avLst/>
              <a:gdLst>
                <a:gd name="connsiteX0" fmla="*/ 10478 w 257175"/>
                <a:gd name="connsiteY0" fmla="*/ 1866 h 76200"/>
                <a:gd name="connsiteX1" fmla="*/ 189547 w 257175"/>
                <a:gd name="connsiteY1" fmla="*/ 4724 h 76200"/>
                <a:gd name="connsiteX2" fmla="*/ 258128 w 257175"/>
                <a:gd name="connsiteY2" fmla="*/ 62826 h 76200"/>
                <a:gd name="connsiteX3" fmla="*/ 249555 w 257175"/>
                <a:gd name="connsiteY3" fmla="*/ 78066 h 76200"/>
                <a:gd name="connsiteX4" fmla="*/ 49530 w 257175"/>
                <a:gd name="connsiteY4" fmla="*/ 75208 h 76200"/>
                <a:gd name="connsiteX5" fmla="*/ 0 w 257175"/>
                <a:gd name="connsiteY5" fmla="*/ 14249 h 76200"/>
                <a:gd name="connsiteX6" fmla="*/ 10478 w 257175"/>
                <a:gd name="connsiteY6" fmla="*/ 186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 h="76200">
                  <a:moveTo>
                    <a:pt x="10478" y="1866"/>
                  </a:moveTo>
                  <a:cubicBezTo>
                    <a:pt x="70485" y="1866"/>
                    <a:pt x="131445" y="-3849"/>
                    <a:pt x="189547" y="4724"/>
                  </a:cubicBezTo>
                  <a:cubicBezTo>
                    <a:pt x="214313" y="8533"/>
                    <a:pt x="235268" y="42824"/>
                    <a:pt x="258128" y="62826"/>
                  </a:cubicBezTo>
                  <a:cubicBezTo>
                    <a:pt x="255270" y="67589"/>
                    <a:pt x="252413" y="72351"/>
                    <a:pt x="249555" y="78066"/>
                  </a:cubicBezTo>
                  <a:cubicBezTo>
                    <a:pt x="182880" y="78066"/>
                    <a:pt x="116205" y="82829"/>
                    <a:pt x="49530" y="75208"/>
                  </a:cubicBezTo>
                  <a:cubicBezTo>
                    <a:pt x="31433" y="73304"/>
                    <a:pt x="16193" y="36156"/>
                    <a:pt x="0" y="14249"/>
                  </a:cubicBezTo>
                  <a:cubicBezTo>
                    <a:pt x="4763" y="9486"/>
                    <a:pt x="7620" y="5676"/>
                    <a:pt x="10478" y="1866"/>
                  </a:cubicBezTo>
                  <a:close/>
                </a:path>
              </a:pathLst>
            </a:custGeom>
            <a:solidFill>
              <a:srgbClr val="000000"/>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1B2FD235-2188-42EE-9BDE-FE1E2DE4EDBF}"/>
                </a:ext>
              </a:extLst>
            </p:cNvPr>
            <p:cNvSpPr/>
            <p:nvPr/>
          </p:nvSpPr>
          <p:spPr>
            <a:xfrm>
              <a:off x="4675822" y="4896803"/>
              <a:ext cx="219075" cy="66675"/>
            </a:xfrm>
            <a:custGeom>
              <a:avLst/>
              <a:gdLst>
                <a:gd name="connsiteX0" fmla="*/ 0 w 219075"/>
                <a:gd name="connsiteY0" fmla="*/ 74295 h 66675"/>
                <a:gd name="connsiteX1" fmla="*/ 66675 w 219075"/>
                <a:gd name="connsiteY1" fmla="*/ 0 h 66675"/>
                <a:gd name="connsiteX2" fmla="*/ 216218 w 219075"/>
                <a:gd name="connsiteY2" fmla="*/ 0 h 66675"/>
                <a:gd name="connsiteX3" fmla="*/ 159068 w 219075"/>
                <a:gd name="connsiteY3" fmla="*/ 74295 h 66675"/>
                <a:gd name="connsiteX4" fmla="*/ 0 w 219075"/>
                <a:gd name="connsiteY4" fmla="*/ 74295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66675">
                  <a:moveTo>
                    <a:pt x="0" y="74295"/>
                  </a:moveTo>
                  <a:cubicBezTo>
                    <a:pt x="4763" y="2857"/>
                    <a:pt x="6668" y="0"/>
                    <a:pt x="66675" y="0"/>
                  </a:cubicBezTo>
                  <a:cubicBezTo>
                    <a:pt x="117158" y="0"/>
                    <a:pt x="166688" y="0"/>
                    <a:pt x="216218" y="0"/>
                  </a:cubicBezTo>
                  <a:cubicBezTo>
                    <a:pt x="224790" y="66675"/>
                    <a:pt x="219075" y="74295"/>
                    <a:pt x="159068" y="74295"/>
                  </a:cubicBezTo>
                  <a:cubicBezTo>
                    <a:pt x="105728" y="74295"/>
                    <a:pt x="53340" y="74295"/>
                    <a:pt x="0" y="74295"/>
                  </a:cubicBezTo>
                  <a:close/>
                </a:path>
              </a:pathLst>
            </a:custGeom>
            <a:solidFill>
              <a:srgbClr val="000000"/>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4081D779-75D2-493D-B81F-B915A9A67570}"/>
                </a:ext>
              </a:extLst>
            </p:cNvPr>
            <p:cNvSpPr/>
            <p:nvPr/>
          </p:nvSpPr>
          <p:spPr>
            <a:xfrm>
              <a:off x="4919230" y="4896803"/>
              <a:ext cx="209550" cy="66675"/>
            </a:xfrm>
            <a:custGeom>
              <a:avLst/>
              <a:gdLst>
                <a:gd name="connsiteX0" fmla="*/ 213793 w 209550"/>
                <a:gd name="connsiteY0" fmla="*/ 0 h 66675"/>
                <a:gd name="connsiteX1" fmla="*/ 153786 w 209550"/>
                <a:gd name="connsiteY1" fmla="*/ 74295 h 66675"/>
                <a:gd name="connsiteX2" fmla="*/ 3290 w 209550"/>
                <a:gd name="connsiteY2" fmla="*/ 74295 h 66675"/>
                <a:gd name="connsiteX3" fmla="*/ 59488 w 209550"/>
                <a:gd name="connsiteY3" fmla="*/ 0 h 66675"/>
                <a:gd name="connsiteX4" fmla="*/ 213793 w 209550"/>
                <a:gd name="connsiteY4" fmla="*/ 0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66675">
                  <a:moveTo>
                    <a:pt x="213793" y="0"/>
                  </a:moveTo>
                  <a:cubicBezTo>
                    <a:pt x="219508" y="73342"/>
                    <a:pt x="218555" y="74295"/>
                    <a:pt x="153786" y="74295"/>
                  </a:cubicBezTo>
                  <a:cubicBezTo>
                    <a:pt x="103303" y="74295"/>
                    <a:pt x="52820" y="74295"/>
                    <a:pt x="3290" y="74295"/>
                  </a:cubicBezTo>
                  <a:cubicBezTo>
                    <a:pt x="-5282" y="6667"/>
                    <a:pt x="-520" y="0"/>
                    <a:pt x="59488" y="0"/>
                  </a:cubicBezTo>
                  <a:cubicBezTo>
                    <a:pt x="109970" y="0"/>
                    <a:pt x="160453" y="0"/>
                    <a:pt x="213793" y="0"/>
                  </a:cubicBezTo>
                  <a:close/>
                </a:path>
              </a:pathLst>
            </a:custGeom>
            <a:solidFill>
              <a:srgbClr val="000000"/>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898B833B-A564-47E8-99F2-5A15EAC149AD}"/>
                </a:ext>
              </a:extLst>
            </p:cNvPr>
            <p:cNvSpPr/>
            <p:nvPr/>
          </p:nvSpPr>
          <p:spPr>
            <a:xfrm>
              <a:off x="6341745" y="4896285"/>
              <a:ext cx="238125" cy="76200"/>
            </a:xfrm>
            <a:custGeom>
              <a:avLst/>
              <a:gdLst>
                <a:gd name="connsiteX0" fmla="*/ 230505 w 238125"/>
                <a:gd name="connsiteY0" fmla="*/ 74812 h 76200"/>
                <a:gd name="connsiteX1" fmla="*/ 50483 w 238125"/>
                <a:gd name="connsiteY1" fmla="*/ 71955 h 76200"/>
                <a:gd name="connsiteX2" fmla="*/ 0 w 238125"/>
                <a:gd name="connsiteY2" fmla="*/ 14805 h 76200"/>
                <a:gd name="connsiteX3" fmla="*/ 10478 w 238125"/>
                <a:gd name="connsiteY3" fmla="*/ 1470 h 76200"/>
                <a:gd name="connsiteX4" fmla="*/ 194310 w 238125"/>
                <a:gd name="connsiteY4" fmla="*/ 4327 h 76200"/>
                <a:gd name="connsiteX5" fmla="*/ 242888 w 238125"/>
                <a:gd name="connsiteY5" fmla="*/ 60525 h 76200"/>
                <a:gd name="connsiteX6" fmla="*/ 230505 w 238125"/>
                <a:gd name="connsiteY6" fmla="*/ 7481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 h="76200">
                  <a:moveTo>
                    <a:pt x="230505" y="74812"/>
                  </a:moveTo>
                  <a:cubicBezTo>
                    <a:pt x="170498" y="74812"/>
                    <a:pt x="109538" y="79575"/>
                    <a:pt x="50483" y="71955"/>
                  </a:cubicBezTo>
                  <a:cubicBezTo>
                    <a:pt x="31433" y="69097"/>
                    <a:pt x="16193" y="34807"/>
                    <a:pt x="0" y="14805"/>
                  </a:cubicBezTo>
                  <a:cubicBezTo>
                    <a:pt x="3810" y="10042"/>
                    <a:pt x="7620" y="5280"/>
                    <a:pt x="10478" y="1470"/>
                  </a:cubicBezTo>
                  <a:cubicBezTo>
                    <a:pt x="71438" y="1470"/>
                    <a:pt x="133350" y="-3293"/>
                    <a:pt x="194310" y="4327"/>
                  </a:cubicBezTo>
                  <a:cubicBezTo>
                    <a:pt x="212408" y="6232"/>
                    <a:pt x="226695" y="41475"/>
                    <a:pt x="242888" y="60525"/>
                  </a:cubicBezTo>
                  <a:cubicBezTo>
                    <a:pt x="239078" y="65287"/>
                    <a:pt x="234315" y="70050"/>
                    <a:pt x="230505" y="74812"/>
                  </a:cubicBezTo>
                  <a:close/>
                </a:path>
              </a:pathLst>
            </a:custGeom>
            <a:solidFill>
              <a:srgbClr val="000000"/>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4DDC49A6-60A6-42E7-AAD9-67E1A5221C79}"/>
                </a:ext>
              </a:extLst>
            </p:cNvPr>
            <p:cNvSpPr/>
            <p:nvPr/>
          </p:nvSpPr>
          <p:spPr>
            <a:xfrm>
              <a:off x="6104572" y="4898946"/>
              <a:ext cx="238125" cy="66675"/>
            </a:xfrm>
            <a:custGeom>
              <a:avLst/>
              <a:gdLst>
                <a:gd name="connsiteX0" fmla="*/ 240983 w 238125"/>
                <a:gd name="connsiteY0" fmla="*/ 72152 h 66675"/>
                <a:gd name="connsiteX1" fmla="*/ 50483 w 238125"/>
                <a:gd name="connsiteY1" fmla="*/ 69294 h 66675"/>
                <a:gd name="connsiteX2" fmla="*/ 0 w 238125"/>
                <a:gd name="connsiteY2" fmla="*/ 18812 h 66675"/>
                <a:gd name="connsiteX3" fmla="*/ 9525 w 238125"/>
                <a:gd name="connsiteY3" fmla="*/ 714 h 66675"/>
                <a:gd name="connsiteX4" fmla="*/ 208597 w 238125"/>
                <a:gd name="connsiteY4" fmla="*/ 3572 h 66675"/>
                <a:gd name="connsiteX5" fmla="*/ 240983 w 238125"/>
                <a:gd name="connsiteY5" fmla="*/ 7215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66675">
                  <a:moveTo>
                    <a:pt x="240983" y="72152"/>
                  </a:moveTo>
                  <a:cubicBezTo>
                    <a:pt x="167640" y="72152"/>
                    <a:pt x="108585" y="75962"/>
                    <a:pt x="50483" y="69294"/>
                  </a:cubicBezTo>
                  <a:cubicBezTo>
                    <a:pt x="32385" y="67389"/>
                    <a:pt x="17145" y="35957"/>
                    <a:pt x="0" y="18812"/>
                  </a:cubicBezTo>
                  <a:cubicBezTo>
                    <a:pt x="2858" y="13097"/>
                    <a:pt x="6668" y="6429"/>
                    <a:pt x="9525" y="714"/>
                  </a:cubicBezTo>
                  <a:cubicBezTo>
                    <a:pt x="76200" y="714"/>
                    <a:pt x="142875" y="-2143"/>
                    <a:pt x="208597" y="3572"/>
                  </a:cubicBezTo>
                  <a:cubicBezTo>
                    <a:pt x="219075" y="4524"/>
                    <a:pt x="226695" y="41672"/>
                    <a:pt x="240983" y="72152"/>
                  </a:cubicBez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621EC6D6-3B24-4177-89AA-5DCEB4F47297}"/>
                </a:ext>
              </a:extLst>
            </p:cNvPr>
            <p:cNvSpPr/>
            <p:nvPr/>
          </p:nvSpPr>
          <p:spPr>
            <a:xfrm>
              <a:off x="5869305" y="4897133"/>
              <a:ext cx="228600" cy="66675"/>
            </a:xfrm>
            <a:custGeom>
              <a:avLst/>
              <a:gdLst>
                <a:gd name="connsiteX0" fmla="*/ 13335 w 228600"/>
                <a:gd name="connsiteY0" fmla="*/ 622 h 66675"/>
                <a:gd name="connsiteX1" fmla="*/ 193357 w 228600"/>
                <a:gd name="connsiteY1" fmla="*/ 1574 h 66675"/>
                <a:gd name="connsiteX2" fmla="*/ 229552 w 228600"/>
                <a:gd name="connsiteY2" fmla="*/ 73964 h 66675"/>
                <a:gd name="connsiteX3" fmla="*/ 38100 w 228600"/>
                <a:gd name="connsiteY3" fmla="*/ 71107 h 66675"/>
                <a:gd name="connsiteX4" fmla="*/ 0 w 228600"/>
                <a:gd name="connsiteY4" fmla="*/ 13957 h 66675"/>
                <a:gd name="connsiteX5" fmla="*/ 13335 w 228600"/>
                <a:gd name="connsiteY5" fmla="*/ 62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66675">
                  <a:moveTo>
                    <a:pt x="13335" y="622"/>
                  </a:moveTo>
                  <a:cubicBezTo>
                    <a:pt x="73342" y="622"/>
                    <a:pt x="133350" y="-1283"/>
                    <a:pt x="193357" y="1574"/>
                  </a:cubicBezTo>
                  <a:cubicBezTo>
                    <a:pt x="237172" y="3480"/>
                    <a:pt x="221932" y="41580"/>
                    <a:pt x="229552" y="73964"/>
                  </a:cubicBezTo>
                  <a:cubicBezTo>
                    <a:pt x="162877" y="73964"/>
                    <a:pt x="100013" y="77774"/>
                    <a:pt x="38100" y="71107"/>
                  </a:cubicBezTo>
                  <a:cubicBezTo>
                    <a:pt x="23813" y="69202"/>
                    <a:pt x="12382" y="33960"/>
                    <a:pt x="0" y="13957"/>
                  </a:cubicBezTo>
                  <a:cubicBezTo>
                    <a:pt x="4763" y="9195"/>
                    <a:pt x="9525" y="5385"/>
                    <a:pt x="13335" y="622"/>
                  </a:cubicBezTo>
                  <a:close/>
                </a:path>
              </a:pathLst>
            </a:custGeom>
            <a:solidFill>
              <a:srgbClr val="000000"/>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AB105B32-5407-48B0-BA3D-33473FB78901}"/>
                </a:ext>
              </a:extLst>
            </p:cNvPr>
            <p:cNvSpPr/>
            <p:nvPr/>
          </p:nvSpPr>
          <p:spPr>
            <a:xfrm>
              <a:off x="5632132" y="4900613"/>
              <a:ext cx="228600" cy="66675"/>
            </a:xfrm>
            <a:custGeom>
              <a:avLst/>
              <a:gdLst>
                <a:gd name="connsiteX0" fmla="*/ 217170 w 228600"/>
                <a:gd name="connsiteY0" fmla="*/ 0 h 66675"/>
                <a:gd name="connsiteX1" fmla="*/ 228600 w 228600"/>
                <a:gd name="connsiteY1" fmla="*/ 69532 h 66675"/>
                <a:gd name="connsiteX2" fmla="*/ 28575 w 228600"/>
                <a:gd name="connsiteY2" fmla="*/ 66675 h 66675"/>
                <a:gd name="connsiteX3" fmla="*/ 0 w 228600"/>
                <a:gd name="connsiteY3" fmla="*/ 0 h 66675"/>
                <a:gd name="connsiteX4" fmla="*/ 217170 w 228600"/>
                <a:gd name="connsiteY4" fmla="*/ 0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66675">
                  <a:moveTo>
                    <a:pt x="217170" y="0"/>
                  </a:moveTo>
                  <a:cubicBezTo>
                    <a:pt x="220980" y="20955"/>
                    <a:pt x="223838" y="40957"/>
                    <a:pt x="228600" y="69532"/>
                  </a:cubicBezTo>
                  <a:cubicBezTo>
                    <a:pt x="159068" y="69532"/>
                    <a:pt x="93345" y="72390"/>
                    <a:pt x="28575" y="66675"/>
                  </a:cubicBezTo>
                  <a:cubicBezTo>
                    <a:pt x="19050" y="65722"/>
                    <a:pt x="11430" y="28575"/>
                    <a:pt x="0" y="0"/>
                  </a:cubicBezTo>
                  <a:cubicBezTo>
                    <a:pt x="80010" y="0"/>
                    <a:pt x="147638" y="0"/>
                    <a:pt x="217170" y="0"/>
                  </a:cubicBezTo>
                  <a:close/>
                </a:path>
              </a:pathLst>
            </a:custGeom>
            <a:solidFill>
              <a:srgbClr val="000000"/>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6F79347D-8C57-467B-824A-0E684F5074BE}"/>
                </a:ext>
              </a:extLst>
            </p:cNvPr>
            <p:cNvSpPr/>
            <p:nvPr/>
          </p:nvSpPr>
          <p:spPr>
            <a:xfrm>
              <a:off x="5396837" y="4897041"/>
              <a:ext cx="228600" cy="66675"/>
            </a:xfrm>
            <a:custGeom>
              <a:avLst/>
              <a:gdLst>
                <a:gd name="connsiteX0" fmla="*/ 232438 w 228600"/>
                <a:gd name="connsiteY0" fmla="*/ 74057 h 66675"/>
                <a:gd name="connsiteX1" fmla="*/ 29556 w 228600"/>
                <a:gd name="connsiteY1" fmla="*/ 73104 h 66675"/>
                <a:gd name="connsiteX2" fmla="*/ 2885 w 228600"/>
                <a:gd name="connsiteY2" fmla="*/ 714 h 66675"/>
                <a:gd name="connsiteX3" fmla="*/ 200053 w 228600"/>
                <a:gd name="connsiteY3" fmla="*/ 3572 h 66675"/>
                <a:gd name="connsiteX4" fmla="*/ 232438 w 228600"/>
                <a:gd name="connsiteY4" fmla="*/ 7405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66675">
                  <a:moveTo>
                    <a:pt x="232438" y="74057"/>
                  </a:moveTo>
                  <a:cubicBezTo>
                    <a:pt x="152428" y="74057"/>
                    <a:pt x="91468" y="76914"/>
                    <a:pt x="29556" y="73104"/>
                  </a:cubicBezTo>
                  <a:cubicBezTo>
                    <a:pt x="-22832" y="70247"/>
                    <a:pt x="12410" y="31194"/>
                    <a:pt x="2885" y="714"/>
                  </a:cubicBezTo>
                  <a:cubicBezTo>
                    <a:pt x="72418" y="714"/>
                    <a:pt x="136235" y="-2143"/>
                    <a:pt x="200053" y="3572"/>
                  </a:cubicBezTo>
                  <a:cubicBezTo>
                    <a:pt x="211483" y="5477"/>
                    <a:pt x="218151" y="42624"/>
                    <a:pt x="232438" y="74057"/>
                  </a:cubicBezTo>
                  <a:close/>
                </a:path>
              </a:pathLst>
            </a:custGeom>
            <a:solidFill>
              <a:srgbClr val="000000"/>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46080200-8598-44EB-9CD9-3744BB6CB3D0}"/>
                </a:ext>
              </a:extLst>
            </p:cNvPr>
            <p:cNvSpPr/>
            <p:nvPr/>
          </p:nvSpPr>
          <p:spPr>
            <a:xfrm>
              <a:off x="5160451" y="4896803"/>
              <a:ext cx="209550" cy="66675"/>
            </a:xfrm>
            <a:custGeom>
              <a:avLst/>
              <a:gdLst>
                <a:gd name="connsiteX0" fmla="*/ 2099 w 209550"/>
                <a:gd name="connsiteY0" fmla="*/ 75247 h 66675"/>
                <a:gd name="connsiteX1" fmla="*/ 61155 w 209550"/>
                <a:gd name="connsiteY1" fmla="*/ 0 h 66675"/>
                <a:gd name="connsiteX2" fmla="*/ 209744 w 209550"/>
                <a:gd name="connsiteY2" fmla="*/ 0 h 66675"/>
                <a:gd name="connsiteX3" fmla="*/ 156405 w 209550"/>
                <a:gd name="connsiteY3" fmla="*/ 75247 h 66675"/>
                <a:gd name="connsiteX4" fmla="*/ 2099 w 209550"/>
                <a:gd name="connsiteY4" fmla="*/ 7524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66675">
                  <a:moveTo>
                    <a:pt x="2099" y="75247"/>
                  </a:moveTo>
                  <a:cubicBezTo>
                    <a:pt x="-3616" y="2857"/>
                    <a:pt x="-1711" y="953"/>
                    <a:pt x="61155" y="0"/>
                  </a:cubicBezTo>
                  <a:cubicBezTo>
                    <a:pt x="110684" y="0"/>
                    <a:pt x="161167" y="0"/>
                    <a:pt x="209744" y="0"/>
                  </a:cubicBezTo>
                  <a:cubicBezTo>
                    <a:pt x="222127" y="72390"/>
                    <a:pt x="221174" y="75247"/>
                    <a:pt x="156405" y="75247"/>
                  </a:cubicBezTo>
                  <a:cubicBezTo>
                    <a:pt x="104969" y="75247"/>
                    <a:pt x="53534" y="75247"/>
                    <a:pt x="2099" y="75247"/>
                  </a:cubicBezTo>
                  <a:close/>
                </a:path>
              </a:pathLst>
            </a:custGeom>
            <a:solidFill>
              <a:srgbClr val="00000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58489A4B-8FF8-483D-83C3-12A75ABCE7A0}"/>
                </a:ext>
              </a:extLst>
            </p:cNvPr>
            <p:cNvSpPr/>
            <p:nvPr/>
          </p:nvSpPr>
          <p:spPr>
            <a:xfrm>
              <a:off x="7214235" y="4898190"/>
              <a:ext cx="247650" cy="66675"/>
            </a:xfrm>
            <a:custGeom>
              <a:avLst/>
              <a:gdLst>
                <a:gd name="connsiteX0" fmla="*/ 241935 w 247650"/>
                <a:gd name="connsiteY0" fmla="*/ 72907 h 66675"/>
                <a:gd name="connsiteX1" fmla="*/ 60008 w 247650"/>
                <a:gd name="connsiteY1" fmla="*/ 70050 h 66675"/>
                <a:gd name="connsiteX2" fmla="*/ 0 w 247650"/>
                <a:gd name="connsiteY2" fmla="*/ 14805 h 66675"/>
                <a:gd name="connsiteX3" fmla="*/ 6668 w 247650"/>
                <a:gd name="connsiteY3" fmla="*/ 1470 h 66675"/>
                <a:gd name="connsiteX4" fmla="*/ 192405 w 247650"/>
                <a:gd name="connsiteY4" fmla="*/ 4328 h 66675"/>
                <a:gd name="connsiteX5" fmla="*/ 250508 w 247650"/>
                <a:gd name="connsiteY5" fmla="*/ 58620 h 66675"/>
                <a:gd name="connsiteX6" fmla="*/ 241935 w 247650"/>
                <a:gd name="connsiteY6" fmla="*/ 72907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66675">
                  <a:moveTo>
                    <a:pt x="241935" y="72907"/>
                  </a:moveTo>
                  <a:cubicBezTo>
                    <a:pt x="180975" y="72907"/>
                    <a:pt x="119063" y="77670"/>
                    <a:pt x="60008" y="70050"/>
                  </a:cubicBezTo>
                  <a:cubicBezTo>
                    <a:pt x="38100" y="67192"/>
                    <a:pt x="20003" y="33855"/>
                    <a:pt x="0" y="14805"/>
                  </a:cubicBezTo>
                  <a:cubicBezTo>
                    <a:pt x="1905" y="10042"/>
                    <a:pt x="4763" y="5280"/>
                    <a:pt x="6668" y="1470"/>
                  </a:cubicBezTo>
                  <a:cubicBezTo>
                    <a:pt x="68580" y="1470"/>
                    <a:pt x="131445" y="-3293"/>
                    <a:pt x="192405" y="4328"/>
                  </a:cubicBezTo>
                  <a:cubicBezTo>
                    <a:pt x="213360" y="7185"/>
                    <a:pt x="230505" y="39570"/>
                    <a:pt x="250508" y="58620"/>
                  </a:cubicBezTo>
                  <a:cubicBezTo>
                    <a:pt x="246697" y="62430"/>
                    <a:pt x="243840" y="68145"/>
                    <a:pt x="241935" y="72907"/>
                  </a:cubicBezTo>
                  <a:close/>
                </a:path>
              </a:pathLst>
            </a:custGeom>
            <a:solidFill>
              <a:srgbClr val="000000"/>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04AB2802-AFFF-48D7-950E-27B54A1ABF02}"/>
                </a:ext>
              </a:extLst>
            </p:cNvPr>
            <p:cNvSpPr/>
            <p:nvPr/>
          </p:nvSpPr>
          <p:spPr>
            <a:xfrm>
              <a:off x="6979920" y="4897238"/>
              <a:ext cx="238125" cy="66675"/>
            </a:xfrm>
            <a:custGeom>
              <a:avLst/>
              <a:gdLst>
                <a:gd name="connsiteX0" fmla="*/ 237173 w 238125"/>
                <a:gd name="connsiteY0" fmla="*/ 73860 h 66675"/>
                <a:gd name="connsiteX1" fmla="*/ 58103 w 238125"/>
                <a:gd name="connsiteY1" fmla="*/ 71003 h 66675"/>
                <a:gd name="connsiteX2" fmla="*/ 0 w 238125"/>
                <a:gd name="connsiteY2" fmla="*/ 17662 h 66675"/>
                <a:gd name="connsiteX3" fmla="*/ 8573 w 238125"/>
                <a:gd name="connsiteY3" fmla="*/ 1470 h 66675"/>
                <a:gd name="connsiteX4" fmla="*/ 190500 w 238125"/>
                <a:gd name="connsiteY4" fmla="*/ 4328 h 66675"/>
                <a:gd name="connsiteX5" fmla="*/ 245745 w 238125"/>
                <a:gd name="connsiteY5" fmla="*/ 59572 h 66675"/>
                <a:gd name="connsiteX6" fmla="*/ 237173 w 238125"/>
                <a:gd name="connsiteY6" fmla="*/ 7386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 h="66675">
                  <a:moveTo>
                    <a:pt x="237173" y="73860"/>
                  </a:moveTo>
                  <a:cubicBezTo>
                    <a:pt x="177165" y="73860"/>
                    <a:pt x="117158" y="78622"/>
                    <a:pt x="58103" y="71003"/>
                  </a:cubicBezTo>
                  <a:cubicBezTo>
                    <a:pt x="37148" y="68145"/>
                    <a:pt x="19050" y="35760"/>
                    <a:pt x="0" y="17662"/>
                  </a:cubicBezTo>
                  <a:cubicBezTo>
                    <a:pt x="2858" y="11947"/>
                    <a:pt x="5715" y="7185"/>
                    <a:pt x="8573" y="1470"/>
                  </a:cubicBezTo>
                  <a:cubicBezTo>
                    <a:pt x="69533" y="1470"/>
                    <a:pt x="130493" y="-3293"/>
                    <a:pt x="190500" y="4328"/>
                  </a:cubicBezTo>
                  <a:cubicBezTo>
                    <a:pt x="211455" y="7185"/>
                    <a:pt x="227648" y="40522"/>
                    <a:pt x="245745" y="59572"/>
                  </a:cubicBezTo>
                  <a:cubicBezTo>
                    <a:pt x="242888" y="63382"/>
                    <a:pt x="240030" y="68145"/>
                    <a:pt x="237173" y="73860"/>
                  </a:cubicBezTo>
                  <a:close/>
                </a:path>
              </a:pathLst>
            </a:custGeom>
            <a:solidFill>
              <a:srgbClr val="00000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8C2BBB84-D418-441C-A87D-50D5E2DB5A82}"/>
                </a:ext>
              </a:extLst>
            </p:cNvPr>
            <p:cNvSpPr/>
            <p:nvPr/>
          </p:nvSpPr>
          <p:spPr>
            <a:xfrm>
              <a:off x="4129088" y="4804300"/>
              <a:ext cx="219075" cy="66675"/>
            </a:xfrm>
            <a:custGeom>
              <a:avLst/>
              <a:gdLst>
                <a:gd name="connsiteX0" fmla="*/ 0 w 219075"/>
                <a:gd name="connsiteY0" fmla="*/ 72500 h 66675"/>
                <a:gd name="connsiteX1" fmla="*/ 74295 w 219075"/>
                <a:gd name="connsiteY1" fmla="*/ 110 h 66675"/>
                <a:gd name="connsiteX2" fmla="*/ 226695 w 219075"/>
                <a:gd name="connsiteY2" fmla="*/ 1062 h 66675"/>
                <a:gd name="connsiteX3" fmla="*/ 152400 w 219075"/>
                <a:gd name="connsiteY3" fmla="*/ 73452 h 66675"/>
                <a:gd name="connsiteX4" fmla="*/ 0 w 219075"/>
                <a:gd name="connsiteY4" fmla="*/ 72500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66675">
                  <a:moveTo>
                    <a:pt x="0" y="72500"/>
                  </a:moveTo>
                  <a:cubicBezTo>
                    <a:pt x="6667" y="21065"/>
                    <a:pt x="25717" y="-1795"/>
                    <a:pt x="74295" y="110"/>
                  </a:cubicBezTo>
                  <a:cubicBezTo>
                    <a:pt x="123825" y="2967"/>
                    <a:pt x="174308" y="1062"/>
                    <a:pt x="226695" y="1062"/>
                  </a:cubicBezTo>
                  <a:cubicBezTo>
                    <a:pt x="223838" y="55355"/>
                    <a:pt x="202883" y="77262"/>
                    <a:pt x="152400" y="73452"/>
                  </a:cubicBezTo>
                  <a:cubicBezTo>
                    <a:pt x="102870" y="68690"/>
                    <a:pt x="52388" y="72500"/>
                    <a:pt x="0" y="72500"/>
                  </a:cubicBezTo>
                  <a:close/>
                </a:path>
              </a:pathLst>
            </a:custGeom>
            <a:solidFill>
              <a:srgbClr val="00000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2FDBBA13-95A0-4C65-862D-8ABDA5B677E1}"/>
                </a:ext>
              </a:extLst>
            </p:cNvPr>
            <p:cNvSpPr/>
            <p:nvPr/>
          </p:nvSpPr>
          <p:spPr>
            <a:xfrm>
              <a:off x="4364355" y="4804195"/>
              <a:ext cx="219075" cy="66675"/>
            </a:xfrm>
            <a:custGeom>
              <a:avLst/>
              <a:gdLst>
                <a:gd name="connsiteX0" fmla="*/ 221933 w 219075"/>
                <a:gd name="connsiteY0" fmla="*/ 1168 h 66675"/>
                <a:gd name="connsiteX1" fmla="*/ 148590 w 219075"/>
                <a:gd name="connsiteY1" fmla="*/ 72605 h 66675"/>
                <a:gd name="connsiteX2" fmla="*/ 0 w 219075"/>
                <a:gd name="connsiteY2" fmla="*/ 71653 h 66675"/>
                <a:gd name="connsiteX3" fmla="*/ 69533 w 219075"/>
                <a:gd name="connsiteY3" fmla="*/ 215 h 66675"/>
                <a:gd name="connsiteX4" fmla="*/ 221933 w 219075"/>
                <a:gd name="connsiteY4" fmla="*/ 116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66675">
                  <a:moveTo>
                    <a:pt x="221933" y="1168"/>
                  </a:moveTo>
                  <a:cubicBezTo>
                    <a:pt x="222885" y="63080"/>
                    <a:pt x="195263" y="76415"/>
                    <a:pt x="148590" y="72605"/>
                  </a:cubicBezTo>
                  <a:cubicBezTo>
                    <a:pt x="100013" y="68795"/>
                    <a:pt x="51435" y="71653"/>
                    <a:pt x="0" y="71653"/>
                  </a:cubicBezTo>
                  <a:cubicBezTo>
                    <a:pt x="2858" y="23075"/>
                    <a:pt x="20003" y="-2642"/>
                    <a:pt x="69533" y="215"/>
                  </a:cubicBezTo>
                  <a:cubicBezTo>
                    <a:pt x="120967" y="4025"/>
                    <a:pt x="171450" y="1168"/>
                    <a:pt x="221933" y="1168"/>
                  </a:cubicBezTo>
                  <a:close/>
                </a:path>
              </a:pathLst>
            </a:custGeom>
            <a:solidFill>
              <a:srgbClr val="000000"/>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48012AC1-BCD9-46E1-9EF7-9B93710A753D}"/>
                </a:ext>
              </a:extLst>
            </p:cNvPr>
            <p:cNvSpPr/>
            <p:nvPr/>
          </p:nvSpPr>
          <p:spPr>
            <a:xfrm>
              <a:off x="5069205" y="4806209"/>
              <a:ext cx="200025" cy="66675"/>
            </a:xfrm>
            <a:custGeom>
              <a:avLst/>
              <a:gdLst>
                <a:gd name="connsiteX0" fmla="*/ 0 w 200025"/>
                <a:gd name="connsiteY0" fmla="*/ 70591 h 66675"/>
                <a:gd name="connsiteX1" fmla="*/ 61913 w 200025"/>
                <a:gd name="connsiteY1" fmla="*/ 106 h 66675"/>
                <a:gd name="connsiteX2" fmla="*/ 184785 w 200025"/>
                <a:gd name="connsiteY2" fmla="*/ 2963 h 66675"/>
                <a:gd name="connsiteX3" fmla="*/ 207645 w 200025"/>
                <a:gd name="connsiteY3" fmla="*/ 33443 h 66675"/>
                <a:gd name="connsiteX4" fmla="*/ 183832 w 200025"/>
                <a:gd name="connsiteY4" fmla="*/ 68686 h 66675"/>
                <a:gd name="connsiteX5" fmla="*/ 0 w 200025"/>
                <a:gd name="connsiteY5" fmla="*/ 7059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66675">
                  <a:moveTo>
                    <a:pt x="0" y="70591"/>
                  </a:moveTo>
                  <a:cubicBezTo>
                    <a:pt x="952" y="2011"/>
                    <a:pt x="1905" y="106"/>
                    <a:pt x="61913" y="106"/>
                  </a:cubicBezTo>
                  <a:cubicBezTo>
                    <a:pt x="102870" y="106"/>
                    <a:pt x="143827" y="-847"/>
                    <a:pt x="184785" y="2963"/>
                  </a:cubicBezTo>
                  <a:cubicBezTo>
                    <a:pt x="193357" y="3916"/>
                    <a:pt x="208597" y="23918"/>
                    <a:pt x="207645" y="33443"/>
                  </a:cubicBezTo>
                  <a:cubicBezTo>
                    <a:pt x="206692" y="46778"/>
                    <a:pt x="193357" y="68686"/>
                    <a:pt x="183832" y="68686"/>
                  </a:cubicBezTo>
                  <a:cubicBezTo>
                    <a:pt x="121920" y="71543"/>
                    <a:pt x="60960" y="70591"/>
                    <a:pt x="0" y="70591"/>
                  </a:cubicBezTo>
                  <a:close/>
                </a:path>
              </a:pathLst>
            </a:custGeom>
            <a:solidFill>
              <a:srgbClr val="000000"/>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28BD262B-26F7-48D6-B7F5-DC2C0BE48AE9}"/>
                </a:ext>
              </a:extLst>
            </p:cNvPr>
            <p:cNvSpPr/>
            <p:nvPr/>
          </p:nvSpPr>
          <p:spPr>
            <a:xfrm>
              <a:off x="4838094" y="4805892"/>
              <a:ext cx="200025" cy="66675"/>
            </a:xfrm>
            <a:custGeom>
              <a:avLst/>
              <a:gdLst>
                <a:gd name="connsiteX0" fmla="*/ 207299 w 200025"/>
                <a:gd name="connsiteY0" fmla="*/ 423 h 66675"/>
                <a:gd name="connsiteX1" fmla="*/ 153006 w 200025"/>
                <a:gd name="connsiteY1" fmla="*/ 72813 h 66675"/>
                <a:gd name="connsiteX2" fmla="*/ 2511 w 200025"/>
                <a:gd name="connsiteY2" fmla="*/ 71861 h 66675"/>
                <a:gd name="connsiteX3" fmla="*/ 54899 w 200025"/>
                <a:gd name="connsiteY3" fmla="*/ 423 h 66675"/>
                <a:gd name="connsiteX4" fmla="*/ 207299 w 200025"/>
                <a:gd name="connsiteY4" fmla="*/ 423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66675">
                  <a:moveTo>
                    <a:pt x="207299" y="423"/>
                  </a:moveTo>
                  <a:cubicBezTo>
                    <a:pt x="213966" y="52811"/>
                    <a:pt x="201584" y="75671"/>
                    <a:pt x="153006" y="72813"/>
                  </a:cubicBezTo>
                  <a:cubicBezTo>
                    <a:pt x="102524" y="69003"/>
                    <a:pt x="52041" y="71861"/>
                    <a:pt x="2511" y="71861"/>
                  </a:cubicBezTo>
                  <a:cubicBezTo>
                    <a:pt x="-5109" y="11853"/>
                    <a:pt x="2511" y="1376"/>
                    <a:pt x="54899" y="423"/>
                  </a:cubicBezTo>
                  <a:cubicBezTo>
                    <a:pt x="104429" y="-529"/>
                    <a:pt x="154911" y="423"/>
                    <a:pt x="207299" y="423"/>
                  </a:cubicBezTo>
                  <a:close/>
                </a:path>
              </a:pathLst>
            </a:custGeom>
            <a:solidFill>
              <a:srgbClr val="000000"/>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80A6B92D-09BE-4C69-9C28-A4E15E6DB8FE}"/>
                </a:ext>
              </a:extLst>
            </p:cNvPr>
            <p:cNvSpPr/>
            <p:nvPr/>
          </p:nvSpPr>
          <p:spPr>
            <a:xfrm>
              <a:off x="4603433" y="4805363"/>
              <a:ext cx="209550" cy="66675"/>
            </a:xfrm>
            <a:custGeom>
              <a:avLst/>
              <a:gdLst>
                <a:gd name="connsiteX0" fmla="*/ 213360 w 209550"/>
                <a:gd name="connsiteY0" fmla="*/ 953 h 66675"/>
                <a:gd name="connsiteX1" fmla="*/ 151447 w 209550"/>
                <a:gd name="connsiteY1" fmla="*/ 72390 h 66675"/>
                <a:gd name="connsiteX2" fmla="*/ 0 w 209550"/>
                <a:gd name="connsiteY2" fmla="*/ 71438 h 66675"/>
                <a:gd name="connsiteX3" fmla="*/ 63817 w 209550"/>
                <a:gd name="connsiteY3" fmla="*/ 0 h 66675"/>
                <a:gd name="connsiteX4" fmla="*/ 213360 w 209550"/>
                <a:gd name="connsiteY4" fmla="*/ 953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66675">
                  <a:moveTo>
                    <a:pt x="213360" y="953"/>
                  </a:moveTo>
                  <a:cubicBezTo>
                    <a:pt x="216217" y="55245"/>
                    <a:pt x="200025" y="76200"/>
                    <a:pt x="151447" y="72390"/>
                  </a:cubicBezTo>
                  <a:cubicBezTo>
                    <a:pt x="100965" y="68580"/>
                    <a:pt x="50483" y="71438"/>
                    <a:pt x="0" y="71438"/>
                  </a:cubicBezTo>
                  <a:cubicBezTo>
                    <a:pt x="2858" y="6668"/>
                    <a:pt x="7620" y="953"/>
                    <a:pt x="63817" y="0"/>
                  </a:cubicBezTo>
                  <a:cubicBezTo>
                    <a:pt x="113347" y="0"/>
                    <a:pt x="162877" y="953"/>
                    <a:pt x="213360" y="953"/>
                  </a:cubicBezTo>
                  <a:close/>
                </a:path>
              </a:pathLst>
            </a:custGeom>
            <a:solidFill>
              <a:srgbClr val="000000"/>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874A59CE-1052-4391-BCC0-11C4DA7B262C}"/>
                </a:ext>
              </a:extLst>
            </p:cNvPr>
            <p:cNvSpPr/>
            <p:nvPr/>
          </p:nvSpPr>
          <p:spPr>
            <a:xfrm>
              <a:off x="5300082" y="4808220"/>
              <a:ext cx="200025" cy="57150"/>
            </a:xfrm>
            <a:custGeom>
              <a:avLst/>
              <a:gdLst>
                <a:gd name="connsiteX0" fmla="*/ 201558 w 200025"/>
                <a:gd name="connsiteY0" fmla="*/ 65723 h 57150"/>
                <a:gd name="connsiteX1" fmla="*/ 5343 w 200025"/>
                <a:gd name="connsiteY1" fmla="*/ 65723 h 57150"/>
                <a:gd name="connsiteX2" fmla="*/ 54873 w 200025"/>
                <a:gd name="connsiteY2" fmla="*/ 0 h 57150"/>
                <a:gd name="connsiteX3" fmla="*/ 154886 w 200025"/>
                <a:gd name="connsiteY3" fmla="*/ 953 h 57150"/>
                <a:gd name="connsiteX4" fmla="*/ 201558 w 200025"/>
                <a:gd name="connsiteY4" fmla="*/ 65723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57150">
                  <a:moveTo>
                    <a:pt x="201558" y="65723"/>
                  </a:moveTo>
                  <a:cubicBezTo>
                    <a:pt x="136788" y="65723"/>
                    <a:pt x="71066" y="65723"/>
                    <a:pt x="5343" y="65723"/>
                  </a:cubicBezTo>
                  <a:cubicBezTo>
                    <a:pt x="-6087" y="3810"/>
                    <a:pt x="-3229" y="953"/>
                    <a:pt x="54873" y="0"/>
                  </a:cubicBezTo>
                  <a:cubicBezTo>
                    <a:pt x="88211" y="0"/>
                    <a:pt x="121548" y="0"/>
                    <a:pt x="154886" y="953"/>
                  </a:cubicBezTo>
                  <a:cubicBezTo>
                    <a:pt x="212036" y="1905"/>
                    <a:pt x="212988" y="2858"/>
                    <a:pt x="201558" y="65723"/>
                  </a:cubicBezTo>
                  <a:close/>
                </a:path>
              </a:pathLst>
            </a:custGeom>
            <a:solidFill>
              <a:srgbClr val="000000"/>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8207F42E-B3B7-4802-B2B3-9A13F4814101}"/>
                </a:ext>
              </a:extLst>
            </p:cNvPr>
            <p:cNvSpPr/>
            <p:nvPr/>
          </p:nvSpPr>
          <p:spPr>
            <a:xfrm>
              <a:off x="5532120" y="4812982"/>
              <a:ext cx="209550" cy="57150"/>
            </a:xfrm>
            <a:custGeom>
              <a:avLst/>
              <a:gdLst>
                <a:gd name="connsiteX0" fmla="*/ 0 w 209550"/>
                <a:gd name="connsiteY0" fmla="*/ 58103 h 57150"/>
                <a:gd name="connsiteX1" fmla="*/ 0 w 209550"/>
                <a:gd name="connsiteY1" fmla="*/ 0 h 57150"/>
                <a:gd name="connsiteX2" fmla="*/ 200025 w 209550"/>
                <a:gd name="connsiteY2" fmla="*/ 0 h 57150"/>
                <a:gd name="connsiteX3" fmla="*/ 209550 w 209550"/>
                <a:gd name="connsiteY3" fmla="*/ 58103 h 57150"/>
                <a:gd name="connsiteX4" fmla="*/ 0 w 209550"/>
                <a:gd name="connsiteY4" fmla="*/ 58103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57150">
                  <a:moveTo>
                    <a:pt x="0" y="58103"/>
                  </a:moveTo>
                  <a:cubicBezTo>
                    <a:pt x="0" y="39053"/>
                    <a:pt x="0" y="22860"/>
                    <a:pt x="0" y="0"/>
                  </a:cubicBezTo>
                  <a:cubicBezTo>
                    <a:pt x="66675" y="0"/>
                    <a:pt x="131445" y="0"/>
                    <a:pt x="200025" y="0"/>
                  </a:cubicBezTo>
                  <a:cubicBezTo>
                    <a:pt x="202883" y="18098"/>
                    <a:pt x="205740" y="34290"/>
                    <a:pt x="209550" y="58103"/>
                  </a:cubicBezTo>
                  <a:cubicBezTo>
                    <a:pt x="140018" y="58103"/>
                    <a:pt x="72390" y="58103"/>
                    <a:pt x="0" y="58103"/>
                  </a:cubicBez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F4DDC424-1662-4BDE-862B-B2D1A9CDFAAE}"/>
                </a:ext>
              </a:extLst>
            </p:cNvPr>
            <p:cNvSpPr/>
            <p:nvPr/>
          </p:nvSpPr>
          <p:spPr>
            <a:xfrm>
              <a:off x="5751195" y="4809041"/>
              <a:ext cx="219075" cy="66675"/>
            </a:xfrm>
            <a:custGeom>
              <a:avLst/>
              <a:gdLst>
                <a:gd name="connsiteX0" fmla="*/ 11430 w 219075"/>
                <a:gd name="connsiteY0" fmla="*/ 1084 h 66675"/>
                <a:gd name="connsiteX1" fmla="*/ 190500 w 219075"/>
                <a:gd name="connsiteY1" fmla="*/ 3941 h 66675"/>
                <a:gd name="connsiteX2" fmla="*/ 227648 w 219075"/>
                <a:gd name="connsiteY2" fmla="*/ 55376 h 66675"/>
                <a:gd name="connsiteX3" fmla="*/ 218123 w 219075"/>
                <a:gd name="connsiteY3" fmla="*/ 67759 h 66675"/>
                <a:gd name="connsiteX4" fmla="*/ 34290 w 219075"/>
                <a:gd name="connsiteY4" fmla="*/ 64901 h 66675"/>
                <a:gd name="connsiteX5" fmla="*/ 0 w 219075"/>
                <a:gd name="connsiteY5" fmla="*/ 13466 h 66675"/>
                <a:gd name="connsiteX6" fmla="*/ 11430 w 219075"/>
                <a:gd name="connsiteY6" fmla="*/ 108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66675">
                  <a:moveTo>
                    <a:pt x="11430" y="1084"/>
                  </a:moveTo>
                  <a:cubicBezTo>
                    <a:pt x="71438" y="1084"/>
                    <a:pt x="131445" y="-2726"/>
                    <a:pt x="190500" y="3941"/>
                  </a:cubicBezTo>
                  <a:cubicBezTo>
                    <a:pt x="204788" y="4894"/>
                    <a:pt x="215265" y="37279"/>
                    <a:pt x="227648" y="55376"/>
                  </a:cubicBezTo>
                  <a:cubicBezTo>
                    <a:pt x="224790" y="59186"/>
                    <a:pt x="220980" y="63949"/>
                    <a:pt x="218123" y="67759"/>
                  </a:cubicBezTo>
                  <a:cubicBezTo>
                    <a:pt x="157163" y="67759"/>
                    <a:pt x="95250" y="70616"/>
                    <a:pt x="34290" y="64901"/>
                  </a:cubicBezTo>
                  <a:cubicBezTo>
                    <a:pt x="21908" y="63949"/>
                    <a:pt x="11430" y="31564"/>
                    <a:pt x="0" y="13466"/>
                  </a:cubicBezTo>
                  <a:cubicBezTo>
                    <a:pt x="3810" y="9656"/>
                    <a:pt x="7620" y="5846"/>
                    <a:pt x="11430" y="1084"/>
                  </a:cubicBezTo>
                  <a:close/>
                </a:path>
              </a:pathLst>
            </a:custGeom>
            <a:solidFill>
              <a:srgbClr val="000000"/>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58C74050-C7EA-4BE8-A8E6-08907FE30F9A}"/>
                </a:ext>
              </a:extLst>
            </p:cNvPr>
            <p:cNvSpPr/>
            <p:nvPr/>
          </p:nvSpPr>
          <p:spPr>
            <a:xfrm>
              <a:off x="5978843" y="4811316"/>
              <a:ext cx="228600" cy="57150"/>
            </a:xfrm>
            <a:custGeom>
              <a:avLst/>
              <a:gdLst>
                <a:gd name="connsiteX0" fmla="*/ 234315 w 228600"/>
                <a:gd name="connsiteY0" fmla="*/ 65484 h 57150"/>
                <a:gd name="connsiteX1" fmla="*/ 40957 w 228600"/>
                <a:gd name="connsiteY1" fmla="*/ 63579 h 57150"/>
                <a:gd name="connsiteX2" fmla="*/ 0 w 228600"/>
                <a:gd name="connsiteY2" fmla="*/ 15954 h 57150"/>
                <a:gd name="connsiteX3" fmla="*/ 9525 w 228600"/>
                <a:gd name="connsiteY3" fmla="*/ 714 h 57150"/>
                <a:gd name="connsiteX4" fmla="*/ 195263 w 228600"/>
                <a:gd name="connsiteY4" fmla="*/ 3572 h 57150"/>
                <a:gd name="connsiteX5" fmla="*/ 234315 w 228600"/>
                <a:gd name="connsiteY5" fmla="*/ 6548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57150">
                  <a:moveTo>
                    <a:pt x="234315" y="65484"/>
                  </a:moveTo>
                  <a:cubicBezTo>
                    <a:pt x="160972" y="65484"/>
                    <a:pt x="100965" y="68342"/>
                    <a:pt x="40957" y="63579"/>
                  </a:cubicBezTo>
                  <a:cubicBezTo>
                    <a:pt x="25717" y="62627"/>
                    <a:pt x="13335" y="32147"/>
                    <a:pt x="0" y="15954"/>
                  </a:cubicBezTo>
                  <a:cubicBezTo>
                    <a:pt x="2857" y="11192"/>
                    <a:pt x="6667" y="6429"/>
                    <a:pt x="9525" y="714"/>
                  </a:cubicBezTo>
                  <a:cubicBezTo>
                    <a:pt x="71438" y="714"/>
                    <a:pt x="134302" y="-2143"/>
                    <a:pt x="195263" y="3572"/>
                  </a:cubicBezTo>
                  <a:cubicBezTo>
                    <a:pt x="208597" y="3572"/>
                    <a:pt x="218122" y="36909"/>
                    <a:pt x="234315" y="65484"/>
                  </a:cubicBezTo>
                  <a:close/>
                </a:path>
              </a:pathLst>
            </a:custGeom>
            <a:solidFill>
              <a:srgbClr val="000000"/>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E404CA01-85AB-4F8A-B229-18A0035658FE}"/>
                </a:ext>
              </a:extLst>
            </p:cNvPr>
            <p:cNvSpPr/>
            <p:nvPr/>
          </p:nvSpPr>
          <p:spPr>
            <a:xfrm>
              <a:off x="7164705" y="4811899"/>
              <a:ext cx="238125" cy="57150"/>
            </a:xfrm>
            <a:custGeom>
              <a:avLst/>
              <a:gdLst>
                <a:gd name="connsiteX0" fmla="*/ 245745 w 238125"/>
                <a:gd name="connsiteY0" fmla="*/ 63949 h 57150"/>
                <a:gd name="connsiteX1" fmla="*/ 49530 w 238125"/>
                <a:gd name="connsiteY1" fmla="*/ 62044 h 57150"/>
                <a:gd name="connsiteX2" fmla="*/ 0 w 238125"/>
                <a:gd name="connsiteY2" fmla="*/ 13466 h 57150"/>
                <a:gd name="connsiteX3" fmla="*/ 4763 w 238125"/>
                <a:gd name="connsiteY3" fmla="*/ 1084 h 57150"/>
                <a:gd name="connsiteX4" fmla="*/ 189547 w 238125"/>
                <a:gd name="connsiteY4" fmla="*/ 3941 h 57150"/>
                <a:gd name="connsiteX5" fmla="*/ 245745 w 238125"/>
                <a:gd name="connsiteY5" fmla="*/ 6394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57150">
                  <a:moveTo>
                    <a:pt x="245745" y="63949"/>
                  </a:moveTo>
                  <a:cubicBezTo>
                    <a:pt x="170497" y="63949"/>
                    <a:pt x="109538" y="67759"/>
                    <a:pt x="49530" y="62044"/>
                  </a:cubicBezTo>
                  <a:cubicBezTo>
                    <a:pt x="31432" y="60139"/>
                    <a:pt x="16192" y="30611"/>
                    <a:pt x="0" y="13466"/>
                  </a:cubicBezTo>
                  <a:cubicBezTo>
                    <a:pt x="1905" y="9656"/>
                    <a:pt x="3810" y="4894"/>
                    <a:pt x="4763" y="1084"/>
                  </a:cubicBezTo>
                  <a:cubicBezTo>
                    <a:pt x="66675" y="1084"/>
                    <a:pt x="128588" y="-2726"/>
                    <a:pt x="189547" y="3941"/>
                  </a:cubicBezTo>
                  <a:cubicBezTo>
                    <a:pt x="207645" y="5846"/>
                    <a:pt x="221932" y="37279"/>
                    <a:pt x="245745" y="63949"/>
                  </a:cubicBezTo>
                  <a:close/>
                </a:path>
              </a:pathLst>
            </a:custGeom>
            <a:solidFill>
              <a:srgbClr val="000000"/>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E896F7FB-91DB-460F-B43E-FC6EC3F8564B}"/>
                </a:ext>
              </a:extLst>
            </p:cNvPr>
            <p:cNvSpPr/>
            <p:nvPr/>
          </p:nvSpPr>
          <p:spPr>
            <a:xfrm>
              <a:off x="6658928" y="4808477"/>
              <a:ext cx="238125" cy="57150"/>
            </a:xfrm>
            <a:custGeom>
              <a:avLst/>
              <a:gdLst>
                <a:gd name="connsiteX0" fmla="*/ 0 w 238125"/>
                <a:gd name="connsiteY0" fmla="*/ 1648 h 57150"/>
                <a:gd name="connsiteX1" fmla="*/ 179070 w 238125"/>
                <a:gd name="connsiteY1" fmla="*/ 3553 h 57150"/>
                <a:gd name="connsiteX2" fmla="*/ 239078 w 238125"/>
                <a:gd name="connsiteY2" fmla="*/ 48320 h 57150"/>
                <a:gd name="connsiteX3" fmla="*/ 231457 w 238125"/>
                <a:gd name="connsiteY3" fmla="*/ 65466 h 57150"/>
                <a:gd name="connsiteX4" fmla="*/ 38100 w 238125"/>
                <a:gd name="connsiteY4" fmla="*/ 62608 h 57150"/>
                <a:gd name="connsiteX5" fmla="*/ 0 w 238125"/>
                <a:gd name="connsiteY5" fmla="*/ 164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57150">
                  <a:moveTo>
                    <a:pt x="0" y="1648"/>
                  </a:moveTo>
                  <a:cubicBezTo>
                    <a:pt x="68580" y="1648"/>
                    <a:pt x="124778" y="-3115"/>
                    <a:pt x="179070" y="3553"/>
                  </a:cubicBezTo>
                  <a:cubicBezTo>
                    <a:pt x="200978" y="6410"/>
                    <a:pt x="219075" y="32128"/>
                    <a:pt x="239078" y="48320"/>
                  </a:cubicBezTo>
                  <a:cubicBezTo>
                    <a:pt x="236220" y="54035"/>
                    <a:pt x="234315" y="59750"/>
                    <a:pt x="231457" y="65466"/>
                  </a:cubicBezTo>
                  <a:cubicBezTo>
                    <a:pt x="166688" y="65466"/>
                    <a:pt x="101917" y="68323"/>
                    <a:pt x="38100" y="62608"/>
                  </a:cubicBezTo>
                  <a:cubicBezTo>
                    <a:pt x="25717" y="62608"/>
                    <a:pt x="16192" y="30223"/>
                    <a:pt x="0" y="1648"/>
                  </a:cubicBezTo>
                  <a:close/>
                </a:path>
              </a:pathLst>
            </a:custGeom>
            <a:solidFill>
              <a:srgbClr val="000000"/>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E216DA21-FD8F-4324-B6ED-0C67FAC84EF8}"/>
                </a:ext>
              </a:extLst>
            </p:cNvPr>
            <p:cNvSpPr/>
            <p:nvPr/>
          </p:nvSpPr>
          <p:spPr>
            <a:xfrm>
              <a:off x="6216968" y="4810946"/>
              <a:ext cx="219075" cy="66675"/>
            </a:xfrm>
            <a:custGeom>
              <a:avLst/>
              <a:gdLst>
                <a:gd name="connsiteX0" fmla="*/ 206692 w 219075"/>
                <a:gd name="connsiteY0" fmla="*/ 66806 h 66675"/>
                <a:gd name="connsiteX1" fmla="*/ 60960 w 219075"/>
                <a:gd name="connsiteY1" fmla="*/ 66806 h 66675"/>
                <a:gd name="connsiteX2" fmla="*/ 0 w 219075"/>
                <a:gd name="connsiteY2" fmla="*/ 1084 h 66675"/>
                <a:gd name="connsiteX3" fmla="*/ 181927 w 219075"/>
                <a:gd name="connsiteY3" fmla="*/ 3941 h 66675"/>
                <a:gd name="connsiteX4" fmla="*/ 220980 w 219075"/>
                <a:gd name="connsiteY4" fmla="*/ 56329 h 66675"/>
                <a:gd name="connsiteX5" fmla="*/ 206692 w 219075"/>
                <a:gd name="connsiteY5" fmla="*/ 66806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66675">
                  <a:moveTo>
                    <a:pt x="206692" y="66806"/>
                  </a:moveTo>
                  <a:cubicBezTo>
                    <a:pt x="158115" y="66806"/>
                    <a:pt x="109538" y="66806"/>
                    <a:pt x="60960" y="66806"/>
                  </a:cubicBezTo>
                  <a:cubicBezTo>
                    <a:pt x="6667" y="66806"/>
                    <a:pt x="6667" y="65854"/>
                    <a:pt x="0" y="1084"/>
                  </a:cubicBezTo>
                  <a:cubicBezTo>
                    <a:pt x="60960" y="1084"/>
                    <a:pt x="121920" y="-2726"/>
                    <a:pt x="181927" y="3941"/>
                  </a:cubicBezTo>
                  <a:cubicBezTo>
                    <a:pt x="196215" y="5846"/>
                    <a:pt x="207645" y="38231"/>
                    <a:pt x="220980" y="56329"/>
                  </a:cubicBezTo>
                  <a:cubicBezTo>
                    <a:pt x="215265" y="59186"/>
                    <a:pt x="211455" y="62996"/>
                    <a:pt x="206692" y="66806"/>
                  </a:cubicBezTo>
                  <a:close/>
                </a:path>
              </a:pathLst>
            </a:custGeom>
            <a:solidFill>
              <a:srgbClr val="000000"/>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xmlns="" id="{4C41D48E-84B2-4E2D-BB7F-406800F4AD35}"/>
                </a:ext>
              </a:extLst>
            </p:cNvPr>
            <p:cNvSpPr/>
            <p:nvPr/>
          </p:nvSpPr>
          <p:spPr>
            <a:xfrm>
              <a:off x="6434138" y="4808477"/>
              <a:ext cx="228600" cy="66675"/>
            </a:xfrm>
            <a:custGeom>
              <a:avLst/>
              <a:gdLst>
                <a:gd name="connsiteX0" fmla="*/ 11430 w 228600"/>
                <a:gd name="connsiteY0" fmla="*/ 1648 h 66675"/>
                <a:gd name="connsiteX1" fmla="*/ 180022 w 228600"/>
                <a:gd name="connsiteY1" fmla="*/ 3553 h 66675"/>
                <a:gd name="connsiteX2" fmla="*/ 234315 w 228600"/>
                <a:gd name="connsiteY2" fmla="*/ 52130 h 66675"/>
                <a:gd name="connsiteX3" fmla="*/ 224790 w 228600"/>
                <a:gd name="connsiteY3" fmla="*/ 67370 h 66675"/>
                <a:gd name="connsiteX4" fmla="*/ 42863 w 228600"/>
                <a:gd name="connsiteY4" fmla="*/ 64513 h 66675"/>
                <a:gd name="connsiteX5" fmla="*/ 0 w 228600"/>
                <a:gd name="connsiteY5" fmla="*/ 14030 h 66675"/>
                <a:gd name="connsiteX6" fmla="*/ 11430 w 228600"/>
                <a:gd name="connsiteY6" fmla="*/ 164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66675">
                  <a:moveTo>
                    <a:pt x="11430" y="1648"/>
                  </a:moveTo>
                  <a:cubicBezTo>
                    <a:pt x="67628" y="1648"/>
                    <a:pt x="124778" y="-3115"/>
                    <a:pt x="180022" y="3553"/>
                  </a:cubicBezTo>
                  <a:cubicBezTo>
                    <a:pt x="200025" y="6410"/>
                    <a:pt x="216218" y="34985"/>
                    <a:pt x="234315" y="52130"/>
                  </a:cubicBezTo>
                  <a:cubicBezTo>
                    <a:pt x="231457" y="56893"/>
                    <a:pt x="227647" y="62608"/>
                    <a:pt x="224790" y="67370"/>
                  </a:cubicBezTo>
                  <a:cubicBezTo>
                    <a:pt x="163830" y="67370"/>
                    <a:pt x="102870" y="71180"/>
                    <a:pt x="42863" y="64513"/>
                  </a:cubicBezTo>
                  <a:cubicBezTo>
                    <a:pt x="26670" y="62608"/>
                    <a:pt x="14288" y="32128"/>
                    <a:pt x="0" y="14030"/>
                  </a:cubicBezTo>
                  <a:cubicBezTo>
                    <a:pt x="4763" y="11173"/>
                    <a:pt x="8572" y="6410"/>
                    <a:pt x="11430" y="1648"/>
                  </a:cubicBezTo>
                  <a:close/>
                </a:path>
              </a:pathLst>
            </a:custGeom>
            <a:solidFill>
              <a:srgbClr val="000000"/>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42919065-9341-4FFC-9772-402298905A3F}"/>
                </a:ext>
              </a:extLst>
            </p:cNvPr>
            <p:cNvSpPr/>
            <p:nvPr/>
          </p:nvSpPr>
          <p:spPr>
            <a:xfrm>
              <a:off x="4291965" y="4722371"/>
              <a:ext cx="209550" cy="66675"/>
            </a:xfrm>
            <a:custGeom>
              <a:avLst/>
              <a:gdLst>
                <a:gd name="connsiteX0" fmla="*/ 214313 w 209550"/>
                <a:gd name="connsiteY0" fmla="*/ 1076 h 66675"/>
                <a:gd name="connsiteX1" fmla="*/ 148590 w 209550"/>
                <a:gd name="connsiteY1" fmla="*/ 67751 h 66675"/>
                <a:gd name="connsiteX2" fmla="*/ 0 w 209550"/>
                <a:gd name="connsiteY2" fmla="*/ 66799 h 66675"/>
                <a:gd name="connsiteX3" fmla="*/ 65722 w 209550"/>
                <a:gd name="connsiteY3" fmla="*/ 124 h 66675"/>
                <a:gd name="connsiteX4" fmla="*/ 214313 w 209550"/>
                <a:gd name="connsiteY4" fmla="*/ 107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66675">
                  <a:moveTo>
                    <a:pt x="214313" y="1076"/>
                  </a:moveTo>
                  <a:cubicBezTo>
                    <a:pt x="213360" y="52511"/>
                    <a:pt x="192405" y="70609"/>
                    <a:pt x="148590" y="67751"/>
                  </a:cubicBezTo>
                  <a:cubicBezTo>
                    <a:pt x="100013" y="64894"/>
                    <a:pt x="51435" y="66799"/>
                    <a:pt x="0" y="66799"/>
                  </a:cubicBezTo>
                  <a:cubicBezTo>
                    <a:pt x="2857" y="18221"/>
                    <a:pt x="20955" y="-1781"/>
                    <a:pt x="65722" y="124"/>
                  </a:cubicBezTo>
                  <a:cubicBezTo>
                    <a:pt x="114300" y="2981"/>
                    <a:pt x="162877" y="1076"/>
                    <a:pt x="214313" y="1076"/>
                  </a:cubicBezTo>
                  <a:close/>
                </a:path>
              </a:pathLst>
            </a:custGeom>
            <a:solidFill>
              <a:srgbClr val="000000"/>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765B7B89-8A39-4A2B-A847-C3D090FB9DEC}"/>
                </a:ext>
              </a:extLst>
            </p:cNvPr>
            <p:cNvSpPr/>
            <p:nvPr/>
          </p:nvSpPr>
          <p:spPr>
            <a:xfrm>
              <a:off x="4520436" y="4722354"/>
              <a:ext cx="209550" cy="66675"/>
            </a:xfrm>
            <a:custGeom>
              <a:avLst/>
              <a:gdLst>
                <a:gd name="connsiteX0" fmla="*/ 209679 w 209550"/>
                <a:gd name="connsiteY0" fmla="*/ 1094 h 66675"/>
                <a:gd name="connsiteX1" fmla="*/ 145862 w 209550"/>
                <a:gd name="connsiteY1" fmla="*/ 67769 h 66675"/>
                <a:gd name="connsiteX2" fmla="*/ 129 w 209550"/>
                <a:gd name="connsiteY2" fmla="*/ 66816 h 66675"/>
                <a:gd name="connsiteX3" fmla="*/ 62042 w 209550"/>
                <a:gd name="connsiteY3" fmla="*/ 141 h 66675"/>
                <a:gd name="connsiteX4" fmla="*/ 209679 w 209550"/>
                <a:gd name="connsiteY4" fmla="*/ 10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66675">
                  <a:moveTo>
                    <a:pt x="209679" y="1094"/>
                  </a:moveTo>
                  <a:cubicBezTo>
                    <a:pt x="211584" y="54434"/>
                    <a:pt x="189677" y="70626"/>
                    <a:pt x="145862" y="67769"/>
                  </a:cubicBezTo>
                  <a:cubicBezTo>
                    <a:pt x="98237" y="64911"/>
                    <a:pt x="49659" y="66816"/>
                    <a:pt x="129" y="66816"/>
                  </a:cubicBezTo>
                  <a:cubicBezTo>
                    <a:pt x="-1776" y="15381"/>
                    <a:pt x="17274" y="-1764"/>
                    <a:pt x="62042" y="141"/>
                  </a:cubicBezTo>
                  <a:cubicBezTo>
                    <a:pt x="110619" y="2999"/>
                    <a:pt x="160149" y="1094"/>
                    <a:pt x="209679" y="1094"/>
                  </a:cubicBezTo>
                  <a:close/>
                </a:path>
              </a:pathLst>
            </a:custGeom>
            <a:solidFill>
              <a:srgbClr val="000000"/>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xmlns="" id="{FA6D4A40-1CE6-4CED-A50D-B60D4132CAFC}"/>
                </a:ext>
              </a:extLst>
            </p:cNvPr>
            <p:cNvSpPr/>
            <p:nvPr/>
          </p:nvSpPr>
          <p:spPr>
            <a:xfrm>
              <a:off x="4975116" y="4723133"/>
              <a:ext cx="200025" cy="66675"/>
            </a:xfrm>
            <a:custGeom>
              <a:avLst/>
              <a:gdLst>
                <a:gd name="connsiteX0" fmla="*/ 1696 w 200025"/>
                <a:gd name="connsiteY0" fmla="*/ 66037 h 66675"/>
                <a:gd name="connsiteX1" fmla="*/ 55037 w 200025"/>
                <a:gd name="connsiteY1" fmla="*/ 315 h 66675"/>
                <a:gd name="connsiteX2" fmla="*/ 201721 w 200025"/>
                <a:gd name="connsiteY2" fmla="*/ 1267 h 66675"/>
                <a:gd name="connsiteX3" fmla="*/ 147429 w 200025"/>
                <a:gd name="connsiteY3" fmla="*/ 66990 h 66675"/>
                <a:gd name="connsiteX4" fmla="*/ 1696 w 200025"/>
                <a:gd name="connsiteY4" fmla="*/ 6603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66675">
                  <a:moveTo>
                    <a:pt x="1696" y="66037"/>
                  </a:moveTo>
                  <a:cubicBezTo>
                    <a:pt x="-5924" y="13650"/>
                    <a:pt x="12174" y="-2543"/>
                    <a:pt x="55037" y="315"/>
                  </a:cubicBezTo>
                  <a:cubicBezTo>
                    <a:pt x="103614" y="3172"/>
                    <a:pt x="152191" y="1267"/>
                    <a:pt x="201721" y="1267"/>
                  </a:cubicBezTo>
                  <a:cubicBezTo>
                    <a:pt x="209341" y="49845"/>
                    <a:pt x="195054" y="69847"/>
                    <a:pt x="147429" y="66990"/>
                  </a:cubicBezTo>
                  <a:cubicBezTo>
                    <a:pt x="99804" y="64132"/>
                    <a:pt x="51226" y="66037"/>
                    <a:pt x="1696" y="66037"/>
                  </a:cubicBezTo>
                  <a:close/>
                </a:path>
              </a:pathLst>
            </a:custGeom>
            <a:solidFill>
              <a:srgbClr val="000000"/>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886C2442-841C-4760-B1FA-928537C0BC94}"/>
                </a:ext>
              </a:extLst>
            </p:cNvPr>
            <p:cNvSpPr/>
            <p:nvPr/>
          </p:nvSpPr>
          <p:spPr>
            <a:xfrm>
              <a:off x="4749626" y="4723313"/>
              <a:ext cx="200025" cy="66675"/>
            </a:xfrm>
            <a:custGeom>
              <a:avLst/>
              <a:gdLst>
                <a:gd name="connsiteX0" fmla="*/ 1444 w 200025"/>
                <a:gd name="connsiteY0" fmla="*/ 65857 h 66675"/>
                <a:gd name="connsiteX1" fmla="*/ 54784 w 200025"/>
                <a:gd name="connsiteY1" fmla="*/ 135 h 66675"/>
                <a:gd name="connsiteX2" fmla="*/ 200517 w 200025"/>
                <a:gd name="connsiteY2" fmla="*/ 1087 h 66675"/>
                <a:gd name="connsiteX3" fmla="*/ 150987 w 200025"/>
                <a:gd name="connsiteY3" fmla="*/ 66810 h 66675"/>
                <a:gd name="connsiteX4" fmla="*/ 1444 w 200025"/>
                <a:gd name="connsiteY4" fmla="*/ 6585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66675">
                  <a:moveTo>
                    <a:pt x="1444" y="65857"/>
                  </a:moveTo>
                  <a:cubicBezTo>
                    <a:pt x="-5223" y="16327"/>
                    <a:pt x="10969" y="-1770"/>
                    <a:pt x="54784" y="135"/>
                  </a:cubicBezTo>
                  <a:cubicBezTo>
                    <a:pt x="103362" y="2993"/>
                    <a:pt x="151939" y="1087"/>
                    <a:pt x="200517" y="1087"/>
                  </a:cubicBezTo>
                  <a:cubicBezTo>
                    <a:pt x="210994" y="49665"/>
                    <a:pt x="196707" y="68715"/>
                    <a:pt x="150987" y="66810"/>
                  </a:cubicBezTo>
                  <a:cubicBezTo>
                    <a:pt x="101457" y="63952"/>
                    <a:pt x="50974" y="65857"/>
                    <a:pt x="1444" y="65857"/>
                  </a:cubicBezTo>
                  <a:close/>
                </a:path>
              </a:pathLst>
            </a:custGeom>
            <a:solidFill>
              <a:srgbClr val="000000"/>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xmlns="" id="{B2E4BF8F-966C-48C2-9A57-29D071879366}"/>
                </a:ext>
              </a:extLst>
            </p:cNvPr>
            <p:cNvSpPr/>
            <p:nvPr/>
          </p:nvSpPr>
          <p:spPr>
            <a:xfrm>
              <a:off x="5638800" y="4726407"/>
              <a:ext cx="219075" cy="57150"/>
            </a:xfrm>
            <a:custGeom>
              <a:avLst/>
              <a:gdLst>
                <a:gd name="connsiteX0" fmla="*/ 224790 w 219075"/>
                <a:gd name="connsiteY0" fmla="*/ 63715 h 57150"/>
                <a:gd name="connsiteX1" fmla="*/ 34290 w 219075"/>
                <a:gd name="connsiteY1" fmla="*/ 61810 h 57150"/>
                <a:gd name="connsiteX2" fmla="*/ 0 w 219075"/>
                <a:gd name="connsiteY2" fmla="*/ 15138 h 57150"/>
                <a:gd name="connsiteX3" fmla="*/ 10478 w 219075"/>
                <a:gd name="connsiteY3" fmla="*/ 850 h 57150"/>
                <a:gd name="connsiteX4" fmla="*/ 187643 w 219075"/>
                <a:gd name="connsiteY4" fmla="*/ 2755 h 57150"/>
                <a:gd name="connsiteX5" fmla="*/ 224790 w 219075"/>
                <a:gd name="connsiteY5" fmla="*/ 6371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57150">
                  <a:moveTo>
                    <a:pt x="224790" y="63715"/>
                  </a:moveTo>
                  <a:cubicBezTo>
                    <a:pt x="149543" y="63715"/>
                    <a:pt x="91440" y="66573"/>
                    <a:pt x="34290" y="61810"/>
                  </a:cubicBezTo>
                  <a:cubicBezTo>
                    <a:pt x="21907" y="60858"/>
                    <a:pt x="11430" y="31330"/>
                    <a:pt x="0" y="15138"/>
                  </a:cubicBezTo>
                  <a:cubicBezTo>
                    <a:pt x="3810" y="10375"/>
                    <a:pt x="6668" y="5613"/>
                    <a:pt x="10478" y="850"/>
                  </a:cubicBezTo>
                  <a:cubicBezTo>
                    <a:pt x="69532" y="850"/>
                    <a:pt x="128588" y="-2007"/>
                    <a:pt x="187643" y="2755"/>
                  </a:cubicBezTo>
                  <a:cubicBezTo>
                    <a:pt x="199072" y="3708"/>
                    <a:pt x="207645" y="35140"/>
                    <a:pt x="224790" y="63715"/>
                  </a:cubicBezTo>
                  <a:close/>
                </a:path>
              </a:pathLst>
            </a:custGeom>
            <a:solidFill>
              <a:srgbClr val="000000"/>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xmlns="" id="{C4EF5363-04B9-4681-9B53-1028E301E2D2}"/>
                </a:ext>
              </a:extLst>
            </p:cNvPr>
            <p:cNvSpPr/>
            <p:nvPr/>
          </p:nvSpPr>
          <p:spPr>
            <a:xfrm>
              <a:off x="5196840" y="4728210"/>
              <a:ext cx="200025" cy="57150"/>
            </a:xfrm>
            <a:custGeom>
              <a:avLst/>
              <a:gdLst>
                <a:gd name="connsiteX0" fmla="*/ 202882 w 200025"/>
                <a:gd name="connsiteY0" fmla="*/ 0 h 57150"/>
                <a:gd name="connsiteX1" fmla="*/ 202882 w 200025"/>
                <a:gd name="connsiteY1" fmla="*/ 57150 h 57150"/>
                <a:gd name="connsiteX2" fmla="*/ 0 w 200025"/>
                <a:gd name="connsiteY2" fmla="*/ 57150 h 57150"/>
                <a:gd name="connsiteX3" fmla="*/ 6667 w 200025"/>
                <a:gd name="connsiteY3" fmla="*/ 0 h 57150"/>
                <a:gd name="connsiteX4" fmla="*/ 202882 w 200025"/>
                <a:gd name="connsiteY4" fmla="*/ 0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57150">
                  <a:moveTo>
                    <a:pt x="202882" y="0"/>
                  </a:moveTo>
                  <a:cubicBezTo>
                    <a:pt x="202882" y="20003"/>
                    <a:pt x="202882" y="36195"/>
                    <a:pt x="202882" y="57150"/>
                  </a:cubicBezTo>
                  <a:cubicBezTo>
                    <a:pt x="136207" y="57150"/>
                    <a:pt x="71438" y="57150"/>
                    <a:pt x="0" y="57150"/>
                  </a:cubicBezTo>
                  <a:cubicBezTo>
                    <a:pt x="2857" y="37147"/>
                    <a:pt x="4763" y="20003"/>
                    <a:pt x="6667" y="0"/>
                  </a:cubicBezTo>
                  <a:cubicBezTo>
                    <a:pt x="73342" y="0"/>
                    <a:pt x="136207" y="0"/>
                    <a:pt x="202882" y="0"/>
                  </a:cubicBezTo>
                  <a:close/>
                </a:path>
              </a:pathLst>
            </a:custGeom>
            <a:solidFill>
              <a:srgbClr val="000000"/>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xmlns="" id="{0648D439-4C02-435A-B281-86D0361A48B2}"/>
                </a:ext>
              </a:extLst>
            </p:cNvPr>
            <p:cNvSpPr/>
            <p:nvPr/>
          </p:nvSpPr>
          <p:spPr>
            <a:xfrm>
              <a:off x="6524625" y="4726013"/>
              <a:ext cx="219075" cy="57150"/>
            </a:xfrm>
            <a:custGeom>
              <a:avLst/>
              <a:gdLst>
                <a:gd name="connsiteX0" fmla="*/ 216218 w 219075"/>
                <a:gd name="connsiteY0" fmla="*/ 64109 h 57150"/>
                <a:gd name="connsiteX1" fmla="*/ 46672 w 219075"/>
                <a:gd name="connsiteY1" fmla="*/ 62204 h 57150"/>
                <a:gd name="connsiteX2" fmla="*/ 0 w 219075"/>
                <a:gd name="connsiteY2" fmla="*/ 15532 h 57150"/>
                <a:gd name="connsiteX3" fmla="*/ 8572 w 219075"/>
                <a:gd name="connsiteY3" fmla="*/ 1244 h 57150"/>
                <a:gd name="connsiteX4" fmla="*/ 180975 w 219075"/>
                <a:gd name="connsiteY4" fmla="*/ 3149 h 57150"/>
                <a:gd name="connsiteX5" fmla="*/ 224790 w 219075"/>
                <a:gd name="connsiteY5" fmla="*/ 48869 h 57150"/>
                <a:gd name="connsiteX6" fmla="*/ 216218 w 219075"/>
                <a:gd name="connsiteY6" fmla="*/ 6410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57150">
                  <a:moveTo>
                    <a:pt x="216218" y="64109"/>
                  </a:moveTo>
                  <a:cubicBezTo>
                    <a:pt x="159068" y="64109"/>
                    <a:pt x="101918" y="67919"/>
                    <a:pt x="46672" y="62204"/>
                  </a:cubicBezTo>
                  <a:cubicBezTo>
                    <a:pt x="29528" y="60299"/>
                    <a:pt x="15240" y="31724"/>
                    <a:pt x="0" y="15532"/>
                  </a:cubicBezTo>
                  <a:cubicBezTo>
                    <a:pt x="2857" y="10769"/>
                    <a:pt x="5715" y="6007"/>
                    <a:pt x="8572" y="1244"/>
                  </a:cubicBezTo>
                  <a:cubicBezTo>
                    <a:pt x="66675" y="1244"/>
                    <a:pt x="123825" y="-2566"/>
                    <a:pt x="180975" y="3149"/>
                  </a:cubicBezTo>
                  <a:cubicBezTo>
                    <a:pt x="197168" y="5054"/>
                    <a:pt x="210503" y="32677"/>
                    <a:pt x="224790" y="48869"/>
                  </a:cubicBezTo>
                  <a:cubicBezTo>
                    <a:pt x="221932" y="54584"/>
                    <a:pt x="219075" y="59347"/>
                    <a:pt x="216218" y="64109"/>
                  </a:cubicBezTo>
                  <a:close/>
                </a:path>
              </a:pathLst>
            </a:custGeom>
            <a:solidFill>
              <a:srgbClr val="000000"/>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xmlns="" id="{54E078C1-0688-4A87-A249-14D588B9866B}"/>
                </a:ext>
              </a:extLst>
            </p:cNvPr>
            <p:cNvSpPr/>
            <p:nvPr/>
          </p:nvSpPr>
          <p:spPr>
            <a:xfrm>
              <a:off x="5855970" y="4726407"/>
              <a:ext cx="219075" cy="57150"/>
            </a:xfrm>
            <a:custGeom>
              <a:avLst/>
              <a:gdLst>
                <a:gd name="connsiteX0" fmla="*/ 216218 w 219075"/>
                <a:gd name="connsiteY0" fmla="*/ 62763 h 57150"/>
                <a:gd name="connsiteX1" fmla="*/ 38100 w 219075"/>
                <a:gd name="connsiteY1" fmla="*/ 60858 h 57150"/>
                <a:gd name="connsiteX2" fmla="*/ 0 w 219075"/>
                <a:gd name="connsiteY2" fmla="*/ 850 h 57150"/>
                <a:gd name="connsiteX3" fmla="*/ 189548 w 219075"/>
                <a:gd name="connsiteY3" fmla="*/ 2755 h 57150"/>
                <a:gd name="connsiteX4" fmla="*/ 224790 w 219075"/>
                <a:gd name="connsiteY4" fmla="*/ 50380 h 57150"/>
                <a:gd name="connsiteX5" fmla="*/ 216218 w 219075"/>
                <a:gd name="connsiteY5" fmla="*/ 6276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57150">
                  <a:moveTo>
                    <a:pt x="216218" y="62763"/>
                  </a:moveTo>
                  <a:cubicBezTo>
                    <a:pt x="157163" y="62763"/>
                    <a:pt x="97155" y="65620"/>
                    <a:pt x="38100" y="60858"/>
                  </a:cubicBezTo>
                  <a:cubicBezTo>
                    <a:pt x="25718" y="59905"/>
                    <a:pt x="17145" y="28473"/>
                    <a:pt x="0" y="850"/>
                  </a:cubicBezTo>
                  <a:cubicBezTo>
                    <a:pt x="73343" y="850"/>
                    <a:pt x="132398" y="-2007"/>
                    <a:pt x="189548" y="2755"/>
                  </a:cubicBezTo>
                  <a:cubicBezTo>
                    <a:pt x="202883" y="3708"/>
                    <a:pt x="213360" y="34188"/>
                    <a:pt x="224790" y="50380"/>
                  </a:cubicBezTo>
                  <a:cubicBezTo>
                    <a:pt x="221933" y="55143"/>
                    <a:pt x="219075" y="58953"/>
                    <a:pt x="216218" y="62763"/>
                  </a:cubicBezTo>
                  <a:close/>
                </a:path>
              </a:pathLst>
            </a:custGeom>
            <a:solidFill>
              <a:srgbClr val="000000"/>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xmlns="" id="{4422D8B3-2967-4D94-872F-00200A5200BB}"/>
                </a:ext>
              </a:extLst>
            </p:cNvPr>
            <p:cNvSpPr/>
            <p:nvPr/>
          </p:nvSpPr>
          <p:spPr>
            <a:xfrm>
              <a:off x="6303645" y="4726013"/>
              <a:ext cx="219075" cy="57150"/>
            </a:xfrm>
            <a:custGeom>
              <a:avLst/>
              <a:gdLst>
                <a:gd name="connsiteX0" fmla="*/ 212408 w 219075"/>
                <a:gd name="connsiteY0" fmla="*/ 64109 h 57150"/>
                <a:gd name="connsiteX1" fmla="*/ 47625 w 219075"/>
                <a:gd name="connsiteY1" fmla="*/ 62204 h 57150"/>
                <a:gd name="connsiteX2" fmla="*/ 0 w 219075"/>
                <a:gd name="connsiteY2" fmla="*/ 16484 h 57150"/>
                <a:gd name="connsiteX3" fmla="*/ 10478 w 219075"/>
                <a:gd name="connsiteY3" fmla="*/ 1244 h 57150"/>
                <a:gd name="connsiteX4" fmla="*/ 179070 w 219075"/>
                <a:gd name="connsiteY4" fmla="*/ 3149 h 57150"/>
                <a:gd name="connsiteX5" fmla="*/ 224790 w 219075"/>
                <a:gd name="connsiteY5" fmla="*/ 49822 h 57150"/>
                <a:gd name="connsiteX6" fmla="*/ 212408 w 219075"/>
                <a:gd name="connsiteY6" fmla="*/ 6410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57150">
                  <a:moveTo>
                    <a:pt x="212408" y="64109"/>
                  </a:moveTo>
                  <a:cubicBezTo>
                    <a:pt x="157163" y="64109"/>
                    <a:pt x="101918" y="67919"/>
                    <a:pt x="47625" y="62204"/>
                  </a:cubicBezTo>
                  <a:cubicBezTo>
                    <a:pt x="30480" y="60299"/>
                    <a:pt x="15240" y="32677"/>
                    <a:pt x="0" y="16484"/>
                  </a:cubicBezTo>
                  <a:cubicBezTo>
                    <a:pt x="3810" y="11722"/>
                    <a:pt x="6668" y="6007"/>
                    <a:pt x="10478" y="1244"/>
                  </a:cubicBezTo>
                  <a:cubicBezTo>
                    <a:pt x="66675" y="1244"/>
                    <a:pt x="122873" y="-2566"/>
                    <a:pt x="179070" y="3149"/>
                  </a:cubicBezTo>
                  <a:cubicBezTo>
                    <a:pt x="195263" y="5054"/>
                    <a:pt x="209550" y="33629"/>
                    <a:pt x="224790" y="49822"/>
                  </a:cubicBezTo>
                  <a:cubicBezTo>
                    <a:pt x="220028" y="54584"/>
                    <a:pt x="216218" y="59347"/>
                    <a:pt x="212408" y="64109"/>
                  </a:cubicBezTo>
                  <a:close/>
                </a:path>
              </a:pathLst>
            </a:custGeom>
            <a:solidFill>
              <a:srgbClr val="000000"/>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7408BA5E-85A9-41D5-94FC-9A6CCF7A718C}"/>
                </a:ext>
              </a:extLst>
            </p:cNvPr>
            <p:cNvSpPr/>
            <p:nvPr/>
          </p:nvSpPr>
          <p:spPr>
            <a:xfrm>
              <a:off x="5427345" y="4729163"/>
              <a:ext cx="190500" cy="57150"/>
            </a:xfrm>
            <a:custGeom>
              <a:avLst/>
              <a:gdLst>
                <a:gd name="connsiteX0" fmla="*/ 195263 w 190500"/>
                <a:gd name="connsiteY0" fmla="*/ 0 h 57150"/>
                <a:gd name="connsiteX1" fmla="*/ 198120 w 190500"/>
                <a:gd name="connsiteY1" fmla="*/ 57150 h 57150"/>
                <a:gd name="connsiteX2" fmla="*/ 0 w 190500"/>
                <a:gd name="connsiteY2" fmla="*/ 57150 h 57150"/>
                <a:gd name="connsiteX3" fmla="*/ 0 w 190500"/>
                <a:gd name="connsiteY3" fmla="*/ 0 h 57150"/>
                <a:gd name="connsiteX4" fmla="*/ 195263 w 190500"/>
                <a:gd name="connsiteY4" fmla="*/ 0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57150">
                  <a:moveTo>
                    <a:pt x="195263" y="0"/>
                  </a:moveTo>
                  <a:cubicBezTo>
                    <a:pt x="196215" y="20955"/>
                    <a:pt x="197168" y="37147"/>
                    <a:pt x="198120" y="57150"/>
                  </a:cubicBezTo>
                  <a:cubicBezTo>
                    <a:pt x="129540" y="57150"/>
                    <a:pt x="66675" y="57150"/>
                    <a:pt x="0" y="57150"/>
                  </a:cubicBezTo>
                  <a:cubicBezTo>
                    <a:pt x="0" y="38100"/>
                    <a:pt x="0" y="20955"/>
                    <a:pt x="0" y="0"/>
                  </a:cubicBezTo>
                  <a:cubicBezTo>
                    <a:pt x="62865" y="0"/>
                    <a:pt x="126683" y="0"/>
                    <a:pt x="195263" y="0"/>
                  </a:cubicBezTo>
                  <a:close/>
                </a:path>
              </a:pathLst>
            </a:custGeom>
            <a:solidFill>
              <a:srgbClr val="000000"/>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F926B236-AA98-4091-8103-731026B5A6A4}"/>
                </a:ext>
              </a:extLst>
            </p:cNvPr>
            <p:cNvSpPr/>
            <p:nvPr/>
          </p:nvSpPr>
          <p:spPr>
            <a:xfrm>
              <a:off x="6084570" y="4725061"/>
              <a:ext cx="219075" cy="57150"/>
            </a:xfrm>
            <a:custGeom>
              <a:avLst/>
              <a:gdLst>
                <a:gd name="connsiteX0" fmla="*/ 10478 w 219075"/>
                <a:gd name="connsiteY0" fmla="*/ 1244 h 57150"/>
                <a:gd name="connsiteX1" fmla="*/ 175260 w 219075"/>
                <a:gd name="connsiteY1" fmla="*/ 3149 h 57150"/>
                <a:gd name="connsiteX2" fmla="*/ 219075 w 219075"/>
                <a:gd name="connsiteY2" fmla="*/ 47917 h 57150"/>
                <a:gd name="connsiteX3" fmla="*/ 209550 w 219075"/>
                <a:gd name="connsiteY3" fmla="*/ 63157 h 57150"/>
                <a:gd name="connsiteX4" fmla="*/ 32385 w 219075"/>
                <a:gd name="connsiteY4" fmla="*/ 61252 h 57150"/>
                <a:gd name="connsiteX5" fmla="*/ 0 w 219075"/>
                <a:gd name="connsiteY5" fmla="*/ 14579 h 57150"/>
                <a:gd name="connsiteX6" fmla="*/ 10478 w 219075"/>
                <a:gd name="connsiteY6" fmla="*/ 12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57150">
                  <a:moveTo>
                    <a:pt x="10478" y="1244"/>
                  </a:moveTo>
                  <a:cubicBezTo>
                    <a:pt x="65723" y="1244"/>
                    <a:pt x="120968" y="-2566"/>
                    <a:pt x="175260" y="3149"/>
                  </a:cubicBezTo>
                  <a:cubicBezTo>
                    <a:pt x="191453" y="5054"/>
                    <a:pt x="204788" y="32677"/>
                    <a:pt x="219075" y="47917"/>
                  </a:cubicBezTo>
                  <a:cubicBezTo>
                    <a:pt x="216218" y="52679"/>
                    <a:pt x="212408" y="58394"/>
                    <a:pt x="209550" y="63157"/>
                  </a:cubicBezTo>
                  <a:cubicBezTo>
                    <a:pt x="150495" y="63157"/>
                    <a:pt x="90488" y="66014"/>
                    <a:pt x="32385" y="61252"/>
                  </a:cubicBezTo>
                  <a:cubicBezTo>
                    <a:pt x="20003" y="60299"/>
                    <a:pt x="10478" y="30771"/>
                    <a:pt x="0" y="14579"/>
                  </a:cubicBezTo>
                  <a:cubicBezTo>
                    <a:pt x="3810" y="10769"/>
                    <a:pt x="7620" y="6007"/>
                    <a:pt x="10478" y="1244"/>
                  </a:cubicBezTo>
                  <a:close/>
                </a:path>
              </a:pathLst>
            </a:custGeom>
            <a:solidFill>
              <a:srgbClr val="000000"/>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21AE74EC-DA61-49DB-8D28-711338282889}"/>
                </a:ext>
              </a:extLst>
            </p:cNvPr>
            <p:cNvSpPr/>
            <p:nvPr/>
          </p:nvSpPr>
          <p:spPr>
            <a:xfrm>
              <a:off x="7117080" y="4726562"/>
              <a:ext cx="228600" cy="57150"/>
            </a:xfrm>
            <a:custGeom>
              <a:avLst/>
              <a:gdLst>
                <a:gd name="connsiteX0" fmla="*/ 222885 w 228600"/>
                <a:gd name="connsiteY0" fmla="*/ 63560 h 57150"/>
                <a:gd name="connsiteX1" fmla="*/ 49530 w 228600"/>
                <a:gd name="connsiteY1" fmla="*/ 61656 h 57150"/>
                <a:gd name="connsiteX2" fmla="*/ 0 w 228600"/>
                <a:gd name="connsiteY2" fmla="*/ 14983 h 57150"/>
                <a:gd name="connsiteX3" fmla="*/ 6667 w 228600"/>
                <a:gd name="connsiteY3" fmla="*/ 1648 h 57150"/>
                <a:gd name="connsiteX4" fmla="*/ 174307 w 228600"/>
                <a:gd name="connsiteY4" fmla="*/ 3553 h 57150"/>
                <a:gd name="connsiteX5" fmla="*/ 229552 w 228600"/>
                <a:gd name="connsiteY5" fmla="*/ 51178 h 57150"/>
                <a:gd name="connsiteX6" fmla="*/ 222885 w 228600"/>
                <a:gd name="connsiteY6" fmla="*/ 6356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57150">
                  <a:moveTo>
                    <a:pt x="222885" y="63560"/>
                  </a:moveTo>
                  <a:cubicBezTo>
                    <a:pt x="164782" y="63560"/>
                    <a:pt x="106680" y="67370"/>
                    <a:pt x="49530" y="61656"/>
                  </a:cubicBezTo>
                  <a:cubicBezTo>
                    <a:pt x="31432" y="59750"/>
                    <a:pt x="16192" y="31175"/>
                    <a:pt x="0" y="14983"/>
                  </a:cubicBezTo>
                  <a:cubicBezTo>
                    <a:pt x="1905" y="10220"/>
                    <a:pt x="4763" y="6410"/>
                    <a:pt x="6667" y="1648"/>
                  </a:cubicBezTo>
                  <a:cubicBezTo>
                    <a:pt x="62865" y="1648"/>
                    <a:pt x="119063" y="-3115"/>
                    <a:pt x="174307" y="3553"/>
                  </a:cubicBezTo>
                  <a:cubicBezTo>
                    <a:pt x="194310" y="6410"/>
                    <a:pt x="211455" y="34985"/>
                    <a:pt x="229552" y="51178"/>
                  </a:cubicBezTo>
                  <a:cubicBezTo>
                    <a:pt x="227647" y="55941"/>
                    <a:pt x="225742" y="59750"/>
                    <a:pt x="222885" y="63560"/>
                  </a:cubicBezTo>
                  <a:close/>
                </a:path>
              </a:pathLst>
            </a:custGeom>
            <a:solidFill>
              <a:srgbClr val="000000"/>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F76CA4B8-E876-45DD-81CE-D5AED0D489BA}"/>
                </a:ext>
              </a:extLst>
            </p:cNvPr>
            <p:cNvSpPr/>
            <p:nvPr/>
          </p:nvSpPr>
          <p:spPr>
            <a:xfrm>
              <a:off x="4257675" y="4641254"/>
              <a:ext cx="200025" cy="57150"/>
            </a:xfrm>
            <a:custGeom>
              <a:avLst/>
              <a:gdLst>
                <a:gd name="connsiteX0" fmla="*/ 208597 w 200025"/>
                <a:gd name="connsiteY0" fmla="*/ 1231 h 57150"/>
                <a:gd name="connsiteX1" fmla="*/ 141922 w 200025"/>
                <a:gd name="connsiteY1" fmla="*/ 64096 h 57150"/>
                <a:gd name="connsiteX2" fmla="*/ 0 w 200025"/>
                <a:gd name="connsiteY2" fmla="*/ 63143 h 57150"/>
                <a:gd name="connsiteX3" fmla="*/ 66675 w 200025"/>
                <a:gd name="connsiteY3" fmla="*/ 278 h 57150"/>
                <a:gd name="connsiteX4" fmla="*/ 208597 w 200025"/>
                <a:gd name="connsiteY4" fmla="*/ 123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57150">
                  <a:moveTo>
                    <a:pt x="208597" y="1231"/>
                  </a:moveTo>
                  <a:cubicBezTo>
                    <a:pt x="205740" y="54571"/>
                    <a:pt x="181928" y="66953"/>
                    <a:pt x="141922" y="64096"/>
                  </a:cubicBezTo>
                  <a:cubicBezTo>
                    <a:pt x="95250" y="61238"/>
                    <a:pt x="48578" y="63143"/>
                    <a:pt x="0" y="63143"/>
                  </a:cubicBezTo>
                  <a:cubicBezTo>
                    <a:pt x="2858" y="16471"/>
                    <a:pt x="23813" y="-2579"/>
                    <a:pt x="66675" y="278"/>
                  </a:cubicBezTo>
                  <a:cubicBezTo>
                    <a:pt x="113347" y="3136"/>
                    <a:pt x="160020" y="1231"/>
                    <a:pt x="208597" y="1231"/>
                  </a:cubicBezTo>
                  <a:close/>
                </a:path>
              </a:pathLst>
            </a:custGeom>
            <a:solidFill>
              <a:srgbClr val="000000"/>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B33EEE0C-7486-404B-8405-396F63365E5B}"/>
                </a:ext>
              </a:extLst>
            </p:cNvPr>
            <p:cNvSpPr/>
            <p:nvPr/>
          </p:nvSpPr>
          <p:spPr>
            <a:xfrm>
              <a:off x="3810952" y="4637148"/>
              <a:ext cx="209550" cy="66675"/>
            </a:xfrm>
            <a:custGeom>
              <a:avLst/>
              <a:gdLst>
                <a:gd name="connsiteX0" fmla="*/ 0 w 209550"/>
                <a:gd name="connsiteY0" fmla="*/ 68202 h 66675"/>
                <a:gd name="connsiteX1" fmla="*/ 216218 w 209550"/>
                <a:gd name="connsiteY1" fmla="*/ 9147 h 66675"/>
                <a:gd name="connsiteX2" fmla="*/ 151448 w 209550"/>
                <a:gd name="connsiteY2" fmla="*/ 69155 h 66675"/>
                <a:gd name="connsiteX3" fmla="*/ 0 w 209550"/>
                <a:gd name="connsiteY3" fmla="*/ 68202 h 66675"/>
              </a:gdLst>
              <a:ahLst/>
              <a:cxnLst>
                <a:cxn ang="0">
                  <a:pos x="connsiteX0" y="connsiteY0"/>
                </a:cxn>
                <a:cxn ang="0">
                  <a:pos x="connsiteX1" y="connsiteY1"/>
                </a:cxn>
                <a:cxn ang="0">
                  <a:pos x="connsiteX2" y="connsiteY2"/>
                </a:cxn>
                <a:cxn ang="0">
                  <a:pos x="connsiteX3" y="connsiteY3"/>
                </a:cxn>
              </a:cxnLst>
              <a:rect l="l" t="t" r="r" b="b"/>
              <a:pathLst>
                <a:path w="209550" h="66675">
                  <a:moveTo>
                    <a:pt x="0" y="68202"/>
                  </a:moveTo>
                  <a:cubicBezTo>
                    <a:pt x="24765" y="-3235"/>
                    <a:pt x="52388" y="-9903"/>
                    <a:pt x="216218" y="9147"/>
                  </a:cubicBezTo>
                  <a:cubicBezTo>
                    <a:pt x="212407" y="49152"/>
                    <a:pt x="195263" y="71060"/>
                    <a:pt x="151448" y="69155"/>
                  </a:cubicBezTo>
                  <a:cubicBezTo>
                    <a:pt x="100965" y="66297"/>
                    <a:pt x="51435" y="68202"/>
                    <a:pt x="0" y="68202"/>
                  </a:cubicBezTo>
                  <a:close/>
                </a:path>
              </a:pathLst>
            </a:custGeom>
            <a:solidFill>
              <a:srgbClr val="000000"/>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xmlns="" id="{E9D41D97-F891-45E2-A789-E53788134BB2}"/>
                </a:ext>
              </a:extLst>
            </p:cNvPr>
            <p:cNvSpPr/>
            <p:nvPr/>
          </p:nvSpPr>
          <p:spPr>
            <a:xfrm>
              <a:off x="4479608" y="4642337"/>
              <a:ext cx="200025" cy="57150"/>
            </a:xfrm>
            <a:custGeom>
              <a:avLst/>
              <a:gdLst>
                <a:gd name="connsiteX0" fmla="*/ 0 w 200025"/>
                <a:gd name="connsiteY0" fmla="*/ 63013 h 57150"/>
                <a:gd name="connsiteX1" fmla="*/ 62865 w 200025"/>
                <a:gd name="connsiteY1" fmla="*/ 148 h 57150"/>
                <a:gd name="connsiteX2" fmla="*/ 202883 w 200025"/>
                <a:gd name="connsiteY2" fmla="*/ 1101 h 57150"/>
                <a:gd name="connsiteX3" fmla="*/ 144780 w 200025"/>
                <a:gd name="connsiteY3" fmla="*/ 63966 h 57150"/>
                <a:gd name="connsiteX4" fmla="*/ 0 w 200025"/>
                <a:gd name="connsiteY4" fmla="*/ 63013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57150">
                  <a:moveTo>
                    <a:pt x="0" y="63013"/>
                  </a:moveTo>
                  <a:cubicBezTo>
                    <a:pt x="0" y="14436"/>
                    <a:pt x="20955" y="-1756"/>
                    <a:pt x="62865" y="148"/>
                  </a:cubicBezTo>
                  <a:cubicBezTo>
                    <a:pt x="109538" y="2053"/>
                    <a:pt x="156210" y="1101"/>
                    <a:pt x="202883" y="1101"/>
                  </a:cubicBezTo>
                  <a:cubicBezTo>
                    <a:pt x="205740" y="51583"/>
                    <a:pt x="186690" y="66823"/>
                    <a:pt x="144780" y="63966"/>
                  </a:cubicBezTo>
                  <a:cubicBezTo>
                    <a:pt x="97155" y="61108"/>
                    <a:pt x="50483" y="63013"/>
                    <a:pt x="0" y="63013"/>
                  </a:cubicBezTo>
                  <a:close/>
                </a:path>
              </a:pathLst>
            </a:custGeom>
            <a:solidFill>
              <a:srgbClr val="000000"/>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7518FDC1-5890-4F73-A112-6F9A8A1C6152}"/>
                </a:ext>
              </a:extLst>
            </p:cNvPr>
            <p:cNvSpPr/>
            <p:nvPr/>
          </p:nvSpPr>
          <p:spPr>
            <a:xfrm>
              <a:off x="4034790" y="4641359"/>
              <a:ext cx="209550" cy="57150"/>
            </a:xfrm>
            <a:custGeom>
              <a:avLst/>
              <a:gdLst>
                <a:gd name="connsiteX0" fmla="*/ 0 w 209550"/>
                <a:gd name="connsiteY0" fmla="*/ 63991 h 57150"/>
                <a:gd name="connsiteX1" fmla="*/ 75247 w 209550"/>
                <a:gd name="connsiteY1" fmla="*/ 173 h 57150"/>
                <a:gd name="connsiteX2" fmla="*/ 212407 w 209550"/>
                <a:gd name="connsiteY2" fmla="*/ 1126 h 57150"/>
                <a:gd name="connsiteX3" fmla="*/ 147638 w 209550"/>
                <a:gd name="connsiteY3" fmla="*/ 64943 h 57150"/>
                <a:gd name="connsiteX4" fmla="*/ 0 w 209550"/>
                <a:gd name="connsiteY4" fmla="*/ 6399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57150">
                  <a:moveTo>
                    <a:pt x="0" y="63991"/>
                  </a:moveTo>
                  <a:cubicBezTo>
                    <a:pt x="8572" y="11603"/>
                    <a:pt x="34290" y="-1732"/>
                    <a:pt x="75247" y="173"/>
                  </a:cubicBezTo>
                  <a:cubicBezTo>
                    <a:pt x="120015" y="3031"/>
                    <a:pt x="165735" y="1126"/>
                    <a:pt x="212407" y="1126"/>
                  </a:cubicBezTo>
                  <a:cubicBezTo>
                    <a:pt x="206692" y="45893"/>
                    <a:pt x="190500" y="66848"/>
                    <a:pt x="147638" y="64943"/>
                  </a:cubicBezTo>
                  <a:cubicBezTo>
                    <a:pt x="100013" y="61133"/>
                    <a:pt x="51435" y="63991"/>
                    <a:pt x="0" y="63991"/>
                  </a:cubicBezTo>
                  <a:close/>
                </a:path>
              </a:pathLst>
            </a:custGeom>
            <a:solidFill>
              <a:srgbClr val="000000"/>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xmlns="" id="{F6C08D52-FBEF-4109-B232-8714D0D6616C}"/>
                </a:ext>
              </a:extLst>
            </p:cNvPr>
            <p:cNvSpPr/>
            <p:nvPr/>
          </p:nvSpPr>
          <p:spPr>
            <a:xfrm>
              <a:off x="5139481" y="4643323"/>
              <a:ext cx="190500" cy="57150"/>
            </a:xfrm>
            <a:custGeom>
              <a:avLst/>
              <a:gdLst>
                <a:gd name="connsiteX0" fmla="*/ 193566 w 190500"/>
                <a:gd name="connsiteY0" fmla="*/ 115 h 57150"/>
                <a:gd name="connsiteX1" fmla="*/ 193566 w 190500"/>
                <a:gd name="connsiteY1" fmla="*/ 58217 h 57150"/>
                <a:gd name="connsiteX2" fmla="*/ 4019 w 190500"/>
                <a:gd name="connsiteY2" fmla="*/ 58217 h 57150"/>
                <a:gd name="connsiteX3" fmla="*/ 46881 w 190500"/>
                <a:gd name="connsiteY3" fmla="*/ 115 h 57150"/>
                <a:gd name="connsiteX4" fmla="*/ 193566 w 190500"/>
                <a:gd name="connsiteY4" fmla="*/ 11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57150">
                  <a:moveTo>
                    <a:pt x="193566" y="115"/>
                  </a:moveTo>
                  <a:cubicBezTo>
                    <a:pt x="193566" y="23927"/>
                    <a:pt x="193566" y="39167"/>
                    <a:pt x="193566" y="58217"/>
                  </a:cubicBezTo>
                  <a:cubicBezTo>
                    <a:pt x="129749" y="58217"/>
                    <a:pt x="67836" y="58217"/>
                    <a:pt x="4019" y="58217"/>
                  </a:cubicBezTo>
                  <a:cubicBezTo>
                    <a:pt x="-6459" y="20117"/>
                    <a:pt x="2114" y="-1790"/>
                    <a:pt x="46881" y="115"/>
                  </a:cubicBezTo>
                  <a:cubicBezTo>
                    <a:pt x="95459" y="1067"/>
                    <a:pt x="143084" y="115"/>
                    <a:pt x="193566" y="115"/>
                  </a:cubicBezTo>
                  <a:close/>
                </a:path>
              </a:pathLst>
            </a:custGeom>
            <a:solidFill>
              <a:srgbClr val="000000"/>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BD30F25E-AA27-4F39-B55D-05F391F32FB4}"/>
                </a:ext>
              </a:extLst>
            </p:cNvPr>
            <p:cNvSpPr/>
            <p:nvPr/>
          </p:nvSpPr>
          <p:spPr>
            <a:xfrm>
              <a:off x="4920341" y="4643120"/>
              <a:ext cx="190500" cy="57150"/>
            </a:xfrm>
            <a:custGeom>
              <a:avLst/>
              <a:gdLst>
                <a:gd name="connsiteX0" fmla="*/ 193631 w 190500"/>
                <a:gd name="connsiteY0" fmla="*/ 1270 h 57150"/>
                <a:gd name="connsiteX1" fmla="*/ 145054 w 190500"/>
                <a:gd name="connsiteY1" fmla="*/ 63183 h 57150"/>
                <a:gd name="connsiteX2" fmla="*/ 4084 w 190500"/>
                <a:gd name="connsiteY2" fmla="*/ 62230 h 57150"/>
                <a:gd name="connsiteX3" fmla="*/ 31706 w 190500"/>
                <a:gd name="connsiteY3" fmla="*/ 1270 h 57150"/>
                <a:gd name="connsiteX4" fmla="*/ 193631 w 190500"/>
                <a:gd name="connsiteY4" fmla="*/ 1270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57150">
                  <a:moveTo>
                    <a:pt x="193631" y="1270"/>
                  </a:moveTo>
                  <a:cubicBezTo>
                    <a:pt x="206014" y="52705"/>
                    <a:pt x="186011" y="66040"/>
                    <a:pt x="145054" y="63183"/>
                  </a:cubicBezTo>
                  <a:cubicBezTo>
                    <a:pt x="99334" y="60325"/>
                    <a:pt x="53614" y="62230"/>
                    <a:pt x="4084" y="62230"/>
                  </a:cubicBezTo>
                  <a:cubicBezTo>
                    <a:pt x="-1631" y="32702"/>
                    <a:pt x="-7346" y="4127"/>
                    <a:pt x="31706" y="1270"/>
                  </a:cubicBezTo>
                  <a:cubicBezTo>
                    <a:pt x="85046" y="-1588"/>
                    <a:pt x="139339" y="1270"/>
                    <a:pt x="193631" y="1270"/>
                  </a:cubicBezTo>
                  <a:close/>
                </a:path>
              </a:pathLst>
            </a:custGeom>
            <a:solidFill>
              <a:srgbClr val="000000"/>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xmlns="" id="{6659436A-B7B4-4012-9959-A3373D405D91}"/>
                </a:ext>
              </a:extLst>
            </p:cNvPr>
            <p:cNvSpPr/>
            <p:nvPr/>
          </p:nvSpPr>
          <p:spPr>
            <a:xfrm>
              <a:off x="4701181" y="4642454"/>
              <a:ext cx="190500" cy="57150"/>
            </a:xfrm>
            <a:custGeom>
              <a:avLst/>
              <a:gdLst>
                <a:gd name="connsiteX0" fmla="*/ 197527 w 190500"/>
                <a:gd name="connsiteY0" fmla="*/ 984 h 57150"/>
                <a:gd name="connsiteX1" fmla="*/ 144187 w 190500"/>
                <a:gd name="connsiteY1" fmla="*/ 63849 h 57150"/>
                <a:gd name="connsiteX2" fmla="*/ 1312 w 190500"/>
                <a:gd name="connsiteY2" fmla="*/ 62896 h 57150"/>
                <a:gd name="connsiteX3" fmla="*/ 49889 w 190500"/>
                <a:gd name="connsiteY3" fmla="*/ 31 h 57150"/>
                <a:gd name="connsiteX4" fmla="*/ 197527 w 190500"/>
                <a:gd name="connsiteY4" fmla="*/ 98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57150">
                  <a:moveTo>
                    <a:pt x="197527" y="984"/>
                  </a:moveTo>
                  <a:cubicBezTo>
                    <a:pt x="203242" y="51466"/>
                    <a:pt x="184192" y="66706"/>
                    <a:pt x="144187" y="63849"/>
                  </a:cubicBezTo>
                  <a:cubicBezTo>
                    <a:pt x="97514" y="60991"/>
                    <a:pt x="49889" y="62896"/>
                    <a:pt x="1312" y="62896"/>
                  </a:cubicBezTo>
                  <a:cubicBezTo>
                    <a:pt x="-4403" y="20034"/>
                    <a:pt x="7979" y="-921"/>
                    <a:pt x="49889" y="31"/>
                  </a:cubicBezTo>
                  <a:cubicBezTo>
                    <a:pt x="99419" y="1936"/>
                    <a:pt x="147997" y="984"/>
                    <a:pt x="197527" y="984"/>
                  </a:cubicBezTo>
                  <a:close/>
                </a:path>
              </a:pathLst>
            </a:custGeom>
            <a:solidFill>
              <a:srgbClr val="000000"/>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E743BE27-D1A8-42C1-AA81-86E0912C6039}"/>
                </a:ext>
              </a:extLst>
            </p:cNvPr>
            <p:cNvSpPr/>
            <p:nvPr/>
          </p:nvSpPr>
          <p:spPr>
            <a:xfrm>
              <a:off x="5357446" y="4644141"/>
              <a:ext cx="190500" cy="57150"/>
            </a:xfrm>
            <a:custGeom>
              <a:avLst/>
              <a:gdLst>
                <a:gd name="connsiteX0" fmla="*/ 190866 w 190500"/>
                <a:gd name="connsiteY0" fmla="*/ 59303 h 57150"/>
                <a:gd name="connsiteX1" fmla="*/ 5129 w 190500"/>
                <a:gd name="connsiteY1" fmla="*/ 59303 h 57150"/>
                <a:gd name="connsiteX2" fmla="*/ 47039 w 190500"/>
                <a:gd name="connsiteY2" fmla="*/ 249 h 57150"/>
                <a:gd name="connsiteX3" fmla="*/ 150861 w 190500"/>
                <a:gd name="connsiteY3" fmla="*/ 2153 h 57150"/>
                <a:gd name="connsiteX4" fmla="*/ 190866 w 190500"/>
                <a:gd name="connsiteY4" fmla="*/ 59303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57150">
                  <a:moveTo>
                    <a:pt x="190866" y="59303"/>
                  </a:moveTo>
                  <a:cubicBezTo>
                    <a:pt x="128954" y="59303"/>
                    <a:pt x="67994" y="59303"/>
                    <a:pt x="5129" y="59303"/>
                  </a:cubicBezTo>
                  <a:cubicBezTo>
                    <a:pt x="-7254" y="19299"/>
                    <a:pt x="1319" y="-2609"/>
                    <a:pt x="47039" y="249"/>
                  </a:cubicBezTo>
                  <a:cubicBezTo>
                    <a:pt x="81329" y="2153"/>
                    <a:pt x="116571" y="3106"/>
                    <a:pt x="150861" y="2153"/>
                  </a:cubicBezTo>
                  <a:cubicBezTo>
                    <a:pt x="188961" y="249"/>
                    <a:pt x="204201" y="14536"/>
                    <a:pt x="190866" y="59303"/>
                  </a:cubicBezTo>
                  <a:close/>
                </a:path>
              </a:pathLst>
            </a:custGeom>
            <a:solidFill>
              <a:srgbClr val="000000"/>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xmlns="" id="{F3DC01A0-D823-4A12-915F-8D5FEEB6AEE7}"/>
                </a:ext>
              </a:extLst>
            </p:cNvPr>
            <p:cNvSpPr/>
            <p:nvPr/>
          </p:nvSpPr>
          <p:spPr>
            <a:xfrm>
              <a:off x="5575348" y="4646180"/>
              <a:ext cx="190500" cy="47625"/>
            </a:xfrm>
            <a:custGeom>
              <a:avLst/>
              <a:gdLst>
                <a:gd name="connsiteX0" fmla="*/ 192039 w 190500"/>
                <a:gd name="connsiteY0" fmla="*/ 56313 h 47625"/>
                <a:gd name="connsiteX1" fmla="*/ 6302 w 190500"/>
                <a:gd name="connsiteY1" fmla="*/ 56313 h 47625"/>
                <a:gd name="connsiteX2" fmla="*/ 42496 w 190500"/>
                <a:gd name="connsiteY2" fmla="*/ 115 h 47625"/>
                <a:gd name="connsiteX3" fmla="*/ 151082 w 190500"/>
                <a:gd name="connsiteY3" fmla="*/ 115 h 47625"/>
                <a:gd name="connsiteX4" fmla="*/ 192039 w 190500"/>
                <a:gd name="connsiteY4" fmla="*/ 5631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47625">
                  <a:moveTo>
                    <a:pt x="192039" y="56313"/>
                  </a:moveTo>
                  <a:cubicBezTo>
                    <a:pt x="130127" y="56313"/>
                    <a:pt x="69167" y="56313"/>
                    <a:pt x="6302" y="56313"/>
                  </a:cubicBezTo>
                  <a:cubicBezTo>
                    <a:pt x="-6081" y="20117"/>
                    <a:pt x="-3223" y="-1790"/>
                    <a:pt x="42496" y="115"/>
                  </a:cubicBezTo>
                  <a:cubicBezTo>
                    <a:pt x="78692" y="2020"/>
                    <a:pt x="114886" y="2020"/>
                    <a:pt x="151082" y="115"/>
                  </a:cubicBezTo>
                  <a:cubicBezTo>
                    <a:pt x="192039" y="-837"/>
                    <a:pt x="200611" y="19165"/>
                    <a:pt x="192039" y="56313"/>
                  </a:cubicBezTo>
                  <a:close/>
                </a:path>
              </a:pathLst>
            </a:custGeom>
            <a:solidFill>
              <a:srgbClr val="000000"/>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0697B1FA-F724-4481-B3BB-A3D792DD82CC}"/>
                </a:ext>
              </a:extLst>
            </p:cNvPr>
            <p:cNvSpPr/>
            <p:nvPr/>
          </p:nvSpPr>
          <p:spPr>
            <a:xfrm>
              <a:off x="6421755" y="4648302"/>
              <a:ext cx="219075" cy="57150"/>
            </a:xfrm>
            <a:custGeom>
              <a:avLst/>
              <a:gdLst>
                <a:gd name="connsiteX0" fmla="*/ 0 w 219075"/>
                <a:gd name="connsiteY0" fmla="*/ 850 h 57150"/>
                <a:gd name="connsiteX1" fmla="*/ 180022 w 219075"/>
                <a:gd name="connsiteY1" fmla="*/ 2755 h 57150"/>
                <a:gd name="connsiteX2" fmla="*/ 221932 w 219075"/>
                <a:gd name="connsiteY2" fmla="*/ 42760 h 57150"/>
                <a:gd name="connsiteX3" fmla="*/ 215265 w 219075"/>
                <a:gd name="connsiteY3" fmla="*/ 57048 h 57150"/>
                <a:gd name="connsiteX4" fmla="*/ 44767 w 219075"/>
                <a:gd name="connsiteY4" fmla="*/ 55143 h 57150"/>
                <a:gd name="connsiteX5" fmla="*/ 0 w 219075"/>
                <a:gd name="connsiteY5" fmla="*/ 8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57150">
                  <a:moveTo>
                    <a:pt x="0" y="850"/>
                  </a:moveTo>
                  <a:cubicBezTo>
                    <a:pt x="70485" y="850"/>
                    <a:pt x="125730" y="-2007"/>
                    <a:pt x="180022" y="2755"/>
                  </a:cubicBezTo>
                  <a:cubicBezTo>
                    <a:pt x="195263" y="3708"/>
                    <a:pt x="207645" y="28473"/>
                    <a:pt x="221932" y="42760"/>
                  </a:cubicBezTo>
                  <a:cubicBezTo>
                    <a:pt x="220027" y="47523"/>
                    <a:pt x="217170" y="52285"/>
                    <a:pt x="215265" y="57048"/>
                  </a:cubicBezTo>
                  <a:cubicBezTo>
                    <a:pt x="158115" y="57048"/>
                    <a:pt x="100965" y="59905"/>
                    <a:pt x="44767" y="55143"/>
                  </a:cubicBezTo>
                  <a:cubicBezTo>
                    <a:pt x="31432" y="54190"/>
                    <a:pt x="20002" y="26568"/>
                    <a:pt x="0" y="850"/>
                  </a:cubicBezTo>
                  <a:close/>
                </a:path>
              </a:pathLst>
            </a:custGeom>
            <a:solidFill>
              <a:srgbClr val="000000"/>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4D1F4579-7E1C-466F-8305-F7A752772365}"/>
                </a:ext>
              </a:extLst>
            </p:cNvPr>
            <p:cNvSpPr/>
            <p:nvPr/>
          </p:nvSpPr>
          <p:spPr>
            <a:xfrm>
              <a:off x="5998845" y="4648302"/>
              <a:ext cx="209550" cy="57150"/>
            </a:xfrm>
            <a:custGeom>
              <a:avLst/>
              <a:gdLst>
                <a:gd name="connsiteX0" fmla="*/ 201930 w 209550"/>
                <a:gd name="connsiteY0" fmla="*/ 58000 h 57150"/>
                <a:gd name="connsiteX1" fmla="*/ 42863 w 209550"/>
                <a:gd name="connsiteY1" fmla="*/ 56095 h 57150"/>
                <a:gd name="connsiteX2" fmla="*/ 0 w 209550"/>
                <a:gd name="connsiteY2" fmla="*/ 18948 h 57150"/>
                <a:gd name="connsiteX3" fmla="*/ 9525 w 209550"/>
                <a:gd name="connsiteY3" fmla="*/ 850 h 57150"/>
                <a:gd name="connsiteX4" fmla="*/ 180975 w 209550"/>
                <a:gd name="connsiteY4" fmla="*/ 2755 h 57150"/>
                <a:gd name="connsiteX5" fmla="*/ 212408 w 209550"/>
                <a:gd name="connsiteY5" fmla="*/ 45618 h 57150"/>
                <a:gd name="connsiteX6" fmla="*/ 201930 w 209550"/>
                <a:gd name="connsiteY6" fmla="*/ 580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57150">
                  <a:moveTo>
                    <a:pt x="201930" y="58000"/>
                  </a:moveTo>
                  <a:cubicBezTo>
                    <a:pt x="148590" y="58000"/>
                    <a:pt x="95250" y="60858"/>
                    <a:pt x="42863" y="56095"/>
                  </a:cubicBezTo>
                  <a:cubicBezTo>
                    <a:pt x="27623" y="55143"/>
                    <a:pt x="14288" y="32283"/>
                    <a:pt x="0" y="18948"/>
                  </a:cubicBezTo>
                  <a:cubicBezTo>
                    <a:pt x="2858" y="13233"/>
                    <a:pt x="5715" y="6565"/>
                    <a:pt x="9525" y="850"/>
                  </a:cubicBezTo>
                  <a:cubicBezTo>
                    <a:pt x="66675" y="850"/>
                    <a:pt x="123825" y="-2007"/>
                    <a:pt x="180975" y="2755"/>
                  </a:cubicBezTo>
                  <a:cubicBezTo>
                    <a:pt x="192405" y="3708"/>
                    <a:pt x="201930" y="30378"/>
                    <a:pt x="212408" y="45618"/>
                  </a:cubicBezTo>
                  <a:cubicBezTo>
                    <a:pt x="207645" y="49428"/>
                    <a:pt x="204788" y="54190"/>
                    <a:pt x="201930" y="58000"/>
                  </a:cubicBezTo>
                  <a:close/>
                </a:path>
              </a:pathLst>
            </a:custGeom>
            <a:solidFill>
              <a:srgbClr val="000000"/>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631A3A26-3B0E-45CC-A943-513D0214F558}"/>
                </a:ext>
              </a:extLst>
            </p:cNvPr>
            <p:cNvSpPr/>
            <p:nvPr/>
          </p:nvSpPr>
          <p:spPr>
            <a:xfrm>
              <a:off x="5789295" y="4651057"/>
              <a:ext cx="200025" cy="47625"/>
            </a:xfrm>
            <a:custGeom>
              <a:avLst/>
              <a:gdLst>
                <a:gd name="connsiteX0" fmla="*/ 191453 w 200025"/>
                <a:gd name="connsiteY0" fmla="*/ 0 h 47625"/>
                <a:gd name="connsiteX1" fmla="*/ 200025 w 200025"/>
                <a:gd name="connsiteY1" fmla="*/ 52388 h 47625"/>
                <a:gd name="connsiteX2" fmla="*/ 9525 w 200025"/>
                <a:gd name="connsiteY2" fmla="*/ 52388 h 47625"/>
                <a:gd name="connsiteX3" fmla="*/ 0 w 200025"/>
                <a:gd name="connsiteY3" fmla="*/ 0 h 47625"/>
                <a:gd name="connsiteX4" fmla="*/ 191453 w 2000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47625">
                  <a:moveTo>
                    <a:pt x="191453" y="0"/>
                  </a:moveTo>
                  <a:cubicBezTo>
                    <a:pt x="194310" y="19050"/>
                    <a:pt x="197168" y="34290"/>
                    <a:pt x="200025" y="52388"/>
                  </a:cubicBezTo>
                  <a:cubicBezTo>
                    <a:pt x="135255" y="52388"/>
                    <a:pt x="74295" y="52388"/>
                    <a:pt x="9525" y="52388"/>
                  </a:cubicBezTo>
                  <a:cubicBezTo>
                    <a:pt x="6668" y="36195"/>
                    <a:pt x="3810" y="20003"/>
                    <a:pt x="0" y="0"/>
                  </a:cubicBezTo>
                  <a:cubicBezTo>
                    <a:pt x="65723" y="0"/>
                    <a:pt x="128588" y="0"/>
                    <a:pt x="191453" y="0"/>
                  </a:cubicBezTo>
                  <a:close/>
                </a:path>
              </a:pathLst>
            </a:custGeom>
            <a:solidFill>
              <a:srgbClr val="000000"/>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70B9D7B1-91F8-4BB8-B2AE-59EDC7BF2E78}"/>
                </a:ext>
              </a:extLst>
            </p:cNvPr>
            <p:cNvSpPr/>
            <p:nvPr/>
          </p:nvSpPr>
          <p:spPr>
            <a:xfrm>
              <a:off x="6214110" y="4649255"/>
              <a:ext cx="209550" cy="57150"/>
            </a:xfrm>
            <a:custGeom>
              <a:avLst/>
              <a:gdLst>
                <a:gd name="connsiteX0" fmla="*/ 204788 w 209550"/>
                <a:gd name="connsiteY0" fmla="*/ 57048 h 57150"/>
                <a:gd name="connsiteX1" fmla="*/ 39053 w 209550"/>
                <a:gd name="connsiteY1" fmla="*/ 55143 h 57150"/>
                <a:gd name="connsiteX2" fmla="*/ 0 w 209550"/>
                <a:gd name="connsiteY2" fmla="*/ 15138 h 57150"/>
                <a:gd name="connsiteX3" fmla="*/ 8572 w 209550"/>
                <a:gd name="connsiteY3" fmla="*/ 850 h 57150"/>
                <a:gd name="connsiteX4" fmla="*/ 176213 w 209550"/>
                <a:gd name="connsiteY4" fmla="*/ 2755 h 57150"/>
                <a:gd name="connsiteX5" fmla="*/ 213360 w 209550"/>
                <a:gd name="connsiteY5" fmla="*/ 45618 h 57150"/>
                <a:gd name="connsiteX6" fmla="*/ 204788 w 209550"/>
                <a:gd name="connsiteY6" fmla="*/ 5704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57150">
                  <a:moveTo>
                    <a:pt x="204788" y="57048"/>
                  </a:moveTo>
                  <a:cubicBezTo>
                    <a:pt x="149543" y="57048"/>
                    <a:pt x="94297" y="59905"/>
                    <a:pt x="39053" y="55143"/>
                  </a:cubicBezTo>
                  <a:cubicBezTo>
                    <a:pt x="24765" y="54190"/>
                    <a:pt x="12383" y="29425"/>
                    <a:pt x="0" y="15138"/>
                  </a:cubicBezTo>
                  <a:cubicBezTo>
                    <a:pt x="2858" y="10375"/>
                    <a:pt x="5715" y="5613"/>
                    <a:pt x="8572" y="850"/>
                  </a:cubicBezTo>
                  <a:cubicBezTo>
                    <a:pt x="64770" y="850"/>
                    <a:pt x="120968" y="-2007"/>
                    <a:pt x="176213" y="2755"/>
                  </a:cubicBezTo>
                  <a:cubicBezTo>
                    <a:pt x="189547" y="3708"/>
                    <a:pt x="200978" y="30378"/>
                    <a:pt x="213360" y="45618"/>
                  </a:cubicBezTo>
                  <a:cubicBezTo>
                    <a:pt x="209550" y="49428"/>
                    <a:pt x="206693" y="53238"/>
                    <a:pt x="204788" y="57048"/>
                  </a:cubicBezTo>
                  <a:close/>
                </a:path>
              </a:pathLst>
            </a:custGeom>
            <a:solidFill>
              <a:srgbClr val="000000"/>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xmlns="" id="{31C4F4D8-0FF5-468F-BF61-A5E50812252A}"/>
                </a:ext>
              </a:extLst>
            </p:cNvPr>
            <p:cNvSpPr/>
            <p:nvPr/>
          </p:nvSpPr>
          <p:spPr>
            <a:xfrm>
              <a:off x="7072313" y="4649813"/>
              <a:ext cx="228600" cy="57150"/>
            </a:xfrm>
            <a:custGeom>
              <a:avLst/>
              <a:gdLst>
                <a:gd name="connsiteX0" fmla="*/ 230505 w 228600"/>
                <a:gd name="connsiteY0" fmla="*/ 57442 h 57150"/>
                <a:gd name="connsiteX1" fmla="*/ 49530 w 228600"/>
                <a:gd name="connsiteY1" fmla="*/ 55537 h 57150"/>
                <a:gd name="connsiteX2" fmla="*/ 0 w 228600"/>
                <a:gd name="connsiteY2" fmla="*/ 15532 h 57150"/>
                <a:gd name="connsiteX3" fmla="*/ 6668 w 228600"/>
                <a:gd name="connsiteY3" fmla="*/ 1244 h 57150"/>
                <a:gd name="connsiteX4" fmla="*/ 174307 w 228600"/>
                <a:gd name="connsiteY4" fmla="*/ 3149 h 57150"/>
                <a:gd name="connsiteX5" fmla="*/ 230505 w 228600"/>
                <a:gd name="connsiteY5" fmla="*/ 5744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57150">
                  <a:moveTo>
                    <a:pt x="230505" y="57442"/>
                  </a:moveTo>
                  <a:cubicBezTo>
                    <a:pt x="159068" y="57442"/>
                    <a:pt x="103822" y="61252"/>
                    <a:pt x="49530" y="55537"/>
                  </a:cubicBezTo>
                  <a:cubicBezTo>
                    <a:pt x="32385" y="53632"/>
                    <a:pt x="16193" y="28867"/>
                    <a:pt x="0" y="15532"/>
                  </a:cubicBezTo>
                  <a:cubicBezTo>
                    <a:pt x="1905" y="10769"/>
                    <a:pt x="3810" y="6007"/>
                    <a:pt x="6668" y="1244"/>
                  </a:cubicBezTo>
                  <a:cubicBezTo>
                    <a:pt x="62865" y="1244"/>
                    <a:pt x="119063" y="-2566"/>
                    <a:pt x="174307" y="3149"/>
                  </a:cubicBezTo>
                  <a:cubicBezTo>
                    <a:pt x="190500" y="5054"/>
                    <a:pt x="204788" y="31724"/>
                    <a:pt x="230505" y="57442"/>
                  </a:cubicBezTo>
                  <a:close/>
                </a:path>
              </a:pathLst>
            </a:custGeom>
            <a:solidFill>
              <a:srgbClr val="000000"/>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xmlns="" id="{A5EC21B7-0331-49B0-AE4D-28581DE796AF}"/>
                </a:ext>
              </a:extLst>
            </p:cNvPr>
            <p:cNvSpPr/>
            <p:nvPr/>
          </p:nvSpPr>
          <p:spPr>
            <a:xfrm>
              <a:off x="4471035" y="4581525"/>
              <a:ext cx="171450" cy="38100"/>
            </a:xfrm>
            <a:custGeom>
              <a:avLst/>
              <a:gdLst>
                <a:gd name="connsiteX0" fmla="*/ 0 w 171450"/>
                <a:gd name="connsiteY0" fmla="*/ 32385 h 38100"/>
                <a:gd name="connsiteX1" fmla="*/ 180023 w 171450"/>
                <a:gd name="connsiteY1" fmla="*/ 0 h 38100"/>
                <a:gd name="connsiteX2" fmla="*/ 0 w 171450"/>
                <a:gd name="connsiteY2" fmla="*/ 32385 h 38100"/>
              </a:gdLst>
              <a:ahLst/>
              <a:cxnLst>
                <a:cxn ang="0">
                  <a:pos x="connsiteX0" y="connsiteY0"/>
                </a:cxn>
                <a:cxn ang="0">
                  <a:pos x="connsiteX1" y="connsiteY1"/>
                </a:cxn>
                <a:cxn ang="0">
                  <a:pos x="connsiteX2" y="connsiteY2"/>
                </a:cxn>
              </a:cxnLst>
              <a:rect l="l" t="t" r="r" b="b"/>
              <a:pathLst>
                <a:path w="171450" h="38100">
                  <a:moveTo>
                    <a:pt x="0" y="32385"/>
                  </a:moveTo>
                  <a:cubicBezTo>
                    <a:pt x="51435" y="-22860"/>
                    <a:pt x="119063" y="16193"/>
                    <a:pt x="180023" y="0"/>
                  </a:cubicBezTo>
                  <a:cubicBezTo>
                    <a:pt x="173355" y="49530"/>
                    <a:pt x="119063" y="59055"/>
                    <a:pt x="0" y="32385"/>
                  </a:cubicBezTo>
                  <a:close/>
                </a:path>
              </a:pathLst>
            </a:custGeom>
            <a:solidFill>
              <a:srgbClr val="000000"/>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xmlns="" id="{9F0C85CD-2278-4D71-B152-C7883E6B54E0}"/>
                </a:ext>
              </a:extLst>
            </p:cNvPr>
            <p:cNvSpPr/>
            <p:nvPr/>
          </p:nvSpPr>
          <p:spPr>
            <a:xfrm>
              <a:off x="5070157" y="4583760"/>
              <a:ext cx="180975" cy="38100"/>
            </a:xfrm>
            <a:custGeom>
              <a:avLst/>
              <a:gdLst>
                <a:gd name="connsiteX0" fmla="*/ 187643 w 180975"/>
                <a:gd name="connsiteY0" fmla="*/ 14909 h 38100"/>
                <a:gd name="connsiteX1" fmla="*/ 158115 w 180975"/>
                <a:gd name="connsiteY1" fmla="*/ 41580 h 38100"/>
                <a:gd name="connsiteX2" fmla="*/ 7620 w 180975"/>
                <a:gd name="connsiteY2" fmla="*/ 42532 h 38100"/>
                <a:gd name="connsiteX3" fmla="*/ 0 w 180975"/>
                <a:gd name="connsiteY3" fmla="*/ 26340 h 38100"/>
                <a:gd name="connsiteX4" fmla="*/ 34290 w 180975"/>
                <a:gd name="connsiteY4" fmla="*/ 1575 h 38100"/>
                <a:gd name="connsiteX5" fmla="*/ 176213 w 180975"/>
                <a:gd name="connsiteY5" fmla="*/ 622 h 38100"/>
                <a:gd name="connsiteX6" fmla="*/ 187643 w 180975"/>
                <a:gd name="connsiteY6" fmla="*/ 1490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975" h="38100">
                  <a:moveTo>
                    <a:pt x="187643" y="14909"/>
                  </a:moveTo>
                  <a:cubicBezTo>
                    <a:pt x="178118" y="24434"/>
                    <a:pt x="168593" y="40627"/>
                    <a:pt x="158115" y="41580"/>
                  </a:cubicBezTo>
                  <a:cubicBezTo>
                    <a:pt x="107633" y="44437"/>
                    <a:pt x="58103" y="42532"/>
                    <a:pt x="7620" y="42532"/>
                  </a:cubicBezTo>
                  <a:cubicBezTo>
                    <a:pt x="4763" y="36817"/>
                    <a:pt x="1905" y="32055"/>
                    <a:pt x="0" y="26340"/>
                  </a:cubicBezTo>
                  <a:cubicBezTo>
                    <a:pt x="11430" y="17767"/>
                    <a:pt x="21908" y="1575"/>
                    <a:pt x="34290" y="1575"/>
                  </a:cubicBezTo>
                  <a:cubicBezTo>
                    <a:pt x="80963" y="-1283"/>
                    <a:pt x="128588" y="622"/>
                    <a:pt x="176213" y="622"/>
                  </a:cubicBezTo>
                  <a:cubicBezTo>
                    <a:pt x="180023" y="5384"/>
                    <a:pt x="183833" y="10147"/>
                    <a:pt x="187643" y="14909"/>
                  </a:cubicBezTo>
                  <a:close/>
                </a:path>
              </a:pathLst>
            </a:custGeom>
            <a:solidFill>
              <a:srgbClr val="000000"/>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xmlns="" id="{06D6F7A1-061F-4078-B0BA-AB288D999E13}"/>
                </a:ext>
              </a:extLst>
            </p:cNvPr>
            <p:cNvSpPr/>
            <p:nvPr/>
          </p:nvSpPr>
          <p:spPr>
            <a:xfrm>
              <a:off x="4671060" y="4580985"/>
              <a:ext cx="190500" cy="38100"/>
            </a:xfrm>
            <a:custGeom>
              <a:avLst/>
              <a:gdLst>
                <a:gd name="connsiteX0" fmla="*/ 0 w 190500"/>
                <a:gd name="connsiteY0" fmla="*/ 45307 h 38100"/>
                <a:gd name="connsiteX1" fmla="*/ 192405 w 190500"/>
                <a:gd name="connsiteY1" fmla="*/ 8160 h 38100"/>
                <a:gd name="connsiteX2" fmla="*/ 154305 w 190500"/>
                <a:gd name="connsiteY2" fmla="*/ 43402 h 38100"/>
                <a:gd name="connsiteX3" fmla="*/ 0 w 190500"/>
                <a:gd name="connsiteY3" fmla="*/ 45307 h 38100"/>
              </a:gdLst>
              <a:ahLst/>
              <a:cxnLst>
                <a:cxn ang="0">
                  <a:pos x="connsiteX0" y="connsiteY0"/>
                </a:cxn>
                <a:cxn ang="0">
                  <a:pos x="connsiteX1" y="connsiteY1"/>
                </a:cxn>
                <a:cxn ang="0">
                  <a:pos x="connsiteX2" y="connsiteY2"/>
                </a:cxn>
                <a:cxn ang="0">
                  <a:pos x="connsiteX3" y="connsiteY3"/>
                </a:cxn>
              </a:cxnLst>
              <a:rect l="l" t="t" r="r" b="b"/>
              <a:pathLst>
                <a:path w="190500" h="38100">
                  <a:moveTo>
                    <a:pt x="0" y="45307"/>
                  </a:moveTo>
                  <a:cubicBezTo>
                    <a:pt x="14288" y="-2318"/>
                    <a:pt x="50483" y="-8033"/>
                    <a:pt x="192405" y="8160"/>
                  </a:cubicBezTo>
                  <a:cubicBezTo>
                    <a:pt x="175260" y="24352"/>
                    <a:pt x="165735" y="42450"/>
                    <a:pt x="154305" y="43402"/>
                  </a:cubicBezTo>
                  <a:cubicBezTo>
                    <a:pt x="104775" y="47212"/>
                    <a:pt x="55245" y="45307"/>
                    <a:pt x="0" y="45307"/>
                  </a:cubicBezTo>
                  <a:close/>
                </a:path>
              </a:pathLst>
            </a:custGeom>
            <a:solidFill>
              <a:srgbClr val="000000"/>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xmlns="" id="{B56123C4-F621-4060-AEEE-8231A4832914}"/>
                </a:ext>
              </a:extLst>
            </p:cNvPr>
            <p:cNvSpPr/>
            <p:nvPr/>
          </p:nvSpPr>
          <p:spPr>
            <a:xfrm>
              <a:off x="4269105" y="4579460"/>
              <a:ext cx="180975" cy="47625"/>
            </a:xfrm>
            <a:custGeom>
              <a:avLst/>
              <a:gdLst>
                <a:gd name="connsiteX0" fmla="*/ 180975 w 180975"/>
                <a:gd name="connsiteY0" fmla="*/ 8732 h 47625"/>
                <a:gd name="connsiteX1" fmla="*/ 0 w 180975"/>
                <a:gd name="connsiteY1" fmla="*/ 42070 h 47625"/>
                <a:gd name="connsiteX2" fmla="*/ 180975 w 180975"/>
                <a:gd name="connsiteY2" fmla="*/ 8732 h 47625"/>
              </a:gdLst>
              <a:ahLst/>
              <a:cxnLst>
                <a:cxn ang="0">
                  <a:pos x="connsiteX0" y="connsiteY0"/>
                </a:cxn>
                <a:cxn ang="0">
                  <a:pos x="connsiteX1" y="connsiteY1"/>
                </a:cxn>
                <a:cxn ang="0">
                  <a:pos x="connsiteX2" y="connsiteY2"/>
                </a:cxn>
              </a:cxnLst>
              <a:rect l="l" t="t" r="r" b="b"/>
              <a:pathLst>
                <a:path w="180975" h="47625">
                  <a:moveTo>
                    <a:pt x="180975" y="8732"/>
                  </a:moveTo>
                  <a:cubicBezTo>
                    <a:pt x="171450" y="50642"/>
                    <a:pt x="108585" y="62072"/>
                    <a:pt x="0" y="42070"/>
                  </a:cubicBezTo>
                  <a:cubicBezTo>
                    <a:pt x="11430" y="159"/>
                    <a:pt x="62865" y="-9366"/>
                    <a:pt x="180975" y="8732"/>
                  </a:cubicBezTo>
                  <a:close/>
                </a:path>
              </a:pathLst>
            </a:custGeom>
            <a:solidFill>
              <a:srgbClr val="000000"/>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xmlns="" id="{2B0EBA3D-E46A-4818-9862-84EF0785823F}"/>
                </a:ext>
              </a:extLst>
            </p:cNvPr>
            <p:cNvSpPr/>
            <p:nvPr/>
          </p:nvSpPr>
          <p:spPr>
            <a:xfrm>
              <a:off x="4873942" y="4582499"/>
              <a:ext cx="180975" cy="38100"/>
            </a:xfrm>
            <a:custGeom>
              <a:avLst/>
              <a:gdLst>
                <a:gd name="connsiteX0" fmla="*/ 0 w 180975"/>
                <a:gd name="connsiteY0" fmla="*/ 44746 h 38100"/>
                <a:gd name="connsiteX1" fmla="*/ 188595 w 180975"/>
                <a:gd name="connsiteY1" fmla="*/ 4741 h 38100"/>
                <a:gd name="connsiteX2" fmla="*/ 151448 w 180975"/>
                <a:gd name="connsiteY2" fmla="*/ 42841 h 38100"/>
                <a:gd name="connsiteX3" fmla="*/ 0 w 180975"/>
                <a:gd name="connsiteY3" fmla="*/ 44746 h 38100"/>
              </a:gdLst>
              <a:ahLst/>
              <a:cxnLst>
                <a:cxn ang="0">
                  <a:pos x="connsiteX0" y="connsiteY0"/>
                </a:cxn>
                <a:cxn ang="0">
                  <a:pos x="connsiteX1" y="connsiteY1"/>
                </a:cxn>
                <a:cxn ang="0">
                  <a:pos x="connsiteX2" y="connsiteY2"/>
                </a:cxn>
                <a:cxn ang="0">
                  <a:pos x="connsiteX3" y="connsiteY3"/>
                </a:cxn>
              </a:cxnLst>
              <a:rect l="l" t="t" r="r" b="b"/>
              <a:pathLst>
                <a:path w="180975" h="38100">
                  <a:moveTo>
                    <a:pt x="0" y="44746"/>
                  </a:moveTo>
                  <a:cubicBezTo>
                    <a:pt x="10478" y="-3831"/>
                    <a:pt x="14288" y="-4784"/>
                    <a:pt x="188595" y="4741"/>
                  </a:cubicBezTo>
                  <a:cubicBezTo>
                    <a:pt x="171450" y="22838"/>
                    <a:pt x="161925" y="41888"/>
                    <a:pt x="151448" y="42841"/>
                  </a:cubicBezTo>
                  <a:cubicBezTo>
                    <a:pt x="102870" y="45698"/>
                    <a:pt x="53340" y="44746"/>
                    <a:pt x="0" y="44746"/>
                  </a:cubicBezTo>
                  <a:close/>
                </a:path>
              </a:pathLst>
            </a:custGeom>
            <a:solidFill>
              <a:srgbClr val="000000"/>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xmlns="" id="{976B9A97-4D3F-46DF-A1D5-6138C524A255}"/>
                </a:ext>
              </a:extLst>
            </p:cNvPr>
            <p:cNvSpPr/>
            <p:nvPr/>
          </p:nvSpPr>
          <p:spPr>
            <a:xfrm>
              <a:off x="4066222" y="4578975"/>
              <a:ext cx="180975" cy="47625"/>
            </a:xfrm>
            <a:custGeom>
              <a:avLst/>
              <a:gdLst>
                <a:gd name="connsiteX0" fmla="*/ 182880 w 180975"/>
                <a:gd name="connsiteY0" fmla="*/ 9218 h 47625"/>
                <a:gd name="connsiteX1" fmla="*/ 0 w 180975"/>
                <a:gd name="connsiteY1" fmla="*/ 40650 h 47625"/>
                <a:gd name="connsiteX2" fmla="*/ 182880 w 180975"/>
                <a:gd name="connsiteY2" fmla="*/ 9218 h 47625"/>
              </a:gdLst>
              <a:ahLst/>
              <a:cxnLst>
                <a:cxn ang="0">
                  <a:pos x="connsiteX0" y="connsiteY0"/>
                </a:cxn>
                <a:cxn ang="0">
                  <a:pos x="connsiteX1" y="connsiteY1"/>
                </a:cxn>
                <a:cxn ang="0">
                  <a:pos x="connsiteX2" y="connsiteY2"/>
                </a:cxn>
              </a:cxnLst>
              <a:rect l="l" t="t" r="r" b="b"/>
              <a:pathLst>
                <a:path w="180975" h="47625">
                  <a:moveTo>
                    <a:pt x="182880" y="9218"/>
                  </a:moveTo>
                  <a:cubicBezTo>
                    <a:pt x="169545" y="50175"/>
                    <a:pt x="94298" y="62558"/>
                    <a:pt x="0" y="40650"/>
                  </a:cubicBezTo>
                  <a:cubicBezTo>
                    <a:pt x="14288" y="645"/>
                    <a:pt x="73343" y="-9832"/>
                    <a:pt x="182880" y="9218"/>
                  </a:cubicBezTo>
                  <a:close/>
                </a:path>
              </a:pathLst>
            </a:custGeom>
            <a:solidFill>
              <a:srgbClr val="000000"/>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xmlns="" id="{0A714402-5182-4EF6-8D85-7D3E2CF93DB9}"/>
                </a:ext>
              </a:extLst>
            </p:cNvPr>
            <p:cNvSpPr/>
            <p:nvPr/>
          </p:nvSpPr>
          <p:spPr>
            <a:xfrm>
              <a:off x="5873115" y="4584621"/>
              <a:ext cx="180975" cy="38100"/>
            </a:xfrm>
            <a:custGeom>
              <a:avLst/>
              <a:gdLst>
                <a:gd name="connsiteX0" fmla="*/ 173355 w 180975"/>
                <a:gd name="connsiteY0" fmla="*/ 43577 h 38100"/>
                <a:gd name="connsiteX1" fmla="*/ 27622 w 180975"/>
                <a:gd name="connsiteY1" fmla="*/ 42624 h 38100"/>
                <a:gd name="connsiteX2" fmla="*/ 0 w 180975"/>
                <a:gd name="connsiteY2" fmla="*/ 18812 h 38100"/>
                <a:gd name="connsiteX3" fmla="*/ 27622 w 180975"/>
                <a:gd name="connsiteY3" fmla="*/ 1667 h 38100"/>
                <a:gd name="connsiteX4" fmla="*/ 146685 w 180975"/>
                <a:gd name="connsiteY4" fmla="*/ 2619 h 38100"/>
                <a:gd name="connsiteX5" fmla="*/ 181928 w 180975"/>
                <a:gd name="connsiteY5" fmla="*/ 28337 h 38100"/>
                <a:gd name="connsiteX6" fmla="*/ 173355 w 180975"/>
                <a:gd name="connsiteY6" fmla="*/ 4357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975" h="38100">
                  <a:moveTo>
                    <a:pt x="173355" y="43577"/>
                  </a:moveTo>
                  <a:cubicBezTo>
                    <a:pt x="124778" y="43577"/>
                    <a:pt x="76200" y="44529"/>
                    <a:pt x="27622" y="42624"/>
                  </a:cubicBezTo>
                  <a:cubicBezTo>
                    <a:pt x="18097" y="42624"/>
                    <a:pt x="9525" y="27384"/>
                    <a:pt x="0" y="18812"/>
                  </a:cubicBezTo>
                  <a:cubicBezTo>
                    <a:pt x="9525" y="13097"/>
                    <a:pt x="18097" y="2619"/>
                    <a:pt x="27622" y="1667"/>
                  </a:cubicBezTo>
                  <a:cubicBezTo>
                    <a:pt x="66675" y="-238"/>
                    <a:pt x="106680" y="-1191"/>
                    <a:pt x="146685" y="2619"/>
                  </a:cubicBezTo>
                  <a:cubicBezTo>
                    <a:pt x="159067" y="3572"/>
                    <a:pt x="169545" y="19764"/>
                    <a:pt x="181928" y="28337"/>
                  </a:cubicBezTo>
                  <a:cubicBezTo>
                    <a:pt x="178117" y="34052"/>
                    <a:pt x="176213" y="38814"/>
                    <a:pt x="173355" y="43577"/>
                  </a:cubicBezTo>
                  <a:close/>
                </a:path>
              </a:pathLst>
            </a:custGeom>
            <a:solidFill>
              <a:srgbClr val="000000"/>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xmlns="" id="{8968FD23-E19F-4EA1-9444-FEEA4685AB32}"/>
                </a:ext>
              </a:extLst>
            </p:cNvPr>
            <p:cNvSpPr/>
            <p:nvPr/>
          </p:nvSpPr>
          <p:spPr>
            <a:xfrm>
              <a:off x="5275846" y="4586140"/>
              <a:ext cx="171450" cy="38100"/>
            </a:xfrm>
            <a:custGeom>
              <a:avLst/>
              <a:gdLst>
                <a:gd name="connsiteX0" fmla="*/ 85777 w 171450"/>
                <a:gd name="connsiteY0" fmla="*/ 41105 h 38100"/>
                <a:gd name="connsiteX1" fmla="*/ 19102 w 171450"/>
                <a:gd name="connsiteY1" fmla="*/ 40152 h 38100"/>
                <a:gd name="connsiteX2" fmla="*/ 52 w 171450"/>
                <a:gd name="connsiteY2" fmla="*/ 21102 h 38100"/>
                <a:gd name="connsiteX3" fmla="*/ 19102 w 171450"/>
                <a:gd name="connsiteY3" fmla="*/ 1100 h 38100"/>
                <a:gd name="connsiteX4" fmla="*/ 157214 w 171450"/>
                <a:gd name="connsiteY4" fmla="*/ 1100 h 38100"/>
                <a:gd name="connsiteX5" fmla="*/ 173407 w 171450"/>
                <a:gd name="connsiteY5" fmla="*/ 18245 h 38100"/>
                <a:gd name="connsiteX6" fmla="*/ 157214 w 171450"/>
                <a:gd name="connsiteY6" fmla="*/ 40152 h 38100"/>
                <a:gd name="connsiteX7" fmla="*/ 85777 w 171450"/>
                <a:gd name="connsiteY7" fmla="*/ 4110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38100">
                  <a:moveTo>
                    <a:pt x="85777" y="41105"/>
                  </a:moveTo>
                  <a:cubicBezTo>
                    <a:pt x="63870" y="41105"/>
                    <a:pt x="41010" y="43010"/>
                    <a:pt x="19102" y="40152"/>
                  </a:cubicBezTo>
                  <a:cubicBezTo>
                    <a:pt x="11482" y="39200"/>
                    <a:pt x="-901" y="26817"/>
                    <a:pt x="52" y="21102"/>
                  </a:cubicBezTo>
                  <a:cubicBezTo>
                    <a:pt x="1004" y="13482"/>
                    <a:pt x="12435" y="1100"/>
                    <a:pt x="19102" y="1100"/>
                  </a:cubicBezTo>
                  <a:cubicBezTo>
                    <a:pt x="64822" y="-805"/>
                    <a:pt x="111495" y="147"/>
                    <a:pt x="157214" y="1100"/>
                  </a:cubicBezTo>
                  <a:cubicBezTo>
                    <a:pt x="162929" y="1100"/>
                    <a:pt x="174360" y="13482"/>
                    <a:pt x="173407" y="18245"/>
                  </a:cubicBezTo>
                  <a:cubicBezTo>
                    <a:pt x="171502" y="26817"/>
                    <a:pt x="163882" y="40152"/>
                    <a:pt x="157214" y="40152"/>
                  </a:cubicBezTo>
                  <a:cubicBezTo>
                    <a:pt x="133402" y="43010"/>
                    <a:pt x="109589" y="41105"/>
                    <a:pt x="85777" y="41105"/>
                  </a:cubicBezTo>
                  <a:close/>
                </a:path>
              </a:pathLst>
            </a:custGeom>
            <a:solidFill>
              <a:srgbClr val="000000"/>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xmlns="" id="{E1AC2E3A-46C0-43D1-B90A-87D4F11E9FEA}"/>
                </a:ext>
              </a:extLst>
            </p:cNvPr>
            <p:cNvSpPr/>
            <p:nvPr/>
          </p:nvSpPr>
          <p:spPr>
            <a:xfrm>
              <a:off x="5474018" y="4584306"/>
              <a:ext cx="171450" cy="38100"/>
            </a:xfrm>
            <a:custGeom>
              <a:avLst/>
              <a:gdLst>
                <a:gd name="connsiteX0" fmla="*/ 90488 w 171450"/>
                <a:gd name="connsiteY0" fmla="*/ 1029 h 38100"/>
                <a:gd name="connsiteX1" fmla="*/ 151447 w 171450"/>
                <a:gd name="connsiteY1" fmla="*/ 1981 h 38100"/>
                <a:gd name="connsiteX2" fmla="*/ 177165 w 171450"/>
                <a:gd name="connsiteY2" fmla="*/ 21984 h 38100"/>
                <a:gd name="connsiteX3" fmla="*/ 153352 w 171450"/>
                <a:gd name="connsiteY3" fmla="*/ 42939 h 38100"/>
                <a:gd name="connsiteX4" fmla="*/ 25717 w 171450"/>
                <a:gd name="connsiteY4" fmla="*/ 42939 h 38100"/>
                <a:gd name="connsiteX5" fmla="*/ 0 w 171450"/>
                <a:gd name="connsiteY5" fmla="*/ 22936 h 38100"/>
                <a:gd name="connsiteX6" fmla="*/ 28575 w 171450"/>
                <a:gd name="connsiteY6" fmla="*/ 1981 h 38100"/>
                <a:gd name="connsiteX7" fmla="*/ 90488 w 171450"/>
                <a:gd name="connsiteY7" fmla="*/ 1029 h 38100"/>
                <a:gd name="connsiteX8" fmla="*/ 90488 w 171450"/>
                <a:gd name="connsiteY8" fmla="*/ 102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38100">
                  <a:moveTo>
                    <a:pt x="90488" y="1029"/>
                  </a:moveTo>
                  <a:cubicBezTo>
                    <a:pt x="110490" y="1029"/>
                    <a:pt x="131445" y="-876"/>
                    <a:pt x="151447" y="1981"/>
                  </a:cubicBezTo>
                  <a:cubicBezTo>
                    <a:pt x="160972" y="2934"/>
                    <a:pt x="168592" y="15316"/>
                    <a:pt x="177165" y="21984"/>
                  </a:cubicBezTo>
                  <a:cubicBezTo>
                    <a:pt x="169545" y="29604"/>
                    <a:pt x="161925" y="42939"/>
                    <a:pt x="153352" y="42939"/>
                  </a:cubicBezTo>
                  <a:cubicBezTo>
                    <a:pt x="111442" y="44844"/>
                    <a:pt x="68580" y="44844"/>
                    <a:pt x="25717" y="42939"/>
                  </a:cubicBezTo>
                  <a:cubicBezTo>
                    <a:pt x="17145" y="42939"/>
                    <a:pt x="8572" y="29604"/>
                    <a:pt x="0" y="22936"/>
                  </a:cubicBezTo>
                  <a:cubicBezTo>
                    <a:pt x="9525" y="15316"/>
                    <a:pt x="18097" y="3886"/>
                    <a:pt x="28575" y="1981"/>
                  </a:cubicBezTo>
                  <a:cubicBezTo>
                    <a:pt x="49530" y="-1829"/>
                    <a:pt x="69532" y="1029"/>
                    <a:pt x="90488" y="1029"/>
                  </a:cubicBezTo>
                  <a:cubicBezTo>
                    <a:pt x="90488" y="1029"/>
                    <a:pt x="90488" y="1029"/>
                    <a:pt x="90488" y="1029"/>
                  </a:cubicBezTo>
                  <a:close/>
                </a:path>
              </a:pathLst>
            </a:custGeom>
            <a:solidFill>
              <a:srgbClr val="000000"/>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xmlns="" id="{BA90CBB3-89CF-49CF-ADE1-0B5751BD5AD3}"/>
                </a:ext>
              </a:extLst>
            </p:cNvPr>
            <p:cNvSpPr/>
            <p:nvPr/>
          </p:nvSpPr>
          <p:spPr>
            <a:xfrm>
              <a:off x="6271260" y="4582301"/>
              <a:ext cx="171450" cy="47625"/>
            </a:xfrm>
            <a:custGeom>
              <a:avLst/>
              <a:gdLst>
                <a:gd name="connsiteX0" fmla="*/ 174308 w 171450"/>
                <a:gd name="connsiteY0" fmla="*/ 41134 h 47625"/>
                <a:gd name="connsiteX1" fmla="*/ 0 w 171450"/>
                <a:gd name="connsiteY1" fmla="*/ 11607 h 47625"/>
                <a:gd name="connsiteX2" fmla="*/ 174308 w 171450"/>
                <a:gd name="connsiteY2" fmla="*/ 41134 h 47625"/>
              </a:gdLst>
              <a:ahLst/>
              <a:cxnLst>
                <a:cxn ang="0">
                  <a:pos x="connsiteX0" y="connsiteY0"/>
                </a:cxn>
                <a:cxn ang="0">
                  <a:pos x="connsiteX1" y="connsiteY1"/>
                </a:cxn>
                <a:cxn ang="0">
                  <a:pos x="connsiteX2" y="connsiteY2"/>
                </a:cxn>
              </a:cxnLst>
              <a:rect l="l" t="t" r="r" b="b"/>
              <a:pathLst>
                <a:path w="171450" h="47625">
                  <a:moveTo>
                    <a:pt x="174308" y="41134"/>
                  </a:moveTo>
                  <a:cubicBezTo>
                    <a:pt x="74295" y="61137"/>
                    <a:pt x="8572" y="49707"/>
                    <a:pt x="0" y="11607"/>
                  </a:cubicBezTo>
                  <a:cubicBezTo>
                    <a:pt x="84772" y="-12206"/>
                    <a:pt x="163830" y="2082"/>
                    <a:pt x="174308" y="41134"/>
                  </a:cubicBezTo>
                  <a:close/>
                </a:path>
              </a:pathLst>
            </a:custGeom>
            <a:solidFill>
              <a:srgbClr val="000000"/>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xmlns="" id="{E1FDA815-F5E7-453C-BCD0-E24C815A44C4}"/>
                </a:ext>
              </a:extLst>
            </p:cNvPr>
            <p:cNvSpPr/>
            <p:nvPr/>
          </p:nvSpPr>
          <p:spPr>
            <a:xfrm>
              <a:off x="6074093" y="4582117"/>
              <a:ext cx="171450" cy="47625"/>
            </a:xfrm>
            <a:custGeom>
              <a:avLst/>
              <a:gdLst>
                <a:gd name="connsiteX0" fmla="*/ 0 w 171450"/>
                <a:gd name="connsiteY0" fmla="*/ 7981 h 47625"/>
                <a:gd name="connsiteX1" fmla="*/ 172402 w 171450"/>
                <a:gd name="connsiteY1" fmla="*/ 38461 h 47625"/>
                <a:gd name="connsiteX2" fmla="*/ 0 w 171450"/>
                <a:gd name="connsiteY2" fmla="*/ 7981 h 47625"/>
              </a:gdLst>
              <a:ahLst/>
              <a:cxnLst>
                <a:cxn ang="0">
                  <a:pos x="connsiteX0" y="connsiteY0"/>
                </a:cxn>
                <a:cxn ang="0">
                  <a:pos x="connsiteX1" y="connsiteY1"/>
                </a:cxn>
                <a:cxn ang="0">
                  <a:pos x="connsiteX2" y="connsiteY2"/>
                </a:cxn>
              </a:cxnLst>
              <a:rect l="l" t="t" r="r" b="b"/>
              <a:pathLst>
                <a:path w="171450" h="47625">
                  <a:moveTo>
                    <a:pt x="0" y="7981"/>
                  </a:moveTo>
                  <a:cubicBezTo>
                    <a:pt x="118110" y="-8212"/>
                    <a:pt x="161925" y="-592"/>
                    <a:pt x="172402" y="38461"/>
                  </a:cubicBezTo>
                  <a:cubicBezTo>
                    <a:pt x="91440" y="63226"/>
                    <a:pt x="5715" y="49891"/>
                    <a:pt x="0" y="7981"/>
                  </a:cubicBezTo>
                  <a:close/>
                </a:path>
              </a:pathLst>
            </a:custGeom>
            <a:solidFill>
              <a:srgbClr val="000000"/>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xmlns="" id="{6EC2BAF2-9E4E-45C8-869E-FB1BF540B210}"/>
                </a:ext>
              </a:extLst>
            </p:cNvPr>
            <p:cNvSpPr/>
            <p:nvPr/>
          </p:nvSpPr>
          <p:spPr>
            <a:xfrm>
              <a:off x="5674043" y="4584621"/>
              <a:ext cx="171450" cy="38100"/>
            </a:xfrm>
            <a:custGeom>
              <a:avLst/>
              <a:gdLst>
                <a:gd name="connsiteX0" fmla="*/ 171450 w 171450"/>
                <a:gd name="connsiteY0" fmla="*/ 43577 h 38100"/>
                <a:gd name="connsiteX1" fmla="*/ 24765 w 171450"/>
                <a:gd name="connsiteY1" fmla="*/ 42624 h 38100"/>
                <a:gd name="connsiteX2" fmla="*/ 0 w 171450"/>
                <a:gd name="connsiteY2" fmla="*/ 21669 h 38100"/>
                <a:gd name="connsiteX3" fmla="*/ 24765 w 171450"/>
                <a:gd name="connsiteY3" fmla="*/ 1667 h 38100"/>
                <a:gd name="connsiteX4" fmla="*/ 148590 w 171450"/>
                <a:gd name="connsiteY4" fmla="*/ 2619 h 38100"/>
                <a:gd name="connsiteX5" fmla="*/ 180022 w 171450"/>
                <a:gd name="connsiteY5" fmla="*/ 30242 h 38100"/>
                <a:gd name="connsiteX6" fmla="*/ 171450 w 171450"/>
                <a:gd name="connsiteY6" fmla="*/ 4357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38100">
                  <a:moveTo>
                    <a:pt x="171450" y="43577"/>
                  </a:moveTo>
                  <a:cubicBezTo>
                    <a:pt x="122872" y="43577"/>
                    <a:pt x="73342" y="44529"/>
                    <a:pt x="24765" y="42624"/>
                  </a:cubicBezTo>
                  <a:cubicBezTo>
                    <a:pt x="16192" y="42624"/>
                    <a:pt x="7620" y="29289"/>
                    <a:pt x="0" y="21669"/>
                  </a:cubicBezTo>
                  <a:cubicBezTo>
                    <a:pt x="8572" y="15002"/>
                    <a:pt x="16192" y="2619"/>
                    <a:pt x="24765" y="1667"/>
                  </a:cubicBezTo>
                  <a:cubicBezTo>
                    <a:pt x="65722" y="-238"/>
                    <a:pt x="107632" y="-1191"/>
                    <a:pt x="148590" y="2619"/>
                  </a:cubicBezTo>
                  <a:cubicBezTo>
                    <a:pt x="160020" y="3572"/>
                    <a:pt x="169545" y="20717"/>
                    <a:pt x="180022" y="30242"/>
                  </a:cubicBezTo>
                  <a:cubicBezTo>
                    <a:pt x="177165" y="34052"/>
                    <a:pt x="174307" y="38814"/>
                    <a:pt x="171450" y="43577"/>
                  </a:cubicBezTo>
                  <a:close/>
                </a:path>
              </a:pathLst>
            </a:custGeom>
            <a:solidFill>
              <a:srgbClr val="000000"/>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xmlns="" id="{47CC1825-C946-48C3-AC4A-7274B1133743}"/>
                </a:ext>
              </a:extLst>
            </p:cNvPr>
            <p:cNvSpPr/>
            <p:nvPr/>
          </p:nvSpPr>
          <p:spPr>
            <a:xfrm>
              <a:off x="6465570" y="4583672"/>
              <a:ext cx="171450" cy="47625"/>
            </a:xfrm>
            <a:custGeom>
              <a:avLst/>
              <a:gdLst>
                <a:gd name="connsiteX0" fmla="*/ 0 w 171450"/>
                <a:gd name="connsiteY0" fmla="*/ 9283 h 47625"/>
                <a:gd name="connsiteX1" fmla="*/ 179070 w 171450"/>
                <a:gd name="connsiteY1" fmla="*/ 38810 h 47625"/>
                <a:gd name="connsiteX2" fmla="*/ 0 w 171450"/>
                <a:gd name="connsiteY2" fmla="*/ 9283 h 47625"/>
              </a:gdLst>
              <a:ahLst/>
              <a:cxnLst>
                <a:cxn ang="0">
                  <a:pos x="connsiteX0" y="connsiteY0"/>
                </a:cxn>
                <a:cxn ang="0">
                  <a:pos x="connsiteX1" y="connsiteY1"/>
                </a:cxn>
                <a:cxn ang="0">
                  <a:pos x="connsiteX2" y="connsiteY2"/>
                </a:cxn>
              </a:cxnLst>
              <a:rect l="l" t="t" r="r" b="b"/>
              <a:pathLst>
                <a:path w="171450" h="47625">
                  <a:moveTo>
                    <a:pt x="0" y="9283"/>
                  </a:moveTo>
                  <a:cubicBezTo>
                    <a:pt x="104775" y="-9767"/>
                    <a:pt x="163830" y="710"/>
                    <a:pt x="179070" y="38810"/>
                  </a:cubicBezTo>
                  <a:cubicBezTo>
                    <a:pt x="92393" y="60718"/>
                    <a:pt x="14288" y="48335"/>
                    <a:pt x="0" y="9283"/>
                  </a:cubicBezTo>
                  <a:close/>
                </a:path>
              </a:pathLst>
            </a:custGeom>
            <a:solidFill>
              <a:srgbClr val="000000"/>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xmlns="" id="{98403EC1-6E38-4FB2-AC55-EBB620CD3B7A}"/>
                </a:ext>
              </a:extLst>
            </p:cNvPr>
            <p:cNvSpPr/>
            <p:nvPr/>
          </p:nvSpPr>
          <p:spPr>
            <a:xfrm>
              <a:off x="6649403" y="4584510"/>
              <a:ext cx="190500" cy="47625"/>
            </a:xfrm>
            <a:custGeom>
              <a:avLst/>
              <a:gdLst>
                <a:gd name="connsiteX0" fmla="*/ 195263 w 190500"/>
                <a:gd name="connsiteY0" fmla="*/ 49403 h 47625"/>
                <a:gd name="connsiteX1" fmla="*/ 0 w 190500"/>
                <a:gd name="connsiteY1" fmla="*/ 14160 h 47625"/>
                <a:gd name="connsiteX2" fmla="*/ 195263 w 190500"/>
                <a:gd name="connsiteY2" fmla="*/ 49403 h 47625"/>
              </a:gdLst>
              <a:ahLst/>
              <a:cxnLst>
                <a:cxn ang="0">
                  <a:pos x="connsiteX0" y="connsiteY0"/>
                </a:cxn>
                <a:cxn ang="0">
                  <a:pos x="connsiteX1" y="connsiteY1"/>
                </a:cxn>
                <a:cxn ang="0">
                  <a:pos x="connsiteX2" y="connsiteY2"/>
                </a:cxn>
              </a:cxnLst>
              <a:rect l="l" t="t" r="r" b="b"/>
              <a:pathLst>
                <a:path w="190500" h="47625">
                  <a:moveTo>
                    <a:pt x="195263" y="49403"/>
                  </a:moveTo>
                  <a:cubicBezTo>
                    <a:pt x="129540" y="32258"/>
                    <a:pt x="62865" y="69405"/>
                    <a:pt x="0" y="14160"/>
                  </a:cubicBezTo>
                  <a:cubicBezTo>
                    <a:pt x="95250" y="-13462"/>
                    <a:pt x="176213" y="-127"/>
                    <a:pt x="195263" y="49403"/>
                  </a:cubicBezTo>
                  <a:close/>
                </a:path>
              </a:pathLst>
            </a:custGeom>
            <a:solidFill>
              <a:srgbClr val="000000"/>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xmlns="" id="{A57B1B89-8C2B-4E7A-8B4A-79F982D54BC3}"/>
                </a:ext>
              </a:extLst>
            </p:cNvPr>
            <p:cNvSpPr/>
            <p:nvPr/>
          </p:nvSpPr>
          <p:spPr>
            <a:xfrm>
              <a:off x="3852863" y="4579620"/>
              <a:ext cx="190500" cy="47625"/>
            </a:xfrm>
            <a:custGeom>
              <a:avLst/>
              <a:gdLst>
                <a:gd name="connsiteX0" fmla="*/ 0 w 190500"/>
                <a:gd name="connsiteY0" fmla="*/ 35243 h 47625"/>
                <a:gd name="connsiteX1" fmla="*/ 195263 w 190500"/>
                <a:gd name="connsiteY1" fmla="*/ 0 h 47625"/>
                <a:gd name="connsiteX2" fmla="*/ 0 w 190500"/>
                <a:gd name="connsiteY2" fmla="*/ 35243 h 47625"/>
              </a:gdLst>
              <a:ahLst/>
              <a:cxnLst>
                <a:cxn ang="0">
                  <a:pos x="connsiteX0" y="connsiteY0"/>
                </a:cxn>
                <a:cxn ang="0">
                  <a:pos x="connsiteX1" y="connsiteY1"/>
                </a:cxn>
                <a:cxn ang="0">
                  <a:pos x="connsiteX2" y="connsiteY2"/>
                </a:cxn>
              </a:cxnLst>
              <a:rect l="l" t="t" r="r" b="b"/>
              <a:pathLst>
                <a:path w="190500" h="47625">
                  <a:moveTo>
                    <a:pt x="0" y="35243"/>
                  </a:moveTo>
                  <a:cubicBezTo>
                    <a:pt x="61913" y="-24765"/>
                    <a:pt x="132397" y="19050"/>
                    <a:pt x="195263" y="0"/>
                  </a:cubicBezTo>
                  <a:cubicBezTo>
                    <a:pt x="182880" y="49530"/>
                    <a:pt x="109538" y="61913"/>
                    <a:pt x="0" y="35243"/>
                  </a:cubicBezTo>
                  <a:close/>
                </a:path>
              </a:pathLst>
            </a:custGeom>
            <a:solidFill>
              <a:srgbClr val="000000"/>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xmlns="" id="{32132A1E-F8FC-4170-B19D-C5165A958E48}"/>
                </a:ext>
              </a:extLst>
            </p:cNvPr>
            <p:cNvSpPr/>
            <p:nvPr/>
          </p:nvSpPr>
          <p:spPr>
            <a:xfrm>
              <a:off x="6845618" y="4585650"/>
              <a:ext cx="190500" cy="38100"/>
            </a:xfrm>
            <a:custGeom>
              <a:avLst/>
              <a:gdLst>
                <a:gd name="connsiteX0" fmla="*/ 0 w 190500"/>
                <a:gd name="connsiteY0" fmla="*/ 12067 h 38100"/>
                <a:gd name="connsiteX1" fmla="*/ 195263 w 190500"/>
                <a:gd name="connsiteY1" fmla="*/ 46357 h 38100"/>
                <a:gd name="connsiteX2" fmla="*/ 0 w 190500"/>
                <a:gd name="connsiteY2" fmla="*/ 12067 h 38100"/>
              </a:gdLst>
              <a:ahLst/>
              <a:cxnLst>
                <a:cxn ang="0">
                  <a:pos x="connsiteX0" y="connsiteY0"/>
                </a:cxn>
                <a:cxn ang="0">
                  <a:pos x="connsiteX1" y="connsiteY1"/>
                </a:cxn>
                <a:cxn ang="0">
                  <a:pos x="connsiteX2" y="connsiteY2"/>
                </a:cxn>
              </a:cxnLst>
              <a:rect l="l" t="t" r="r" b="b"/>
              <a:pathLst>
                <a:path w="190500" h="38100">
                  <a:moveTo>
                    <a:pt x="0" y="12067"/>
                  </a:moveTo>
                  <a:cubicBezTo>
                    <a:pt x="100965" y="-12698"/>
                    <a:pt x="177165" y="1590"/>
                    <a:pt x="195263" y="46357"/>
                  </a:cubicBezTo>
                  <a:cubicBezTo>
                    <a:pt x="132397" y="32069"/>
                    <a:pt x="65722" y="68265"/>
                    <a:pt x="0" y="12067"/>
                  </a:cubicBezTo>
                  <a:close/>
                </a:path>
              </a:pathLst>
            </a:custGeom>
            <a:solidFill>
              <a:srgbClr val="000000"/>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xmlns="" id="{CA4C4324-FC2A-40D5-BC7B-2AF529617AE9}"/>
                </a:ext>
              </a:extLst>
            </p:cNvPr>
            <p:cNvSpPr/>
            <p:nvPr/>
          </p:nvSpPr>
          <p:spPr>
            <a:xfrm>
              <a:off x="7051357" y="4586994"/>
              <a:ext cx="190500" cy="38100"/>
            </a:xfrm>
            <a:custGeom>
              <a:avLst/>
              <a:gdLst>
                <a:gd name="connsiteX0" fmla="*/ 0 w 190500"/>
                <a:gd name="connsiteY0" fmla="*/ 1198 h 38100"/>
                <a:gd name="connsiteX1" fmla="*/ 192405 w 190500"/>
                <a:gd name="connsiteY1" fmla="*/ 31678 h 38100"/>
                <a:gd name="connsiteX2" fmla="*/ 0 w 190500"/>
                <a:gd name="connsiteY2" fmla="*/ 1198 h 38100"/>
              </a:gdLst>
              <a:ahLst/>
              <a:cxnLst>
                <a:cxn ang="0">
                  <a:pos x="connsiteX0" y="connsiteY0"/>
                </a:cxn>
                <a:cxn ang="0">
                  <a:pos x="connsiteX1" y="connsiteY1"/>
                </a:cxn>
                <a:cxn ang="0">
                  <a:pos x="connsiteX2" y="connsiteY2"/>
                </a:cxn>
              </a:cxnLst>
              <a:rect l="l" t="t" r="r" b="b"/>
              <a:pathLst>
                <a:path w="190500" h="38100">
                  <a:moveTo>
                    <a:pt x="0" y="1198"/>
                  </a:moveTo>
                  <a:cubicBezTo>
                    <a:pt x="66675" y="10723"/>
                    <a:pt x="132398" y="-21662"/>
                    <a:pt x="192405" y="31678"/>
                  </a:cubicBezTo>
                  <a:cubicBezTo>
                    <a:pt x="109538" y="56443"/>
                    <a:pt x="23813" y="45966"/>
                    <a:pt x="0" y="1198"/>
                  </a:cubicBezTo>
                  <a:close/>
                </a:path>
              </a:pathLst>
            </a:custGeom>
            <a:solidFill>
              <a:srgbClr val="000000"/>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xmlns="" id="{7654EFD9-F821-492D-B72D-239BF1707E17}"/>
                </a:ext>
              </a:extLst>
            </p:cNvPr>
            <p:cNvSpPr/>
            <p:nvPr/>
          </p:nvSpPr>
          <p:spPr>
            <a:xfrm>
              <a:off x="5106353" y="5238750"/>
              <a:ext cx="923925" cy="228600"/>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xmlns="" id="{C1026020-00B0-46BE-B3CC-66A75EBCF1BC}"/>
                </a:ext>
              </a:extLst>
            </p:cNvPr>
            <p:cNvSpPr/>
            <p:nvPr/>
          </p:nvSpPr>
          <p:spPr>
            <a:xfrm>
              <a:off x="3629025" y="1545908"/>
              <a:ext cx="3857625" cy="2676525"/>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rgbClr val="000000"/>
            </a:solidFill>
            <a:ln w="9525" cap="flat">
              <a:noFill/>
              <a:prstDash val="solid"/>
              <a:miter/>
            </a:ln>
          </p:spPr>
          <p:txBody>
            <a:bodyPr rtlCol="0" anchor="ctr"/>
            <a:lstStyle/>
            <a:p>
              <a:endParaRPr lang="en-US"/>
            </a:p>
          </p:txBody>
        </p:sp>
      </p:grpSp>
      <p:sp>
        <p:nvSpPr>
          <p:cNvPr id="4" name="Rectangle 3"/>
          <p:cNvSpPr/>
          <p:nvPr/>
        </p:nvSpPr>
        <p:spPr>
          <a:xfrm>
            <a:off x="5000628" y="2643183"/>
            <a:ext cx="3214710" cy="1538883"/>
          </a:xfrm>
          <a:prstGeom prst="rect">
            <a:avLst/>
          </a:prstGeom>
        </p:spPr>
        <p:txBody>
          <a:bodyPr wrap="square">
            <a:spAutoFit/>
          </a:bodyPr>
          <a:lstStyle/>
          <a:p>
            <a:pPr algn="ctr"/>
            <a:r>
              <a:rPr lang="en-US" sz="3000" b="1" dirty="0">
                <a:ln w="0"/>
                <a:solidFill>
                  <a:schemeClr val="tx2"/>
                </a:solidFill>
                <a:effectLst>
                  <a:outerShdw blurRad="38100" dist="19050" dir="2700000" algn="tl" rotWithShape="0">
                    <a:schemeClr val="dk1">
                      <a:alpha val="40000"/>
                    </a:schemeClr>
                  </a:outerShdw>
                </a:effectLst>
              </a:rPr>
              <a:t>Software</a:t>
            </a:r>
          </a:p>
          <a:p>
            <a:pPr algn="ctr"/>
            <a:endParaRPr lang="en-US" sz="3000" b="1" dirty="0">
              <a:ln w="0"/>
              <a:solidFill>
                <a:schemeClr val="tx2"/>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US" sz="1600" b="1" i="1" dirty="0"/>
          </a:p>
          <a:p>
            <a:pPr algn="ctr"/>
            <a:endParaRPr lang="en-US" b="1" i="1" dirty="0">
              <a:ln w="0"/>
              <a:effectLst>
                <a:outerShdw blurRad="38100" dist="19050" dir="2700000" algn="tl" rotWithShape="0">
                  <a:schemeClr val="dk1">
                    <a:alpha val="40000"/>
                  </a:schemeClr>
                </a:outerShdw>
              </a:effectLst>
            </a:endParaRPr>
          </a:p>
        </p:txBody>
      </p:sp>
      <p:sp>
        <p:nvSpPr>
          <p:cNvPr id="118" name="Rectangle 117"/>
          <p:cNvSpPr/>
          <p:nvPr/>
        </p:nvSpPr>
        <p:spPr>
          <a:xfrm>
            <a:off x="714348" y="1357298"/>
            <a:ext cx="2098395" cy="553998"/>
          </a:xfrm>
          <a:prstGeom prst="rect">
            <a:avLst/>
          </a:prstGeom>
        </p:spPr>
        <p:txBody>
          <a:bodyPr wrap="none">
            <a:spAutoFit/>
          </a:bodyPr>
          <a:lstStyle/>
          <a:p>
            <a:pPr algn="ctr"/>
            <a:r>
              <a:rPr lang="en-US" sz="3000" b="1" dirty="0">
                <a:ln w="0"/>
                <a:solidFill>
                  <a:schemeClr val="accent2"/>
                </a:solidFill>
                <a:effectLst>
                  <a:outerShdw blurRad="38100" dist="19050" dir="2700000" algn="tl" rotWithShape="0">
                    <a:schemeClr val="dk1">
                      <a:alpha val="40000"/>
                    </a:schemeClr>
                  </a:outerShdw>
                </a:effectLst>
              </a:rPr>
              <a:t>    Hardware</a:t>
            </a:r>
          </a:p>
        </p:txBody>
      </p:sp>
      <p:sp>
        <p:nvSpPr>
          <p:cNvPr id="119" name="Rectangle 118"/>
          <p:cNvSpPr/>
          <p:nvPr/>
        </p:nvSpPr>
        <p:spPr>
          <a:xfrm>
            <a:off x="0" y="2000240"/>
            <a:ext cx="4572000" cy="1631216"/>
          </a:xfrm>
          <a:prstGeom prst="rect">
            <a:avLst/>
          </a:prstGeom>
        </p:spPr>
        <p:txBody>
          <a:bodyPr>
            <a:spAutoFit/>
          </a:bodyPr>
          <a:lstStyle/>
          <a:p>
            <a:pPr marL="285750" indent="-285750">
              <a:buFont typeface="Arial" panose="020B0604020202020204" pitchFamily="34" charset="0"/>
              <a:buChar char="•"/>
            </a:pPr>
            <a:r>
              <a:rPr lang="en-US" sz="2500" b="1" dirty="0">
                <a:solidFill>
                  <a:schemeClr val="accent2"/>
                </a:solidFill>
              </a:rPr>
              <a:t>Esp8266 </a:t>
            </a:r>
            <a:r>
              <a:rPr lang="en-US" sz="2500" b="1" dirty="0" err="1">
                <a:solidFill>
                  <a:schemeClr val="accent2"/>
                </a:solidFill>
              </a:rPr>
              <a:t>wifi</a:t>
            </a:r>
            <a:r>
              <a:rPr lang="en-US" sz="2500" b="1" dirty="0">
                <a:solidFill>
                  <a:schemeClr val="accent2"/>
                </a:solidFill>
              </a:rPr>
              <a:t>-module</a:t>
            </a:r>
          </a:p>
          <a:p>
            <a:pPr marL="285750" indent="-285750">
              <a:buFont typeface="Arial" panose="020B0604020202020204" pitchFamily="34" charset="0"/>
              <a:buChar char="•"/>
            </a:pPr>
            <a:r>
              <a:rPr lang="en-US" sz="2500" b="1" dirty="0">
                <a:solidFill>
                  <a:schemeClr val="accent2"/>
                </a:solidFill>
              </a:rPr>
              <a:t>Ultrasonic Sensor</a:t>
            </a:r>
          </a:p>
          <a:p>
            <a:pPr marL="285750" indent="-285750">
              <a:buFont typeface="Arial" panose="020B0604020202020204" pitchFamily="34" charset="0"/>
              <a:buChar char="•"/>
            </a:pPr>
            <a:endParaRPr lang="en-US" sz="2500" b="1" dirty="0">
              <a:solidFill>
                <a:schemeClr val="accent2"/>
              </a:solidFill>
            </a:endParaRPr>
          </a:p>
          <a:p>
            <a:pPr marL="285750" indent="-285750">
              <a:buFont typeface="Arial" panose="020B0604020202020204" pitchFamily="34" charset="0"/>
              <a:buChar char="•"/>
            </a:pPr>
            <a:endParaRPr lang="en-US" sz="2500" b="1" dirty="0"/>
          </a:p>
        </p:txBody>
      </p:sp>
      <p:sp>
        <p:nvSpPr>
          <p:cNvPr id="123" name="Oval 7">
            <a:extLst>
              <a:ext uri="{FF2B5EF4-FFF2-40B4-BE49-F238E27FC236}">
                <a16:creationId xmlns:a16="http://schemas.microsoft.com/office/drawing/2014/main" xmlns="" id="{52F31918-DE62-42D3-B8CB-606678C3915D}"/>
              </a:ext>
            </a:extLst>
          </p:cNvPr>
          <p:cNvSpPr/>
          <p:nvPr/>
        </p:nvSpPr>
        <p:spPr>
          <a:xfrm>
            <a:off x="3541254" y="3882777"/>
            <a:ext cx="258326" cy="25832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4" name="Oval 7">
            <a:extLst>
              <a:ext uri="{FF2B5EF4-FFF2-40B4-BE49-F238E27FC236}">
                <a16:creationId xmlns:a16="http://schemas.microsoft.com/office/drawing/2014/main" xmlns="" id="{52F31918-DE62-42D3-B8CB-606678C3915D}"/>
              </a:ext>
            </a:extLst>
          </p:cNvPr>
          <p:cNvSpPr/>
          <p:nvPr/>
        </p:nvSpPr>
        <p:spPr>
          <a:xfrm>
            <a:off x="5551296" y="1782511"/>
            <a:ext cx="258326" cy="25832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5" name="Oval 7">
            <a:extLst>
              <a:ext uri="{FF2B5EF4-FFF2-40B4-BE49-F238E27FC236}">
                <a16:creationId xmlns:a16="http://schemas.microsoft.com/office/drawing/2014/main" xmlns="" id="{52F31918-DE62-42D3-B8CB-606678C3915D}"/>
              </a:ext>
            </a:extLst>
          </p:cNvPr>
          <p:cNvSpPr/>
          <p:nvPr/>
        </p:nvSpPr>
        <p:spPr>
          <a:xfrm>
            <a:off x="2537701" y="4929035"/>
            <a:ext cx="258326" cy="25832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6" name="Oval 7">
            <a:extLst>
              <a:ext uri="{FF2B5EF4-FFF2-40B4-BE49-F238E27FC236}">
                <a16:creationId xmlns:a16="http://schemas.microsoft.com/office/drawing/2014/main" xmlns="" id="{52F31918-DE62-42D3-B8CB-606678C3915D}"/>
              </a:ext>
            </a:extLst>
          </p:cNvPr>
          <p:cNvSpPr/>
          <p:nvPr/>
        </p:nvSpPr>
        <p:spPr>
          <a:xfrm>
            <a:off x="4544807" y="2836518"/>
            <a:ext cx="258326" cy="25832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Oval 21">
            <a:extLst>
              <a:ext uri="{FF2B5EF4-FFF2-40B4-BE49-F238E27FC236}">
                <a16:creationId xmlns:a16="http://schemas.microsoft.com/office/drawing/2014/main" xmlns="" id="{B92F2676-D90E-40BF-8AC5-C623D6EC5932}"/>
              </a:ext>
            </a:extLst>
          </p:cNvPr>
          <p:cNvSpPr>
            <a:spLocks noChangeAspect="1"/>
          </p:cNvSpPr>
          <p:nvPr/>
        </p:nvSpPr>
        <p:spPr>
          <a:xfrm>
            <a:off x="214282" y="928670"/>
            <a:ext cx="648072" cy="65348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21" name="Picture 13">
            <a:extLst>
              <a:ext uri="{FF2B5EF4-FFF2-40B4-BE49-F238E27FC236}">
                <a16:creationId xmlns:a16="http://schemas.microsoft.com/office/drawing/2014/main" xmlns="" id="{9D2A8410-F0A4-884B-A20C-C238E4FEC4D2}"/>
              </a:ext>
            </a:extLst>
          </p:cNvPr>
          <p:cNvPicPr>
            <a:picLocks noChangeAspect="1"/>
          </p:cNvPicPr>
          <p:nvPr/>
        </p:nvPicPr>
        <p:blipFill rotWithShape="1">
          <a:blip r:embed="rId2">
            <a:extLst>
              <a:ext uri="{28A0092B-C50C-407E-A947-70E740481C1C}">
                <a14:useLocalDpi xmlns:a14="http://schemas.microsoft.com/office/drawing/2010/main" val="0"/>
              </a:ext>
            </a:extLst>
          </a:blip>
          <a:srcRect l="31328" t="17564" r="32213" b="15237"/>
          <a:stretch/>
        </p:blipFill>
        <p:spPr>
          <a:xfrm>
            <a:off x="4022518" y="4635827"/>
            <a:ext cx="1268225" cy="1342828"/>
          </a:xfrm>
          <a:prstGeom prst="rect">
            <a:avLst/>
          </a:prstGeom>
        </p:spPr>
      </p:pic>
      <p:pic>
        <p:nvPicPr>
          <p:cNvPr id="122" name="Picture 5">
            <a:extLst>
              <a:ext uri="{FF2B5EF4-FFF2-40B4-BE49-F238E27FC236}">
                <a16:creationId xmlns:a16="http://schemas.microsoft.com/office/drawing/2014/main" xmlns="" id="{F2A487A7-2555-8E49-8F25-5594A87F59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0743" y="3339254"/>
            <a:ext cx="1653568" cy="1240176"/>
          </a:xfrm>
          <a:prstGeom prst="rect">
            <a:avLst/>
          </a:prstGeom>
        </p:spPr>
      </p:pic>
      <p:pic>
        <p:nvPicPr>
          <p:cNvPr id="128" name="Picture 11">
            <a:extLst>
              <a:ext uri="{FF2B5EF4-FFF2-40B4-BE49-F238E27FC236}">
                <a16:creationId xmlns:a16="http://schemas.microsoft.com/office/drawing/2014/main" xmlns="" id="{734B0AD0-E513-E94C-ACC5-5230BC0ED8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2931" y="4181979"/>
            <a:ext cx="1698909" cy="674561"/>
          </a:xfrm>
          <a:prstGeom prst="rect">
            <a:avLst/>
          </a:prstGeom>
        </p:spPr>
      </p:pic>
      <p:pic>
        <p:nvPicPr>
          <p:cNvPr id="129" name="Picture 9">
            <a:extLst>
              <a:ext uri="{FF2B5EF4-FFF2-40B4-BE49-F238E27FC236}">
                <a16:creationId xmlns:a16="http://schemas.microsoft.com/office/drawing/2014/main" xmlns="" id="{3C541988-919F-764B-A6B4-1066003FC4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82" y="2785289"/>
            <a:ext cx="2143140" cy="861218"/>
          </a:xfrm>
          <a:prstGeom prst="rect">
            <a:avLst/>
          </a:prstGeom>
        </p:spPr>
      </p:pic>
      <p:pic>
        <p:nvPicPr>
          <p:cNvPr id="130" name="Picture 7">
            <a:extLst>
              <a:ext uri="{FF2B5EF4-FFF2-40B4-BE49-F238E27FC236}">
                <a16:creationId xmlns:a16="http://schemas.microsoft.com/office/drawing/2014/main" xmlns="" id="{DB9B9A6B-06B0-114B-9277-529C0A051A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7287" y="4686659"/>
            <a:ext cx="1289843" cy="1177683"/>
          </a:xfrm>
          <a:prstGeom prst="rect">
            <a:avLst/>
          </a:prstGeom>
        </p:spPr>
      </p:pic>
      <p:pic>
        <p:nvPicPr>
          <p:cNvPr id="131" name="Picture 4">
            <a:extLst>
              <a:ext uri="{FF2B5EF4-FFF2-40B4-BE49-F238E27FC236}">
                <a16:creationId xmlns:a16="http://schemas.microsoft.com/office/drawing/2014/main" xmlns="" id="{9DECDE30-F2A2-9D49-9034-64B167DBB33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27329" y="3287939"/>
            <a:ext cx="1714512" cy="71438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247" y="3580142"/>
            <a:ext cx="1097571" cy="1097571"/>
          </a:xfrm>
          <a:prstGeom prst="rect">
            <a:avLst/>
          </a:prstGeom>
        </p:spPr>
      </p:pic>
    </p:spTree>
    <p:extLst>
      <p:ext uri="{BB962C8B-B14F-4D97-AF65-F5344CB8AC3E}">
        <p14:creationId xmlns:p14="http://schemas.microsoft.com/office/powerpoint/2010/main" val="174252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10646" y="160337"/>
            <a:ext cx="8679898" cy="724247"/>
          </a:xfrm>
        </p:spPr>
        <p:txBody>
          <a:bodyPr>
            <a:normAutofit fontScale="92500" lnSpcReduction="20000"/>
          </a:bodyPr>
          <a:lstStyle/>
          <a:p>
            <a:r>
              <a:rPr lang="en-US" b="1" dirty="0"/>
              <a:t>PROTOTYPE</a:t>
            </a:r>
          </a:p>
        </p:txBody>
      </p:sp>
      <p:graphicFrame>
        <p:nvGraphicFramePr>
          <p:cNvPr id="3" name="표 4">
            <a:extLst>
              <a:ext uri="{FF2B5EF4-FFF2-40B4-BE49-F238E27FC236}">
                <a16:creationId xmlns:a16="http://schemas.microsoft.com/office/drawing/2014/main" xmlns="" id="{245AEE6D-4096-4A12-A327-1C70AE0CB91A}"/>
              </a:ext>
            </a:extLst>
          </p:cNvPr>
          <p:cNvGraphicFramePr>
            <a:graphicFrameLocks noGrp="1"/>
          </p:cNvGraphicFramePr>
          <p:nvPr>
            <p:extLst>
              <p:ext uri="{D42A27DB-BD31-4B8C-83A1-F6EECF244321}">
                <p14:modId xmlns:p14="http://schemas.microsoft.com/office/powerpoint/2010/main" val="1879016073"/>
              </p:ext>
            </p:extLst>
          </p:nvPr>
        </p:nvGraphicFramePr>
        <p:xfrm>
          <a:off x="769546" y="1598766"/>
          <a:ext cx="1621120" cy="4766400"/>
        </p:xfrm>
        <a:graphic>
          <a:graphicData uri="http://schemas.openxmlformats.org/drawingml/2006/table">
            <a:tbl>
              <a:tblPr firstRow="1" bandRow="1">
                <a:tableStyleId>{5940675A-B579-460E-94D1-54222C63F5DA}</a:tableStyleId>
              </a:tblPr>
              <a:tblGrid>
                <a:gridCol w="162560">
                  <a:extLst>
                    <a:ext uri="{9D8B030D-6E8A-4147-A177-3AD203B41FA5}">
                      <a16:colId xmlns:a16="http://schemas.microsoft.com/office/drawing/2014/main" xmlns="" val="2161916134"/>
                    </a:ext>
                  </a:extLst>
                </a:gridCol>
                <a:gridCol w="1296000">
                  <a:extLst>
                    <a:ext uri="{9D8B030D-6E8A-4147-A177-3AD203B41FA5}">
                      <a16:colId xmlns:a16="http://schemas.microsoft.com/office/drawing/2014/main" xmlns="" val="2247960864"/>
                    </a:ext>
                  </a:extLst>
                </a:gridCol>
                <a:gridCol w="162560">
                  <a:extLst>
                    <a:ext uri="{9D8B030D-6E8A-4147-A177-3AD203B41FA5}">
                      <a16:colId xmlns:a16="http://schemas.microsoft.com/office/drawing/2014/main" xmlns="" val="1917203924"/>
                    </a:ext>
                  </a:extLst>
                </a:gridCol>
              </a:tblGrid>
              <a:tr h="1584000">
                <a:tc gridSpan="3">
                  <a:txBody>
                    <a:bodyPr/>
                    <a:lstStyle/>
                    <a:p>
                      <a:pPr latinLnBrk="1"/>
                      <a:endParaRPr lang="ko-KR" altLang="en-US" sz="1400" dirty="0"/>
                    </a:p>
                  </a:txBody>
                  <a:tcPr marL="68580" marR="685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2916062802"/>
                  </a:ext>
                </a:extLst>
              </a:tr>
              <a:tr h="396000">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baseline="0" dirty="0">
                          <a:solidFill>
                            <a:schemeClr val="bg1"/>
                          </a:solidFill>
                        </a:rPr>
                        <a:t>PHYSICAL LAYER</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800" b="0" dirty="0">
                        <a:solidFill>
                          <a:schemeClr val="bg1"/>
                        </a:solidFill>
                      </a:endParaRPr>
                    </a:p>
                  </a:txBody>
                  <a:tcPr marL="68580" marR="685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074594158"/>
                  </a:ext>
                </a:extLst>
              </a:tr>
              <a:tr h="172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0" baseline="0" dirty="0">
                        <a:solidFill>
                          <a:schemeClr val="bg1"/>
                        </a:solidFill>
                      </a:endParaRPr>
                    </a:p>
                  </a:txBody>
                  <a:tcPr marL="68580" marR="68580">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baseline="0" dirty="0">
                          <a:solidFill>
                            <a:schemeClr val="bg1"/>
                          </a:solidFill>
                        </a:rPr>
                        <a:t>SENSORS</a:t>
                      </a:r>
                    </a:p>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baseline="0" dirty="0">
                          <a:solidFill>
                            <a:schemeClr val="bg1"/>
                          </a:solidFill>
                        </a:rPr>
                        <a:t>ESP MODULE</a:t>
                      </a:r>
                    </a:p>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baseline="0" dirty="0">
                          <a:solidFill>
                            <a:schemeClr val="bg1"/>
                          </a:solidFill>
                        </a:rPr>
                        <a:t>LoRaWAN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400" baseline="0" dirty="0">
                        <a:solidFill>
                          <a:schemeClr val="bg1"/>
                        </a:solidFill>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400" dirty="0">
                        <a:solidFill>
                          <a:schemeClr val="bg1"/>
                        </a:solidFill>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400" dirty="0">
                        <a:solidFill>
                          <a:schemeClr val="bg1"/>
                        </a:solidFill>
                      </a:endParaRPr>
                    </a:p>
                  </a:txBody>
                  <a:tcPr marL="68580" marR="68580" anchor="ctr">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0" baseline="0" dirty="0">
                        <a:solidFill>
                          <a:schemeClr val="bg1"/>
                        </a:solidFill>
                      </a:endParaRPr>
                    </a:p>
                  </a:txBody>
                  <a:tcPr marL="68580" marR="68580">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4232499832"/>
                  </a:ext>
                </a:extLst>
              </a:tr>
              <a:tr h="540000">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bg1"/>
                        </a:solidFill>
                      </a:endParaRPr>
                    </a:p>
                  </a:txBody>
                  <a:tcPr marL="68580" marR="68580" anchor="ctr">
                    <a:lnL w="12700" cmpd="sng">
                      <a:noFill/>
                    </a:lnL>
                    <a:lnR w="12700" cmpd="sng">
                      <a:noFill/>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64892178"/>
                  </a:ext>
                </a:extLst>
              </a:tr>
            </a:tbl>
          </a:graphicData>
        </a:graphic>
      </p:graphicFrame>
      <p:graphicFrame>
        <p:nvGraphicFramePr>
          <p:cNvPr id="4" name="표 16">
            <a:extLst>
              <a:ext uri="{FF2B5EF4-FFF2-40B4-BE49-F238E27FC236}">
                <a16:creationId xmlns:a16="http://schemas.microsoft.com/office/drawing/2014/main" xmlns="" id="{0CD8C120-23BF-4CCD-8BFE-40C9544186E6}"/>
              </a:ext>
            </a:extLst>
          </p:cNvPr>
          <p:cNvGraphicFramePr>
            <a:graphicFrameLocks noGrp="1"/>
          </p:cNvGraphicFramePr>
          <p:nvPr>
            <p:extLst>
              <p:ext uri="{D42A27DB-BD31-4B8C-83A1-F6EECF244321}">
                <p14:modId xmlns:p14="http://schemas.microsoft.com/office/powerpoint/2010/main" val="3310825841"/>
              </p:ext>
            </p:extLst>
          </p:nvPr>
        </p:nvGraphicFramePr>
        <p:xfrm>
          <a:off x="3779912" y="1121878"/>
          <a:ext cx="1621120" cy="4995000"/>
        </p:xfrm>
        <a:graphic>
          <a:graphicData uri="http://schemas.openxmlformats.org/drawingml/2006/table">
            <a:tbl>
              <a:tblPr firstRow="1" bandRow="1">
                <a:tableStyleId>{5940675A-B579-460E-94D1-54222C63F5DA}</a:tableStyleId>
              </a:tblPr>
              <a:tblGrid>
                <a:gridCol w="162560">
                  <a:extLst>
                    <a:ext uri="{9D8B030D-6E8A-4147-A177-3AD203B41FA5}">
                      <a16:colId xmlns:a16="http://schemas.microsoft.com/office/drawing/2014/main" xmlns="" val="2161916134"/>
                    </a:ext>
                  </a:extLst>
                </a:gridCol>
                <a:gridCol w="1296000">
                  <a:extLst>
                    <a:ext uri="{9D8B030D-6E8A-4147-A177-3AD203B41FA5}">
                      <a16:colId xmlns:a16="http://schemas.microsoft.com/office/drawing/2014/main" xmlns="" val="2247960864"/>
                    </a:ext>
                  </a:extLst>
                </a:gridCol>
                <a:gridCol w="162560">
                  <a:extLst>
                    <a:ext uri="{9D8B030D-6E8A-4147-A177-3AD203B41FA5}">
                      <a16:colId xmlns:a16="http://schemas.microsoft.com/office/drawing/2014/main" xmlns="" val="1917203924"/>
                    </a:ext>
                  </a:extLst>
                </a:gridCol>
              </a:tblGrid>
              <a:tr h="1584000">
                <a:tc gridSpan="3">
                  <a:txBody>
                    <a:bodyPr/>
                    <a:lstStyle/>
                    <a:p>
                      <a:pPr latinLnBrk="1"/>
                      <a:endParaRPr lang="ko-KR" altLang="en-US" sz="1400" dirty="0"/>
                    </a:p>
                  </a:txBody>
                  <a:tcPr marL="68580" marR="685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2916062802"/>
                  </a:ext>
                </a:extLst>
              </a:tr>
              <a:tr h="675417">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rPr>
                        <a:t>MIDDLE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rPr>
                        <a:t>LAYER</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en-IN" sz="1800" b="0" i="0" u="sng" kern="1200" dirty="0">
                        <a:solidFill>
                          <a:schemeClr val="tx1"/>
                        </a:solidFill>
                        <a:effectLst/>
                        <a:latin typeface="+mn-lt"/>
                        <a:ea typeface="+mn-ea"/>
                        <a:cs typeface="+mn-cs"/>
                        <a:hlinkClick r:id="rId2"/>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500" b="1" baseline="0" dirty="0">
                        <a:solidFill>
                          <a:schemeClr val="bg1"/>
                        </a:solidFill>
                      </a:endParaRPr>
                    </a:p>
                  </a:txBody>
                  <a:tcPr marL="68580" marR="685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074594158"/>
                  </a:ext>
                </a:extLst>
              </a:tr>
              <a:tr h="172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0" baseline="0" dirty="0">
                        <a:solidFill>
                          <a:schemeClr val="bg1"/>
                        </a:solidFill>
                      </a:endParaRPr>
                    </a:p>
                  </a:txBody>
                  <a:tcPr marL="68580" marR="68580">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dirty="0">
                          <a:solidFill>
                            <a:schemeClr val="bg1"/>
                          </a:solidFill>
                        </a:rPr>
                        <a:t>NODE RED </a:t>
                      </a:r>
                    </a:p>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dirty="0">
                          <a:solidFill>
                            <a:schemeClr val="bg1"/>
                          </a:solidFill>
                        </a:rPr>
                        <a:t>DATA BASE</a:t>
                      </a:r>
                    </a:p>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dirty="0">
                          <a:solidFill>
                            <a:schemeClr val="bg1"/>
                          </a:solidFill>
                        </a:rPr>
                        <a:t>TWILIO</a:t>
                      </a:r>
                    </a:p>
                  </a:txBody>
                  <a:tcPr marL="68580" marR="68580" anchor="ctr">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0" baseline="0" dirty="0">
                        <a:solidFill>
                          <a:schemeClr val="bg1"/>
                        </a:solidFill>
                      </a:endParaRPr>
                    </a:p>
                  </a:txBody>
                  <a:tcPr marL="68580" marR="68580">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4232499832"/>
                  </a:ext>
                </a:extLst>
              </a:tr>
              <a:tr h="540000">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bg1"/>
                        </a:solidFill>
                      </a:endParaRPr>
                    </a:p>
                  </a:txBody>
                  <a:tcPr marL="68580" marR="68580" anchor="ctr">
                    <a:lnL w="12700" cmpd="sng">
                      <a:noFill/>
                    </a:lnL>
                    <a:lnR w="12700" cmpd="sng">
                      <a:noFill/>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64892178"/>
                  </a:ext>
                </a:extLst>
              </a:tr>
            </a:tbl>
          </a:graphicData>
        </a:graphic>
      </p:graphicFrame>
      <p:graphicFrame>
        <p:nvGraphicFramePr>
          <p:cNvPr id="5" name="표 17">
            <a:extLst>
              <a:ext uri="{FF2B5EF4-FFF2-40B4-BE49-F238E27FC236}">
                <a16:creationId xmlns:a16="http://schemas.microsoft.com/office/drawing/2014/main" xmlns="" id="{9DA5E84C-49C7-4D01-A326-D064D46489C4}"/>
              </a:ext>
            </a:extLst>
          </p:cNvPr>
          <p:cNvGraphicFramePr>
            <a:graphicFrameLocks noGrp="1"/>
          </p:cNvGraphicFramePr>
          <p:nvPr>
            <p:extLst>
              <p:ext uri="{D42A27DB-BD31-4B8C-83A1-F6EECF244321}">
                <p14:modId xmlns:p14="http://schemas.microsoft.com/office/powerpoint/2010/main" val="2003265625"/>
              </p:ext>
            </p:extLst>
          </p:nvPr>
        </p:nvGraphicFramePr>
        <p:xfrm>
          <a:off x="6813256" y="1673640"/>
          <a:ext cx="1621120" cy="4492080"/>
        </p:xfrm>
        <a:graphic>
          <a:graphicData uri="http://schemas.openxmlformats.org/drawingml/2006/table">
            <a:tbl>
              <a:tblPr firstRow="1" bandRow="1">
                <a:tableStyleId>{5940675A-B579-460E-94D1-54222C63F5DA}</a:tableStyleId>
              </a:tblPr>
              <a:tblGrid>
                <a:gridCol w="162560">
                  <a:extLst>
                    <a:ext uri="{9D8B030D-6E8A-4147-A177-3AD203B41FA5}">
                      <a16:colId xmlns:a16="http://schemas.microsoft.com/office/drawing/2014/main" xmlns="" val="2161916134"/>
                    </a:ext>
                  </a:extLst>
                </a:gridCol>
                <a:gridCol w="1296000">
                  <a:extLst>
                    <a:ext uri="{9D8B030D-6E8A-4147-A177-3AD203B41FA5}">
                      <a16:colId xmlns:a16="http://schemas.microsoft.com/office/drawing/2014/main" xmlns="" val="2247960864"/>
                    </a:ext>
                  </a:extLst>
                </a:gridCol>
                <a:gridCol w="162560">
                  <a:extLst>
                    <a:ext uri="{9D8B030D-6E8A-4147-A177-3AD203B41FA5}">
                      <a16:colId xmlns:a16="http://schemas.microsoft.com/office/drawing/2014/main" xmlns="" val="1917203924"/>
                    </a:ext>
                  </a:extLst>
                </a:gridCol>
              </a:tblGrid>
              <a:tr h="1584000">
                <a:tc gridSpan="3">
                  <a:txBody>
                    <a:bodyPr/>
                    <a:lstStyle/>
                    <a:p>
                      <a:pPr latinLnBrk="1"/>
                      <a:endParaRPr lang="ko-KR" altLang="en-US" sz="1400" dirty="0"/>
                    </a:p>
                  </a:txBody>
                  <a:tcPr marL="68580" marR="685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2916062802"/>
                  </a:ext>
                </a:extLst>
              </a:tr>
              <a:tr h="396000">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rPr>
                        <a:t>APPLICATION</a:t>
                      </a:r>
                      <a:r>
                        <a:rPr lang="en-US" altLang="ko-KR" sz="1800" b="1" baseline="0" dirty="0">
                          <a:solidFill>
                            <a:schemeClr val="bg1"/>
                          </a:solidFill>
                        </a:rPr>
                        <a:t> LAYER</a:t>
                      </a:r>
                      <a:endParaRPr lang="ko-KR" altLang="en-US" sz="1800" b="1" dirty="0">
                        <a:solidFill>
                          <a:schemeClr val="bg1"/>
                        </a:solidFill>
                      </a:endParaRPr>
                    </a:p>
                  </a:txBody>
                  <a:tcPr marL="68580" marR="685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074594158"/>
                  </a:ext>
                </a:extLst>
              </a:tr>
              <a:tr h="172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0" baseline="0" dirty="0">
                        <a:solidFill>
                          <a:schemeClr val="bg1"/>
                        </a:solidFill>
                      </a:endParaRPr>
                    </a:p>
                  </a:txBody>
                  <a:tcPr marL="68580" marR="68580">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dirty="0">
                          <a:solidFill>
                            <a:schemeClr val="bg1"/>
                          </a:solidFill>
                        </a:rPr>
                        <a:t>SMS</a:t>
                      </a:r>
                    </a:p>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baseline="0" dirty="0">
                          <a:solidFill>
                            <a:schemeClr val="bg1"/>
                          </a:solidFill>
                        </a:rPr>
                        <a:t>SIREN</a:t>
                      </a:r>
                    </a:p>
                    <a:p>
                      <a:pPr marL="285750" marR="0" lvl="0" indent="-2857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altLang="ko-KR" sz="1400" b="1" baseline="0" dirty="0">
                          <a:solidFill>
                            <a:schemeClr val="bg1"/>
                          </a:solidFill>
                        </a:rPr>
                        <a:t>GRAFANA</a:t>
                      </a:r>
                      <a:endParaRPr lang="en-US" altLang="ko-KR" sz="1400" b="1" dirty="0">
                        <a:solidFill>
                          <a:schemeClr val="bg1"/>
                        </a:solidFill>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400" dirty="0">
                        <a:solidFill>
                          <a:schemeClr val="bg1"/>
                        </a:solidFill>
                      </a:endParaRPr>
                    </a:p>
                  </a:txBody>
                  <a:tcPr marL="68580" marR="68580" anchor="ctr">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0" baseline="0" dirty="0">
                        <a:solidFill>
                          <a:schemeClr val="bg1"/>
                        </a:solidFill>
                      </a:endParaRPr>
                    </a:p>
                  </a:txBody>
                  <a:tcPr marL="68580" marR="68580">
                    <a:lnL w="12700" cmpd="sng">
                      <a:noFill/>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4232499832"/>
                  </a:ext>
                </a:extLst>
              </a:tr>
              <a:tr h="540000">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bg1"/>
                        </a:solidFill>
                      </a:endParaRPr>
                    </a:p>
                  </a:txBody>
                  <a:tcPr marL="68580" marR="68580" anchor="ctr">
                    <a:lnL w="12700" cmpd="sng">
                      <a:noFill/>
                    </a:lnL>
                    <a:lnR w="12700" cmpd="sng">
                      <a:noFill/>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64892178"/>
                  </a:ext>
                </a:extLst>
              </a:tr>
            </a:tbl>
          </a:graphicData>
        </a:graphic>
      </p:graphicFrame>
      <p:sp>
        <p:nvSpPr>
          <p:cNvPr id="7" name="타원 28">
            <a:extLst>
              <a:ext uri="{FF2B5EF4-FFF2-40B4-BE49-F238E27FC236}">
                <a16:creationId xmlns:a16="http://schemas.microsoft.com/office/drawing/2014/main" xmlns="" id="{C1111B0B-96CF-4F43-BB99-4D76187D672E}"/>
              </a:ext>
            </a:extLst>
          </p:cNvPr>
          <p:cNvSpPr/>
          <p:nvPr/>
        </p:nvSpPr>
        <p:spPr>
          <a:xfrm>
            <a:off x="1148217" y="1886799"/>
            <a:ext cx="781658" cy="1042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8" name="타원 31">
            <a:extLst>
              <a:ext uri="{FF2B5EF4-FFF2-40B4-BE49-F238E27FC236}">
                <a16:creationId xmlns:a16="http://schemas.microsoft.com/office/drawing/2014/main" xmlns="" id="{600973C7-8C27-4D4F-BBF7-988B33EC91F3}"/>
              </a:ext>
            </a:extLst>
          </p:cNvPr>
          <p:cNvSpPr/>
          <p:nvPr/>
        </p:nvSpPr>
        <p:spPr>
          <a:xfrm>
            <a:off x="4199644" y="1598766"/>
            <a:ext cx="781658" cy="1042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10" name="타원 39">
            <a:extLst>
              <a:ext uri="{FF2B5EF4-FFF2-40B4-BE49-F238E27FC236}">
                <a16:creationId xmlns:a16="http://schemas.microsoft.com/office/drawing/2014/main" xmlns="" id="{03C000EC-D595-43E9-9EFE-951FDE03ABC4}"/>
              </a:ext>
            </a:extLst>
          </p:cNvPr>
          <p:cNvSpPr/>
          <p:nvPr/>
        </p:nvSpPr>
        <p:spPr>
          <a:xfrm>
            <a:off x="7232987" y="1962625"/>
            <a:ext cx="781658" cy="1042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pic>
        <p:nvPicPr>
          <p:cNvPr id="1030" name="Picture 6" descr="Data, data processing, laptop, sync, technolog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6003" y="1180353"/>
            <a:ext cx="1648939" cy="1648939"/>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8" descr="Image result for visualization symb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Download Add User Symbol for fre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0522" y="1701761"/>
            <a:ext cx="1620180" cy="1620180"/>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14" descr="Wifi SVG cut file Wi-Fi Symbol | Ets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20" descr="connection wifi wave comments - wifi symbol PNG image with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6" name="Picture 22" descr="Antenna, radio, receiver, signal, tower, transmitter, vawe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3029" y="1718706"/>
            <a:ext cx="1378395" cy="1378395"/>
          </a:xfrm>
          <a:prstGeom prst="rect">
            <a:avLst/>
          </a:prstGeom>
          <a:noFill/>
          <a:extLst>
            <a:ext uri="{909E8E84-426E-40DD-AFC4-6F175D3DCCD1}">
              <a14:hiddenFill xmlns:a14="http://schemas.microsoft.com/office/drawing/2010/main">
                <a:solidFill>
                  <a:srgbClr val="FFFFFF"/>
                </a:solidFill>
              </a14:hiddenFill>
            </a:ext>
          </a:extLst>
        </p:spPr>
      </p:pic>
      <p:sp>
        <p:nvSpPr>
          <p:cNvPr id="26" name="Oval 50">
            <a:extLst>
              <a:ext uri="{FF2B5EF4-FFF2-40B4-BE49-F238E27FC236}">
                <a16:creationId xmlns:a16="http://schemas.microsoft.com/office/drawing/2014/main" xmlns="" id="{91CDD124-ED61-4ED3-81C2-B526853B9B84}"/>
              </a:ext>
            </a:extLst>
          </p:cNvPr>
          <p:cNvSpPr>
            <a:spLocks noChangeAspect="1"/>
          </p:cNvSpPr>
          <p:nvPr/>
        </p:nvSpPr>
        <p:spPr>
          <a:xfrm>
            <a:off x="2952862" y="4581128"/>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50">
            <a:extLst>
              <a:ext uri="{FF2B5EF4-FFF2-40B4-BE49-F238E27FC236}">
                <a16:creationId xmlns:a16="http://schemas.microsoft.com/office/drawing/2014/main" xmlns="" id="{91CDD124-ED61-4ED3-81C2-B526853B9B84}"/>
              </a:ext>
            </a:extLst>
          </p:cNvPr>
          <p:cNvSpPr>
            <a:spLocks noChangeAspect="1"/>
          </p:cNvSpPr>
          <p:nvPr/>
        </p:nvSpPr>
        <p:spPr>
          <a:xfrm>
            <a:off x="6228184" y="2274764"/>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50">
            <a:extLst>
              <a:ext uri="{FF2B5EF4-FFF2-40B4-BE49-F238E27FC236}">
                <a16:creationId xmlns:a16="http://schemas.microsoft.com/office/drawing/2014/main" xmlns="" id="{91CDD124-ED61-4ED3-81C2-B526853B9B84}"/>
              </a:ext>
            </a:extLst>
          </p:cNvPr>
          <p:cNvSpPr>
            <a:spLocks noChangeAspect="1"/>
          </p:cNvSpPr>
          <p:nvPr/>
        </p:nvSpPr>
        <p:spPr>
          <a:xfrm>
            <a:off x="2483768" y="2075831"/>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50">
            <a:extLst>
              <a:ext uri="{FF2B5EF4-FFF2-40B4-BE49-F238E27FC236}">
                <a16:creationId xmlns:a16="http://schemas.microsoft.com/office/drawing/2014/main" xmlns="" id="{91CDD124-ED61-4ED3-81C2-B526853B9B84}"/>
              </a:ext>
            </a:extLst>
          </p:cNvPr>
          <p:cNvSpPr>
            <a:spLocks noChangeAspect="1"/>
          </p:cNvSpPr>
          <p:nvPr/>
        </p:nvSpPr>
        <p:spPr>
          <a:xfrm>
            <a:off x="5480360" y="4581128"/>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23" name="Diagram 22"/>
          <p:cNvGraphicFramePr/>
          <p:nvPr>
            <p:extLst>
              <p:ext uri="{D42A27DB-BD31-4B8C-83A1-F6EECF244321}">
                <p14:modId xmlns:p14="http://schemas.microsoft.com/office/powerpoint/2010/main" val="3934923805"/>
              </p:ext>
            </p:extLst>
          </p:nvPr>
        </p:nvGraphicFramePr>
        <p:xfrm>
          <a:off x="1071538" y="1571612"/>
          <a:ext cx="6381752" cy="36908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36" name="Diagram 35"/>
          <p:cNvGraphicFramePr/>
          <p:nvPr>
            <p:extLst>
              <p:ext uri="{D42A27DB-BD31-4B8C-83A1-F6EECF244321}">
                <p14:modId xmlns:p14="http://schemas.microsoft.com/office/powerpoint/2010/main" val="1623935199"/>
              </p:ext>
            </p:extLst>
          </p:nvPr>
        </p:nvGraphicFramePr>
        <p:xfrm>
          <a:off x="5286380" y="1428736"/>
          <a:ext cx="4643470" cy="440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1074485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1311</TotalTime>
  <Words>487</Words>
  <Application>Microsoft Office PowerPoint</Application>
  <PresentationFormat>On-screen Show (4:3)</PresentationFormat>
  <Paragraphs>122</Paragraphs>
  <Slides>17</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맑은 고딕</vt:lpstr>
      <vt:lpstr>Arial</vt:lpstr>
      <vt:lpstr>Bahnschrift SemiBold Condensed</vt:lpstr>
      <vt:lpstr>Bodoni Bd BT</vt:lpstr>
      <vt:lpstr>Brush Script MT</vt:lpstr>
      <vt:lpstr>Calibri</vt:lpstr>
      <vt:lpstr>Gill Sans MT</vt:lpstr>
      <vt:lpstr>Tw Cen MT</vt:lpstr>
      <vt:lpstr>Verdana</vt:lpstr>
      <vt:lpstr>Wingdings</vt:lpstr>
      <vt:lpstr>Wingdings 2</vt:lpstr>
      <vt:lpstr>Solstice</vt:lpstr>
      <vt:lpstr>Office Theme</vt:lpstr>
      <vt:lpstr>Median</vt:lpstr>
      <vt:lpstr>PowerPoint Presentation</vt:lpstr>
      <vt:lpstr>PowerPoint Presentation</vt:lpstr>
      <vt:lpstr>PROBLEM STATEMENT</vt:lpstr>
      <vt:lpstr>PowerPoint Presentation</vt:lpstr>
      <vt:lpstr>WHAT WE HAVE BUILT?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EXECUTION AND DEPLOYMENT</vt:lpstr>
      <vt:lpstr>PowerPoint Presentation</vt:lpstr>
      <vt:lpstr>PowerPoint Presentation</vt:lpstr>
      <vt:lpstr>THANKYOU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Vivek Singh</cp:lastModifiedBy>
  <cp:revision>143</cp:revision>
  <dcterms:created xsi:type="dcterms:W3CDTF">2020-07-28T13:02:44Z</dcterms:created>
  <dcterms:modified xsi:type="dcterms:W3CDTF">2020-08-01T12:02:48Z</dcterms:modified>
</cp:coreProperties>
</file>